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Mono Medium"/>
      <p:regular r:id="rId16"/>
      <p:bold r:id="rId17"/>
      <p:italic r:id="rId18"/>
      <p:boldItalic r:id="rId19"/>
    </p:embeddedFont>
    <p:embeddedFont>
      <p:font typeface="Roboto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regular.fntdata"/><Relationship Id="rId11" Type="http://schemas.openxmlformats.org/officeDocument/2006/relationships/slide" Target="slides/slide6.xml"/><Relationship Id="rId22" Type="http://schemas.openxmlformats.org/officeDocument/2006/relationships/font" Target="fonts/RobotoMono-italic.fntdata"/><Relationship Id="rId10" Type="http://schemas.openxmlformats.org/officeDocument/2006/relationships/slide" Target="slides/slide5.xml"/><Relationship Id="rId21" Type="http://schemas.openxmlformats.org/officeDocument/2006/relationships/font" Target="fonts/RobotoMon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Mon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onoMedium-bold.fntdata"/><Relationship Id="rId16" Type="http://schemas.openxmlformats.org/officeDocument/2006/relationships/font" Target="fonts/RobotoMono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Mon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dbb6875e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dbb6875e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dbb6875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dbb6875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9b1f2df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9b1f2df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9b1f2df8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9b1f2df8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9b1f2df8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9b1f2df8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9b1f2df8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9b1f2df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dbb6875e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dbb6875e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dbb6875e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dbb6875e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9b1f2df8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9b1f2df8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Roboto Mono Medium"/>
              <a:buChar char="●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○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■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●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○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■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●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○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■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lvl="2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lvl="3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lvl="4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lvl="5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lvl="6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lvl="7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lvl="8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  <a:defRPr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3D Segmentation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ImageJ Guide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00" y="966175"/>
            <a:ext cx="590147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87527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Color Balance</a:t>
            </a:r>
            <a:endParaRPr sz="22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25" y="1063000"/>
            <a:ext cx="2463025" cy="247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1525" y="1063000"/>
            <a:ext cx="1741675" cy="35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4626" y="3061175"/>
            <a:ext cx="1804199" cy="18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4625" y="755450"/>
            <a:ext cx="1822392" cy="18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5025" y="3054008"/>
            <a:ext cx="1822401" cy="183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5026" y="755450"/>
            <a:ext cx="1822401" cy="18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748275" y="382850"/>
            <a:ext cx="4044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2D             3D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" name="Google Shape;68;p14"/>
          <p:cNvSpPr txBox="1"/>
          <p:nvPr/>
        </p:nvSpPr>
        <p:spPr>
          <a:xfrm flipH="1" rot="-5400000">
            <a:off x="4297350" y="1460950"/>
            <a:ext cx="9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Before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9" name="Google Shape;69;p14"/>
          <p:cNvSpPr txBox="1"/>
          <p:nvPr/>
        </p:nvSpPr>
        <p:spPr>
          <a:xfrm rot="-5400000">
            <a:off x="4375950" y="3783025"/>
            <a:ext cx="764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After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50" y="820075"/>
            <a:ext cx="3521225" cy="36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1402" l="0" r="0" t="-3007"/>
          <a:stretch/>
        </p:blipFill>
        <p:spPr>
          <a:xfrm>
            <a:off x="4485500" y="743725"/>
            <a:ext cx="4048450" cy="25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87527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Morphology</a:t>
            </a:r>
            <a:endParaRPr sz="22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75" y="761925"/>
            <a:ext cx="3431049" cy="34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4192000" y="2097475"/>
            <a:ext cx="1152900" cy="5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725" y="770575"/>
            <a:ext cx="3425325" cy="343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5"/>
              <a:t>*See Params File</a:t>
            </a:r>
            <a:endParaRPr sz="1355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00" y="1097462"/>
            <a:ext cx="2125849" cy="167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39874" t="0"/>
          <a:stretch/>
        </p:blipFill>
        <p:spPr>
          <a:xfrm>
            <a:off x="3270075" y="656700"/>
            <a:ext cx="5326075" cy="37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501" y="2855896"/>
            <a:ext cx="2125850" cy="213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800" y="152400"/>
            <a:ext cx="32421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475" y="371279"/>
            <a:ext cx="4104600" cy="413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to Red (Optional)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25" y="937900"/>
            <a:ext cx="3073051" cy="32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8875" y="961725"/>
            <a:ext cx="3204427" cy="322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 flipH="1">
            <a:off x="3525125" y="2472475"/>
            <a:ext cx="452400" cy="230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400" y="1017725"/>
            <a:ext cx="1539883" cy="31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8304375" y="3897975"/>
            <a:ext cx="753900" cy="230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00" y="116925"/>
            <a:ext cx="4833304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50" y="840125"/>
            <a:ext cx="3991199" cy="290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675" y="99275"/>
            <a:ext cx="3991201" cy="2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5675" y="2571750"/>
            <a:ext cx="2431220" cy="249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87527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ROI Manager</a:t>
            </a:r>
            <a:endParaRPr sz="22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6424350" y="256000"/>
            <a:ext cx="425700" cy="18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5998650" y="4434525"/>
            <a:ext cx="540900" cy="18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bo Mono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