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f28682f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f28682f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Snapdragon, m2, super computers. X86 has dominated the major pc market but ARM is proving </a:t>
            </a:r>
            <a:r>
              <a:rPr lang="en"/>
              <a:t>itself</a:t>
            </a:r>
            <a:r>
              <a:rPr lang="en"/>
              <a:t> to be a powerful, efficient alternative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38a4a98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38a4a98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dd8c3fd9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ddd8c3fd9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38a4a98d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38a4a98d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4e76f6351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4e76f6351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4e76f635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14e76f635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38a4a98d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138a4a98d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e8e9a197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e8e9a197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note as slide 8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e8e9a19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0e8e9a19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Same note as slide 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dd4f37969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dd4f37969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Same note as slide 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e8e9a197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e8e9a197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-Most cluster computing you’re exposed to is cloud computing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 which is meant for things like hosting websites, microservices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 aws, google cloud, software development, ect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-High performance computers on the other hand are used for super computing.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-The massive computational power is used for things such as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creating simulations and artificial intelligience.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-So? ... Where does all this power come from?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-Well ... The Neuronix cluster has 4 CPU and 4 GPU nodes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-All Eight Nodes contain 256gb of RAM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-Each CPU node contains a 16-core AMD CPU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-The four GPU nodes on the other hand each have a different processor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containing 100s of cores which have a parallel architecture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allowing for high computaitonal performance.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-These nodes can work together without fail thanks to the scheduler slurm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1599ae2d6_7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1599ae2d6_7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f28682fd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f28682f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1599ae2d6_7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11599ae2d6_7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-Now what is Slurm?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-Slurm is used to allocate time and resources to run jobs accross the various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nodes in parallel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-Using Slurm you can choose to target any node that is free, or specific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nodes, it is really up to the user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-Using slurm allows for jobs to be ran and queued with minimal waste of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computational resources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-Slurm also allows people to view their job's progress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-The Neuronix cluster also uses Netdata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-Netdata is used to monitor the different cluster nodes in real time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-Using Netdata you can check the GPU or CPU usage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-you can check the current amount of in and out-bound data at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any given time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-You can check the current RAM usage and various other system metrics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-The way the cluster shares its files is using NFS or a network file sytem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-network file systems work by allowing administrators to share a portion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of a file system on a networked server to make is accessible to remote users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-The Neuronix cluster uses ZFS for disk management and works by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backing up thedata within a storage pool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-Anytime a bad data block is detected, ZFS fetches the correct data from the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storage pool, then copies and repairs the bad data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1599ae2d6_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1599ae2d6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-Now you may be wondering, why use an ARM processor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what advantages does it provide?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-Well unlike x86's CISC architechure ARM uses RISC architecture.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RISC is more power effcient and supports application specific design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-This means ARM processpors can be designed to complete a specific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task very quickly and power efficent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-Another reason we are considering ARM is becausue it is becoming much more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popular.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-They are growing in popularity becuase ARM chips are quickly becoming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competitive with x86 processors.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So much so that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-Macs are starting to use ARM processors with their latest M1 and M2 chips.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-Also the Fugaku supercomputer, the current second fastest computer in the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world uses ARM architechture.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-Not to mention they are in almost every smartphone,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many laptops and other small devices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dd8c3fd9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ddd8c3fd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-What do we want to do with these ARMs ... well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-We want to integrate an ARM processor into the x86 cluster computer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testing and computation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-We also want to do it in a way that does not sacrifice performance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 minimal overhead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-However there is a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-The problem being x86 and ARM processors are not cross compatible.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-This is becuase operating systems and software are architecture dependent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-it is impossible for an OS or program to be cross compatible without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virtualization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-The problem with virualiztion being it is slow and defeats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purpose of the high performance computing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-With all of this recent usage of ARM processors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Neuronix cluster could defenetly benefit from thier implimentation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1599ae2d6_7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1599ae2d6_7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everything up there ^ needs to get cut down to a few words per bullet and the trimmed verbiage goes here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e32d3f51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e32d3f51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-dont totally discount containerization? Maaaybe mention FPGA? Or subcluster?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4e76f635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4e76f635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1599ae2d6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1599ae2d6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iki.chipp.ch/twiki/bin/view/LCGTier2/ServiceLRMS" TargetMode="External"/><Relationship Id="rId4" Type="http://schemas.openxmlformats.org/officeDocument/2006/relationships/hyperlink" Target="https://www.redhat.com/en/topics/linux/what-is-arm-processor" TargetMode="External"/><Relationship Id="rId5" Type="http://schemas.openxmlformats.org/officeDocument/2006/relationships/hyperlink" Target="https://www.atatus.com/blog/arm-vs-intel-what-are-they-what-is-the-difference-between-them/#:~:text=Intel%20processors%20" TargetMode="External"/><Relationship Id="rId6" Type="http://schemas.openxmlformats.org/officeDocument/2006/relationships/hyperlink" Target="https://isip.piconepress.com/projects/neuronix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55500" y="421275"/>
            <a:ext cx="8433000" cy="79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00"/>
              <a:t>ARM Based Coprocessor </a:t>
            </a:r>
            <a:endParaRPr sz="3800"/>
          </a:p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7294450" y="4026900"/>
            <a:ext cx="33387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5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ARM Based Coprocessor</a:t>
            </a:r>
            <a:endParaRPr sz="295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5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Colin Bakum, Ben High, </a:t>
            </a:r>
            <a:r>
              <a:rPr lang="en" sz="295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Noah Antonio</a:t>
            </a:r>
            <a:endParaRPr sz="295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5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Coordinator:  Dr. Brian Thomson</a:t>
            </a:r>
            <a:endParaRPr sz="295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5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Advisor:   Dr. </a:t>
            </a:r>
            <a:r>
              <a:rPr lang="en" sz="295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Joseph Picone</a:t>
            </a:r>
            <a:endParaRPr sz="295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00" y="1505625"/>
            <a:ext cx="4613576" cy="350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3"/>
          <p:cNvCxnSpPr>
            <a:stCxn id="68" idx="1"/>
          </p:cNvCxnSpPr>
          <p:nvPr/>
        </p:nvCxnSpPr>
        <p:spPr>
          <a:xfrm flipH="1">
            <a:off x="4810750" y="1997001"/>
            <a:ext cx="1169100" cy="390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9850" y="1241538"/>
            <a:ext cx="1947875" cy="19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25" y="-131825"/>
            <a:ext cx="6878676" cy="465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5092025" y="1175800"/>
            <a:ext cx="1211700" cy="828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Accomplishments and Current Tasks</a:t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167200" y="1619825"/>
            <a:ext cx="87027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Operate SLURM, target nodes, run code on GPU’s, genuinely understand how Neuronix works 		✅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Wrote C, Python programs and ran them on targeted CPU and GPU nodes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x86 Linux desktop NFS serving Raspberry Pi										✅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Desktop with Linux distro served Pi raspbian OS, file structure over ethernet. </a:t>
            </a:r>
            <a:r>
              <a:rPr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SD card</a:t>
            </a:r>
            <a:endParaRPr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Limited Bare-Metal Programming; ruled out as option								✅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Installed C program on Pi SD card to blink an LED without a true OS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Attempted this through NFS without SD card; ultimately proved unnecessary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Slurm scripts for x86-&gt;Pi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Incorporate Pi prototype to Neuronix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" name="Google Shape;152;p23"/>
          <p:cNvCxnSpPr/>
          <p:nvPr/>
        </p:nvCxnSpPr>
        <p:spPr>
          <a:xfrm flipH="1" rot="10800000">
            <a:off x="435450" y="4017300"/>
            <a:ext cx="82731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File System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0" y="1563600"/>
            <a:ext cx="762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ZFS to create redundant file storage (Software implementation of RAID)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NFS to access files shared across all computers in cluster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Access binaries for execution from ARM processor through shared storage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84250"/>
            <a:ext cx="1606850" cy="16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9450" y="3738486"/>
            <a:ext cx="1606850" cy="9979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4"/>
          <p:cNvCxnSpPr/>
          <p:nvPr/>
        </p:nvCxnSpPr>
        <p:spPr>
          <a:xfrm>
            <a:off x="1535525" y="3978400"/>
            <a:ext cx="16944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4"/>
          <p:cNvCxnSpPr>
            <a:stCxn id="160" idx="1"/>
          </p:cNvCxnSpPr>
          <p:nvPr/>
        </p:nvCxnSpPr>
        <p:spPr>
          <a:xfrm flipH="1">
            <a:off x="4918250" y="4237456"/>
            <a:ext cx="1651200" cy="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24"/>
          <p:cNvSpPr/>
          <p:nvPr/>
        </p:nvSpPr>
        <p:spPr>
          <a:xfrm>
            <a:off x="3339388" y="3526300"/>
            <a:ext cx="1469400" cy="14463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File System</a:t>
            </a:r>
            <a:endParaRPr/>
          </a:p>
        </p:txBody>
      </p:sp>
      <p:cxnSp>
        <p:nvCxnSpPr>
          <p:cNvPr id="164" name="Google Shape;164;p24"/>
          <p:cNvCxnSpPr/>
          <p:nvPr/>
        </p:nvCxnSpPr>
        <p:spPr>
          <a:xfrm rot="10800000">
            <a:off x="1532025" y="4242275"/>
            <a:ext cx="166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4"/>
          <p:cNvCxnSpPr/>
          <p:nvPr/>
        </p:nvCxnSpPr>
        <p:spPr>
          <a:xfrm>
            <a:off x="4896650" y="3978400"/>
            <a:ext cx="16944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9450" y="0"/>
            <a:ext cx="2574549" cy="128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Tasks and Final Design Goal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311725" y="1662975"/>
            <a:ext cx="39000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Road Ahead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scripts to send jobs to pi with Slurm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Settle on choice for final hardware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Mounting Neuronix NFS onto pi/final ARM board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Finalize Hardware Selection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Compute modules connected through daughter boards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Single board computers (SBC’s)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NVIDIA DPU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4572000" y="1662975"/>
            <a:ext cx="4443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Testing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Wide battery of bench testing with specific algorithms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Analyze results; do ARM’s handle memory tasks faster? Floating point arithmetic?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 consumption/efficiency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Choices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9450"/>
            <a:ext cx="8839197" cy="342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_____Following Slides Used for Reference_____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Prototyping Strategy</a:t>
            </a:r>
            <a:endParaRPr/>
          </a:p>
        </p:txBody>
      </p:sp>
      <p:sp>
        <p:nvSpPr>
          <p:cNvPr id="195" name="Google Shape;195;p29"/>
          <p:cNvSpPr txBox="1"/>
          <p:nvPr/>
        </p:nvSpPr>
        <p:spPr>
          <a:xfrm>
            <a:off x="569075" y="1543050"/>
            <a:ext cx="781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Raspberry Pi: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Runs ARM Cortex A54’s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Connecting to test computer running Linux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Looking to mount shared file system to share binaries between computers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Learn file share protocols to communicate between nodes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BASH scripting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Accomplishments and Next Tasks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612850" y="1838525"/>
            <a:ext cx="77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317375" y="1543050"/>
            <a:ext cx="8284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have early stage proof-of-concept systems: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Linux desktop is NFS serving pi’s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Subcluster with selectable nodes, shared file structure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Some bare metal programming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Starting with shall we say limited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understanding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we can operate SLURM, target nodes, run code on GPU’s, genuinely understand how Neuronix works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Now we get to build a mockup from the ground up what fun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The Road Ahead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Flesh out prototype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Settle on choice for final hardware (more on that soon)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Consider docker-style containerization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Develop bench tests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</a:t>
            </a:r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380725" y="1523450"/>
            <a:ext cx="8520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Hardware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Compute modules connected through daughter boards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modular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(hot swappable), can test different ARM variants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Single board computers (SBC’s)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Souped up pi’s; rock64, jetson series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NVIDIA DPU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Some of the best specs, but it costs an ARM and a leg. Purpose built to transfer huge amounts of datums. Not as customizable (probably)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Testing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Wide battery of bench testing with specific algorithms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Analyze results; do ARM’s handle memory tasks faster? Floating point arithmetic?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Power consumption/efficiency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Write a paper, break some ground, make a statement about multi-arch systems idk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Neuronix Cluster?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-52300" y="1944425"/>
            <a:ext cx="5920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Computing (HPC) cluster on Temple campus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Nodes consist of CPUs, GPUs	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Four 16-core AMD CPUs (x86 Arch)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Each machine has 256gb RAM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Five GPU nodes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GTX 980Ti, GTX 1070, Tesla P40, RTX 2080, A40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Nodes t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argeted by scheduler software ‘Slurm’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75" y="1944425"/>
            <a:ext cx="3774000" cy="2830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 (for our needs)</a:t>
            </a:r>
            <a:endParaRPr/>
          </a:p>
        </p:txBody>
      </p:sp>
      <p:sp>
        <p:nvSpPr>
          <p:cNvPr id="214" name="Google Shape;214;p32"/>
          <p:cNvSpPr txBox="1"/>
          <p:nvPr/>
        </p:nvSpPr>
        <p:spPr>
          <a:xfrm>
            <a:off x="230025" y="1453800"/>
            <a:ext cx="79590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Problem statement - what is the problem, why is it important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Background on arm, background on hpc/neuronix, talk about heterogeneous isa difficulty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Its important because ARM processors are proving themselves in the HPC world.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Its important because we aim to create a test environment where various ARM cpu’s can be benched against x86, GPU’s, app specific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Proposed solution (visuals, talk about prototype pi’s)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Nfs server, maybe a single processor node, maybe daughter board with hotswap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Make it expandable. Since arm needs its own version of the OS, why not subcluster?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Touch on fpga? You know i want to. containerization?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Milestones: pi prototype is basically working (lets really get ubuntu server nfs jawn)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Images images images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Engineering design evidence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Quantifiable prototype reqs: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2" marL="13716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■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Nfs delivers OS/filesystem to pi from x86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2" marL="13716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■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Move between nodes at will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2" marL="13716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■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Develop slurm/bash commands to automatically run programs on arm without switching nodes?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2" marL="13716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■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Why are these our reqs? Basically we want to emulate everything the neuronix is doing in the same software environment to prove the prototype and enable final integration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2" marL="13716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■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What tools/analysis/software? Ubuntu desktop, slurm, nfs, eventually run multi-core stress-test code to bench the processor. Does it do floating point slower, but data transfer faster? Can we measure power efficiencies? heat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Results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Rubric emphasizes visuals. Screen caps? Camera recording 2 screens?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That damn ethernet bare metal code will work and there will be a video of a damn led blinking so help me god. Then we’ll talk about why its a terrible idea. And not a waste of time at all.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Future work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Quantitative goals: have a structure with near 1:1 to the neuronix. Same NFS, same high level script/slurm commands.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Able to log in and out of arm/x86 nodes, send program to arm from x86, get it to return results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○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Reach: Acquire final board, test it in our prototyping environment. Prepare neuronix with necessary tools to host the arm. Host the arm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 to cite</a:t>
            </a:r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459125" y="1463800"/>
            <a:ext cx="66648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https://wiki.chipp.ch/twiki/bin/view/LCGTier2/ServiceLRMS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https://www.redhat.com/en/topics/linux/what-is-arm-processor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https://www.atatus.com/blog/arm-vs-intel-what-are-they-what-is-the-difference-between-them/#:~:text=Intel%20processors%20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Neuronix: A Low-Cost High Performance Cluster (piconepress.com)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675" y="2929050"/>
            <a:ext cx="5594724" cy="18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Neuronix cluster work?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0" y="1235850"/>
            <a:ext cx="8011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Tasks are able to run on various nodes of the cluster scheduled by Slurm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Slurm allocates time and resources to run jobs across the nodes in parallel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Netdata used to monitor the CPUs in real time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NFS (Network File System)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ZFS is used for disk management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17" y="3224867"/>
            <a:ext cx="1851440" cy="13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add an ARM? What’s the Difference?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450850" y="1601025"/>
            <a:ext cx="78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0" y="1288725"/>
            <a:ext cx="76923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ARM processors are a family of central processing units (CPUs) based on a reduced instruction set computer (RISC) architecture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 efficient, application specific designs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ARM leases IP, does not build hardware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ARM is common in microcontrollers, embedded systems, but growing popularity in performance processing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Mac using ARM with proprietary m1 and m2 chips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ARM based Fugaku supercomputer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0" y="1301025"/>
            <a:ext cx="76743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Integrate an ARM processor into an x86 based cluster computer for performance testing and practical computation.</a:t>
            </a:r>
            <a:endParaRPr b="1" sz="15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x86 and ARM processors are not cross compatible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Operating systems, programs are architecture dependent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 how do we implement the node?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hardware means will we integrate the ARM node?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ARM processors have seen more recent use in performance computing and Neuronix could greatly benefit from their  implementation.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0" y="1269275"/>
            <a:ext cx="87534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Integrating ARM CPU on system run by x86-64 CPUs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Avoiding bottlenecks in data transfer/file sharing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Cross compiling, communication between new and existing nodes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Wrapping new computer into API for Slurm/job management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525" y="3107125"/>
            <a:ext cx="5849037" cy="18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Solution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0" y="1563600"/>
            <a:ext cx="7347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ZFS &amp; NFS to share file system with rest of cluster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Implement ARM coprocessor on the Neuronix Cluster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Build cross-compilation toolchain to make ARM compatible executables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scripts to make ARM processor accessible to Slurm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Compare code performance between ARM processor and other nodes of the cluster: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Compare C/CUDA code runtime executing between AMD/ARM/GPU nodes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Compare python script runtime between types of nodes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Normalize time for RAM/Clock differences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515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</a:t>
            </a:r>
            <a:r>
              <a:rPr lang="en"/>
              <a:t>Constraints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0" y="1314825"/>
            <a:ext cx="78120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Desired RAM: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Minimum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4GB, Preferably &gt;8GB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Interface: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Explored PCIE to plug into motherboard as peripheral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Explored purchasing compute module with hotswap compatible daughter boards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Explored baremetal processor with ethernet connection for sending instructions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Currently exploring standalone computer with network connection to mount NFS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built in GPU (only comparing the CPU)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Desired Cores: Minimum 4, Preferably more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 clock speed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desirable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(current AMD nodes clock at 2.4 GHz, others at 1.7 GHz)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1"/>
          <p:cNvCxnSpPr/>
          <p:nvPr/>
        </p:nvCxnSpPr>
        <p:spPr>
          <a:xfrm flipH="1">
            <a:off x="3579000" y="1431750"/>
            <a:ext cx="30600" cy="3563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1"/>
          <p:cNvCxnSpPr/>
          <p:nvPr/>
        </p:nvCxnSpPr>
        <p:spPr>
          <a:xfrm flipH="1">
            <a:off x="5321550" y="1431750"/>
            <a:ext cx="30600" cy="3563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1"/>
          <p:cNvCxnSpPr/>
          <p:nvPr/>
        </p:nvCxnSpPr>
        <p:spPr>
          <a:xfrm flipH="1">
            <a:off x="6997450" y="1372975"/>
            <a:ext cx="30600" cy="3563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1"/>
          <p:cNvCxnSpPr/>
          <p:nvPr/>
        </p:nvCxnSpPr>
        <p:spPr>
          <a:xfrm flipH="1">
            <a:off x="1828800" y="1431750"/>
            <a:ext cx="30600" cy="3563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5" name="Google Shape;125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Epics and Milestones</a:t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124500" y="1311025"/>
            <a:ext cx="3469800" cy="326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Board</a:t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1859400" y="1770975"/>
            <a:ext cx="5204700" cy="326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Physically integrate board into the cluster</a:t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5329200" y="1311025"/>
            <a:ext cx="3469800" cy="326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 node into the clusters API</a:t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3594300" y="2572100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Purchase Target ARM CPU</a:t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1826075" y="3725450"/>
            <a:ext cx="1734900" cy="531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Hardware Connection</a:t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3560975" y="3726150"/>
            <a:ext cx="1734900" cy="531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cluster</a:t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1859400" y="2571750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Raspberry Pi prototyping</a:t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124500" y="2571750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 market survey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91175" y="3766850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desired specs</a:t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5329200" y="2572100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Cross-compilation toolchain</a:t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7064100" y="2572125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 API commands</a:t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7064100" y="3767550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 into SLURM</a:t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5312538" y="3767550"/>
            <a:ext cx="1734900" cy="4485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address within cluster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