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335" r:id="rId3"/>
    <p:sldId id="279" r:id="rId4"/>
    <p:sldId id="280" r:id="rId5"/>
    <p:sldId id="285" r:id="rId6"/>
    <p:sldId id="300" r:id="rId7"/>
    <p:sldId id="326" r:id="rId8"/>
    <p:sldId id="277" r:id="rId9"/>
    <p:sldId id="276" r:id="rId10"/>
    <p:sldId id="257" r:id="rId11"/>
    <p:sldId id="328" r:id="rId12"/>
    <p:sldId id="274" r:id="rId13"/>
    <p:sldId id="272" r:id="rId14"/>
    <p:sldId id="310" r:id="rId15"/>
    <p:sldId id="311" r:id="rId16"/>
    <p:sldId id="327" r:id="rId17"/>
    <p:sldId id="331" r:id="rId18"/>
    <p:sldId id="336" r:id="rId19"/>
    <p:sldId id="334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yad Obeid" initials="I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17B571-CA52-41AC-91C6-9351799EE800}" v="25" dt="2021-03-13T14:56:54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24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5670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yad Obeid" userId="400f20f59013d1ea" providerId="LiveId" clId="{A117B571-CA52-41AC-91C6-9351799EE800}"/>
    <pc:docChg chg="undo custSel addSld delSld modSld sldOrd addMainMaster delMainMaster modMainMaster">
      <pc:chgData name="Iyad Obeid" userId="400f20f59013d1ea" providerId="LiveId" clId="{A117B571-CA52-41AC-91C6-9351799EE800}" dt="2021-03-13T15:00:59.446" v="1767" actId="113"/>
      <pc:docMkLst>
        <pc:docMk/>
      </pc:docMkLst>
      <pc:sldChg chg="modSp mod">
        <pc:chgData name="Iyad Obeid" userId="400f20f59013d1ea" providerId="LiveId" clId="{A117B571-CA52-41AC-91C6-9351799EE800}" dt="2021-03-13T14:08:35.737" v="96" actId="20577"/>
        <pc:sldMkLst>
          <pc:docMk/>
          <pc:sldMk cId="2801623358" sldId="256"/>
        </pc:sldMkLst>
        <pc:spChg chg="mod">
          <ac:chgData name="Iyad Obeid" userId="400f20f59013d1ea" providerId="LiveId" clId="{A117B571-CA52-41AC-91C6-9351799EE800}" dt="2021-03-13T14:08:35.737" v="96" actId="20577"/>
          <ac:spMkLst>
            <pc:docMk/>
            <pc:sldMk cId="2801623358" sldId="256"/>
            <ac:spMk id="2" creationId="{00000000-0000-0000-0000-000000000000}"/>
          </ac:spMkLst>
        </pc:spChg>
        <pc:spChg chg="mod">
          <ac:chgData name="Iyad Obeid" userId="400f20f59013d1ea" providerId="LiveId" clId="{A117B571-CA52-41AC-91C6-9351799EE800}" dt="2021-03-13T03:41:18.289" v="15" actId="20577"/>
          <ac:spMkLst>
            <pc:docMk/>
            <pc:sldMk cId="2801623358" sldId="256"/>
            <ac:spMk id="3" creationId="{00000000-0000-0000-0000-000000000000}"/>
          </ac:spMkLst>
        </pc:spChg>
      </pc:sldChg>
      <pc:sldChg chg="addSp modSp add mod ord">
        <pc:chgData name="Iyad Obeid" userId="400f20f59013d1ea" providerId="LiveId" clId="{A117B571-CA52-41AC-91C6-9351799EE800}" dt="2021-03-13T14:27:17.038" v="699" actId="1076"/>
        <pc:sldMkLst>
          <pc:docMk/>
          <pc:sldMk cId="1921654012" sldId="257"/>
        </pc:sldMkLst>
        <pc:spChg chg="add mod">
          <ac:chgData name="Iyad Obeid" userId="400f20f59013d1ea" providerId="LiveId" clId="{A117B571-CA52-41AC-91C6-9351799EE800}" dt="2021-03-13T14:26:24.338" v="693" actId="404"/>
          <ac:spMkLst>
            <pc:docMk/>
            <pc:sldMk cId="1921654012" sldId="257"/>
            <ac:spMk id="6" creationId="{D36F300B-EA1D-47ED-97AC-4D1D90EE2F79}"/>
          </ac:spMkLst>
        </pc:spChg>
        <pc:spChg chg="add mod">
          <ac:chgData name="Iyad Obeid" userId="400f20f59013d1ea" providerId="LiveId" clId="{A117B571-CA52-41AC-91C6-9351799EE800}" dt="2021-03-13T14:27:13.250" v="698"/>
          <ac:spMkLst>
            <pc:docMk/>
            <pc:sldMk cId="1921654012" sldId="257"/>
            <ac:spMk id="7" creationId="{3533E057-C914-40A6-B95C-4953762D4914}"/>
          </ac:spMkLst>
        </pc:spChg>
        <pc:picChg chg="mod">
          <ac:chgData name="Iyad Obeid" userId="400f20f59013d1ea" providerId="LiveId" clId="{A117B571-CA52-41AC-91C6-9351799EE800}" dt="2021-03-13T14:27:17.038" v="699" actId="1076"/>
          <ac:picMkLst>
            <pc:docMk/>
            <pc:sldMk cId="1921654012" sldId="257"/>
            <ac:picMk id="2" creationId="{00000000-0000-0000-0000-000000000000}"/>
          </ac:picMkLst>
        </pc:picChg>
        <pc:picChg chg="mod">
          <ac:chgData name="Iyad Obeid" userId="400f20f59013d1ea" providerId="LiveId" clId="{A117B571-CA52-41AC-91C6-9351799EE800}" dt="2021-03-13T14:27:17.038" v="699" actId="1076"/>
          <ac:picMkLst>
            <pc:docMk/>
            <pc:sldMk cId="1921654012" sldId="257"/>
            <ac:picMk id="3" creationId="{00000000-0000-0000-0000-000000000000}"/>
          </ac:picMkLst>
        </pc:picChg>
        <pc:picChg chg="mod">
          <ac:chgData name="Iyad Obeid" userId="400f20f59013d1ea" providerId="LiveId" clId="{A117B571-CA52-41AC-91C6-9351799EE800}" dt="2021-03-13T14:27:17.038" v="699" actId="1076"/>
          <ac:picMkLst>
            <pc:docMk/>
            <pc:sldMk cId="1921654012" sldId="257"/>
            <ac:picMk id="4" creationId="{00000000-0000-0000-0000-000000000000}"/>
          </ac:picMkLst>
        </pc:picChg>
        <pc:picChg chg="mod">
          <ac:chgData name="Iyad Obeid" userId="400f20f59013d1ea" providerId="LiveId" clId="{A117B571-CA52-41AC-91C6-9351799EE800}" dt="2021-03-13T14:27:17.038" v="699" actId="1076"/>
          <ac:picMkLst>
            <pc:docMk/>
            <pc:sldMk cId="1921654012" sldId="257"/>
            <ac:picMk id="5" creationId="{00000000-0000-0000-0000-000000000000}"/>
          </ac:picMkLst>
        </pc:picChg>
      </pc:sldChg>
      <pc:sldChg chg="modSp mod modNotes">
        <pc:chgData name="Iyad Obeid" userId="400f20f59013d1ea" providerId="LiveId" clId="{A117B571-CA52-41AC-91C6-9351799EE800}" dt="2021-03-13T14:41:49.517" v="1699" actId="20577"/>
        <pc:sldMkLst>
          <pc:docMk/>
          <pc:sldMk cId="467443760" sldId="272"/>
        </pc:sldMkLst>
        <pc:spChg chg="mod">
          <ac:chgData name="Iyad Obeid" userId="400f20f59013d1ea" providerId="LiveId" clId="{A117B571-CA52-41AC-91C6-9351799EE800}" dt="2021-03-13T14:41:49.517" v="1699" actId="20577"/>
          <ac:spMkLst>
            <pc:docMk/>
            <pc:sldMk cId="467443760" sldId="272"/>
            <ac:spMk id="48130" creationId="{00000000-0000-0000-0000-000000000000}"/>
          </ac:spMkLst>
        </pc:spChg>
      </pc:sldChg>
      <pc:sldChg chg="del">
        <pc:chgData name="Iyad Obeid" userId="400f20f59013d1ea" providerId="LiveId" clId="{A117B571-CA52-41AC-91C6-9351799EE800}" dt="2021-03-13T14:36:08.511" v="1157" actId="47"/>
        <pc:sldMkLst>
          <pc:docMk/>
          <pc:sldMk cId="388034636" sldId="273"/>
        </pc:sldMkLst>
      </pc:sldChg>
      <pc:sldChg chg="del">
        <pc:chgData name="Iyad Obeid" userId="400f20f59013d1ea" providerId="LiveId" clId="{A117B571-CA52-41AC-91C6-9351799EE800}" dt="2021-03-13T14:27:56.182" v="701" actId="47"/>
        <pc:sldMkLst>
          <pc:docMk/>
          <pc:sldMk cId="3024288570" sldId="275"/>
        </pc:sldMkLst>
      </pc:sldChg>
      <pc:sldChg chg="modNotes">
        <pc:chgData name="Iyad Obeid" userId="400f20f59013d1ea" providerId="LiveId" clId="{A117B571-CA52-41AC-91C6-9351799EE800}" dt="2021-03-13T03:48:48.065" v="24" actId="27636"/>
        <pc:sldMkLst>
          <pc:docMk/>
          <pc:sldMk cId="3104534629" sldId="276"/>
        </pc:sldMkLst>
      </pc:sldChg>
      <pc:sldChg chg="modNotes">
        <pc:chgData name="Iyad Obeid" userId="400f20f59013d1ea" providerId="LiveId" clId="{A117B571-CA52-41AC-91C6-9351799EE800}" dt="2021-03-13T03:48:48.058" v="23" actId="27636"/>
        <pc:sldMkLst>
          <pc:docMk/>
          <pc:sldMk cId="1210078534" sldId="277"/>
        </pc:sldMkLst>
      </pc:sldChg>
      <pc:sldChg chg="addSp modSp mod ord">
        <pc:chgData name="Iyad Obeid" userId="400f20f59013d1ea" providerId="LiveId" clId="{A117B571-CA52-41AC-91C6-9351799EE800}" dt="2021-03-13T14:57:13.645" v="1725" actId="1076"/>
        <pc:sldMkLst>
          <pc:docMk/>
          <pc:sldMk cId="191152339" sldId="278"/>
        </pc:sldMkLst>
        <pc:picChg chg="mod">
          <ac:chgData name="Iyad Obeid" userId="400f20f59013d1ea" providerId="LiveId" clId="{A117B571-CA52-41AC-91C6-9351799EE800}" dt="2021-03-13T14:57:12.386" v="1724" actId="1076"/>
          <ac:picMkLst>
            <pc:docMk/>
            <pc:sldMk cId="191152339" sldId="278"/>
            <ac:picMk id="5" creationId="{00000000-0000-0000-0000-000000000000}"/>
          </ac:picMkLst>
        </pc:picChg>
        <pc:picChg chg="add mod modCrop">
          <ac:chgData name="Iyad Obeid" userId="400f20f59013d1ea" providerId="LiveId" clId="{A117B571-CA52-41AC-91C6-9351799EE800}" dt="2021-03-13T14:57:13.645" v="1725" actId="1076"/>
          <ac:picMkLst>
            <pc:docMk/>
            <pc:sldMk cId="191152339" sldId="278"/>
            <ac:picMk id="8" creationId="{304D1CAB-E2D6-4CBC-A79A-8BCC45660A8B}"/>
          </ac:picMkLst>
        </pc:picChg>
      </pc:sldChg>
      <pc:sldChg chg="modSp add del mod ord">
        <pc:chgData name="Iyad Obeid" userId="400f20f59013d1ea" providerId="LiveId" clId="{A117B571-CA52-41AC-91C6-9351799EE800}" dt="2021-03-13T14:18:49.119" v="531" actId="20577"/>
        <pc:sldMkLst>
          <pc:docMk/>
          <pc:sldMk cId="736821545" sldId="279"/>
        </pc:sldMkLst>
        <pc:spChg chg="mod">
          <ac:chgData name="Iyad Obeid" userId="400f20f59013d1ea" providerId="LiveId" clId="{A117B571-CA52-41AC-91C6-9351799EE800}" dt="2021-03-13T14:17:59.952" v="487" actId="20577"/>
          <ac:spMkLst>
            <pc:docMk/>
            <pc:sldMk cId="736821545" sldId="279"/>
            <ac:spMk id="2" creationId="{00000000-0000-0000-0000-000000000000}"/>
          </ac:spMkLst>
        </pc:spChg>
        <pc:spChg chg="mod">
          <ac:chgData name="Iyad Obeid" userId="400f20f59013d1ea" providerId="LiveId" clId="{A117B571-CA52-41AC-91C6-9351799EE800}" dt="2021-03-13T14:18:49.119" v="531" actId="20577"/>
          <ac:spMkLst>
            <pc:docMk/>
            <pc:sldMk cId="736821545" sldId="279"/>
            <ac:spMk id="3" creationId="{00000000-0000-0000-0000-000000000000}"/>
          </ac:spMkLst>
        </pc:spChg>
      </pc:sldChg>
      <pc:sldChg chg="ord">
        <pc:chgData name="Iyad Obeid" userId="400f20f59013d1ea" providerId="LiveId" clId="{A117B571-CA52-41AC-91C6-9351799EE800}" dt="2021-03-13T14:19:07.926" v="534"/>
        <pc:sldMkLst>
          <pc:docMk/>
          <pc:sldMk cId="1188201793" sldId="280"/>
        </pc:sldMkLst>
      </pc:sldChg>
      <pc:sldChg chg="del">
        <pc:chgData name="Iyad Obeid" userId="400f20f59013d1ea" providerId="LiveId" clId="{A117B571-CA52-41AC-91C6-9351799EE800}" dt="2021-03-13T14:09:40.064" v="106" actId="47"/>
        <pc:sldMkLst>
          <pc:docMk/>
          <pc:sldMk cId="2624159994" sldId="281"/>
        </pc:sldMkLst>
      </pc:sldChg>
      <pc:sldChg chg="del mod modShow">
        <pc:chgData name="Iyad Obeid" userId="400f20f59013d1ea" providerId="LiveId" clId="{A117B571-CA52-41AC-91C6-9351799EE800}" dt="2021-03-13T14:35:52.320" v="1156" actId="47"/>
        <pc:sldMkLst>
          <pc:docMk/>
          <pc:sldMk cId="4245765017" sldId="282"/>
        </pc:sldMkLst>
      </pc:sldChg>
      <pc:sldChg chg="del">
        <pc:chgData name="Iyad Obeid" userId="400f20f59013d1ea" providerId="LiveId" clId="{A117B571-CA52-41AC-91C6-9351799EE800}" dt="2021-03-13T14:09:43.131" v="107" actId="47"/>
        <pc:sldMkLst>
          <pc:docMk/>
          <pc:sldMk cId="1028429687" sldId="283"/>
        </pc:sldMkLst>
      </pc:sldChg>
      <pc:sldChg chg="del">
        <pc:chgData name="Iyad Obeid" userId="400f20f59013d1ea" providerId="LiveId" clId="{A117B571-CA52-41AC-91C6-9351799EE800}" dt="2021-03-13T14:09:44.903" v="108" actId="47"/>
        <pc:sldMkLst>
          <pc:docMk/>
          <pc:sldMk cId="3477586404" sldId="284"/>
        </pc:sldMkLst>
      </pc:sldChg>
      <pc:sldChg chg="addSp modSp mod ord">
        <pc:chgData name="Iyad Obeid" userId="400f20f59013d1ea" providerId="LiveId" clId="{A117B571-CA52-41AC-91C6-9351799EE800}" dt="2021-03-13T14:20:11.196" v="544" actId="14100"/>
        <pc:sldMkLst>
          <pc:docMk/>
          <pc:sldMk cId="311918859" sldId="285"/>
        </pc:sldMkLst>
        <pc:spChg chg="mod">
          <ac:chgData name="Iyad Obeid" userId="400f20f59013d1ea" providerId="LiveId" clId="{A117B571-CA52-41AC-91C6-9351799EE800}" dt="2021-03-13T14:19:57.844" v="541" actId="6549"/>
          <ac:spMkLst>
            <pc:docMk/>
            <pc:sldMk cId="311918859" sldId="285"/>
            <ac:spMk id="3" creationId="{00000000-0000-0000-0000-000000000000}"/>
          </ac:spMkLst>
        </pc:spChg>
        <pc:picChg chg="add mod">
          <ac:chgData name="Iyad Obeid" userId="400f20f59013d1ea" providerId="LiveId" clId="{A117B571-CA52-41AC-91C6-9351799EE800}" dt="2021-03-13T14:20:11.196" v="544" actId="14100"/>
          <ac:picMkLst>
            <pc:docMk/>
            <pc:sldMk cId="311918859" sldId="285"/>
            <ac:picMk id="4" creationId="{E2F376A1-533C-4F6D-A2AC-BD345E2DAD0C}"/>
          </ac:picMkLst>
        </pc:picChg>
      </pc:sldChg>
      <pc:sldChg chg="del">
        <pc:chgData name="Iyad Obeid" userId="400f20f59013d1ea" providerId="LiveId" clId="{A117B571-CA52-41AC-91C6-9351799EE800}" dt="2021-03-13T14:09:48.420" v="109" actId="47"/>
        <pc:sldMkLst>
          <pc:docMk/>
          <pc:sldMk cId="85399549" sldId="286"/>
        </pc:sldMkLst>
      </pc:sldChg>
      <pc:sldChg chg="modSp mod">
        <pc:chgData name="Iyad Obeid" userId="400f20f59013d1ea" providerId="LiveId" clId="{A117B571-CA52-41AC-91C6-9351799EE800}" dt="2021-03-13T14:22:19.996" v="639" actId="20577"/>
        <pc:sldMkLst>
          <pc:docMk/>
          <pc:sldMk cId="2021584371" sldId="300"/>
        </pc:sldMkLst>
        <pc:spChg chg="mod">
          <ac:chgData name="Iyad Obeid" userId="400f20f59013d1ea" providerId="LiveId" clId="{A117B571-CA52-41AC-91C6-9351799EE800}" dt="2021-03-13T14:21:38.141" v="581" actId="20577"/>
          <ac:spMkLst>
            <pc:docMk/>
            <pc:sldMk cId="2021584371" sldId="300"/>
            <ac:spMk id="2" creationId="{00000000-0000-0000-0000-000000000000}"/>
          </ac:spMkLst>
        </pc:spChg>
        <pc:spChg chg="mod">
          <ac:chgData name="Iyad Obeid" userId="400f20f59013d1ea" providerId="LiveId" clId="{A117B571-CA52-41AC-91C6-9351799EE800}" dt="2021-03-13T14:22:19.996" v="639" actId="20577"/>
          <ac:spMkLst>
            <pc:docMk/>
            <pc:sldMk cId="2021584371" sldId="300"/>
            <ac:spMk id="3" creationId="{00000000-0000-0000-0000-000000000000}"/>
          </ac:spMkLst>
        </pc:spChg>
      </pc:sldChg>
      <pc:sldChg chg="addSp modSp mod">
        <pc:chgData name="Iyad Obeid" userId="400f20f59013d1ea" providerId="LiveId" clId="{A117B571-CA52-41AC-91C6-9351799EE800}" dt="2021-03-13T15:00:59.446" v="1767" actId="113"/>
        <pc:sldMkLst>
          <pc:docMk/>
          <pc:sldMk cId="2896685581" sldId="310"/>
        </pc:sldMkLst>
        <pc:spChg chg="mod">
          <ac:chgData name="Iyad Obeid" userId="400f20f59013d1ea" providerId="LiveId" clId="{A117B571-CA52-41AC-91C6-9351799EE800}" dt="2021-03-13T15:00:59.446" v="1767" actId="113"/>
          <ac:spMkLst>
            <pc:docMk/>
            <pc:sldMk cId="2896685581" sldId="310"/>
            <ac:spMk id="3" creationId="{00000000-0000-0000-0000-000000000000}"/>
          </ac:spMkLst>
        </pc:spChg>
        <pc:spChg chg="add mod">
          <ac:chgData name="Iyad Obeid" userId="400f20f59013d1ea" providerId="LiveId" clId="{A117B571-CA52-41AC-91C6-9351799EE800}" dt="2021-03-13T15:00:48.787" v="1763" actId="1076"/>
          <ac:spMkLst>
            <pc:docMk/>
            <pc:sldMk cId="2896685581" sldId="310"/>
            <ac:spMk id="4" creationId="{0E3BD443-74E9-4D3E-8A9D-135FD3C52112}"/>
          </ac:spMkLst>
        </pc:spChg>
      </pc:sldChg>
      <pc:sldChg chg="modSp mod">
        <pc:chgData name="Iyad Obeid" userId="400f20f59013d1ea" providerId="LiveId" clId="{A117B571-CA52-41AC-91C6-9351799EE800}" dt="2021-03-13T14:35:26.629" v="1155" actId="20577"/>
        <pc:sldMkLst>
          <pc:docMk/>
          <pc:sldMk cId="3284576154" sldId="311"/>
        </pc:sldMkLst>
        <pc:spChg chg="mod">
          <ac:chgData name="Iyad Obeid" userId="400f20f59013d1ea" providerId="LiveId" clId="{A117B571-CA52-41AC-91C6-9351799EE800}" dt="2021-03-13T14:35:26.629" v="1155" actId="20577"/>
          <ac:spMkLst>
            <pc:docMk/>
            <pc:sldMk cId="3284576154" sldId="311"/>
            <ac:spMk id="3" creationId="{00000000-0000-0000-0000-000000000000}"/>
          </ac:spMkLst>
        </pc:spChg>
      </pc:sldChg>
      <pc:sldChg chg="add del mod modShow">
        <pc:chgData name="Iyad Obeid" userId="400f20f59013d1ea" providerId="LiveId" clId="{A117B571-CA52-41AC-91C6-9351799EE800}" dt="2021-03-13T14:35:52.320" v="1156" actId="47"/>
        <pc:sldMkLst>
          <pc:docMk/>
          <pc:sldMk cId="4005268774" sldId="314"/>
        </pc:sldMkLst>
      </pc:sldChg>
      <pc:sldChg chg="del">
        <pc:chgData name="Iyad Obeid" userId="400f20f59013d1ea" providerId="LiveId" clId="{A117B571-CA52-41AC-91C6-9351799EE800}" dt="2021-03-13T14:21:25.586" v="545" actId="47"/>
        <pc:sldMkLst>
          <pc:docMk/>
          <pc:sldMk cId="3102912379" sldId="315"/>
        </pc:sldMkLst>
      </pc:sldChg>
      <pc:sldChg chg="del">
        <pc:chgData name="Iyad Obeid" userId="400f20f59013d1ea" providerId="LiveId" clId="{A117B571-CA52-41AC-91C6-9351799EE800}" dt="2021-03-13T14:09:30.120" v="103" actId="47"/>
        <pc:sldMkLst>
          <pc:docMk/>
          <pc:sldMk cId="3876666305" sldId="316"/>
        </pc:sldMkLst>
      </pc:sldChg>
      <pc:sldChg chg="add del mod modShow">
        <pc:chgData name="Iyad Obeid" userId="400f20f59013d1ea" providerId="LiveId" clId="{A117B571-CA52-41AC-91C6-9351799EE800}" dt="2021-03-13T14:35:52.320" v="1156" actId="47"/>
        <pc:sldMkLst>
          <pc:docMk/>
          <pc:sldMk cId="1240092258" sldId="317"/>
        </pc:sldMkLst>
      </pc:sldChg>
      <pc:sldChg chg="del">
        <pc:chgData name="Iyad Obeid" userId="400f20f59013d1ea" providerId="LiveId" clId="{A117B571-CA52-41AC-91C6-9351799EE800}" dt="2021-03-13T14:11:31.892" v="110" actId="47"/>
        <pc:sldMkLst>
          <pc:docMk/>
          <pc:sldMk cId="4259523306" sldId="318"/>
        </pc:sldMkLst>
      </pc:sldChg>
      <pc:sldChg chg="del">
        <pc:chgData name="Iyad Obeid" userId="400f20f59013d1ea" providerId="LiveId" clId="{A117B571-CA52-41AC-91C6-9351799EE800}" dt="2021-03-13T14:09:06.976" v="97" actId="47"/>
        <pc:sldMkLst>
          <pc:docMk/>
          <pc:sldMk cId="3839453395" sldId="320"/>
        </pc:sldMkLst>
      </pc:sldChg>
      <pc:sldChg chg="del">
        <pc:chgData name="Iyad Obeid" userId="400f20f59013d1ea" providerId="LiveId" clId="{A117B571-CA52-41AC-91C6-9351799EE800}" dt="2021-03-13T14:09:07.374" v="98" actId="47"/>
        <pc:sldMkLst>
          <pc:docMk/>
          <pc:sldMk cId="3879552575" sldId="321"/>
        </pc:sldMkLst>
      </pc:sldChg>
      <pc:sldChg chg="del">
        <pc:chgData name="Iyad Obeid" userId="400f20f59013d1ea" providerId="LiveId" clId="{A117B571-CA52-41AC-91C6-9351799EE800}" dt="2021-03-13T14:09:08.558" v="99" actId="47"/>
        <pc:sldMkLst>
          <pc:docMk/>
          <pc:sldMk cId="1711576124" sldId="322"/>
        </pc:sldMkLst>
      </pc:sldChg>
      <pc:sldChg chg="del">
        <pc:chgData name="Iyad Obeid" userId="400f20f59013d1ea" providerId="LiveId" clId="{A117B571-CA52-41AC-91C6-9351799EE800}" dt="2021-03-13T14:09:08.893" v="100" actId="47"/>
        <pc:sldMkLst>
          <pc:docMk/>
          <pc:sldMk cId="2955091245" sldId="323"/>
        </pc:sldMkLst>
      </pc:sldChg>
      <pc:sldChg chg="del">
        <pc:chgData name="Iyad Obeid" userId="400f20f59013d1ea" providerId="LiveId" clId="{A117B571-CA52-41AC-91C6-9351799EE800}" dt="2021-03-13T14:09:11.302" v="101" actId="47"/>
        <pc:sldMkLst>
          <pc:docMk/>
          <pc:sldMk cId="1251082657" sldId="324"/>
        </pc:sldMkLst>
      </pc:sldChg>
      <pc:sldChg chg="del">
        <pc:chgData name="Iyad Obeid" userId="400f20f59013d1ea" providerId="LiveId" clId="{A117B571-CA52-41AC-91C6-9351799EE800}" dt="2021-03-13T14:09:30.630" v="104" actId="47"/>
        <pc:sldMkLst>
          <pc:docMk/>
          <pc:sldMk cId="2769251122" sldId="325"/>
        </pc:sldMkLst>
      </pc:sldChg>
      <pc:sldChg chg="modSp mod">
        <pc:chgData name="Iyad Obeid" userId="400f20f59013d1ea" providerId="LiveId" clId="{A117B571-CA52-41AC-91C6-9351799EE800}" dt="2021-03-13T14:22:30.600" v="640" actId="20577"/>
        <pc:sldMkLst>
          <pc:docMk/>
          <pc:sldMk cId="2505421411" sldId="326"/>
        </pc:sldMkLst>
        <pc:spChg chg="mod">
          <ac:chgData name="Iyad Obeid" userId="400f20f59013d1ea" providerId="LiveId" clId="{A117B571-CA52-41AC-91C6-9351799EE800}" dt="2021-03-13T14:22:30.600" v="640" actId="20577"/>
          <ac:spMkLst>
            <pc:docMk/>
            <pc:sldMk cId="2505421411" sldId="326"/>
            <ac:spMk id="3" creationId="{00000000-0000-0000-0000-000000000000}"/>
          </ac:spMkLst>
        </pc:spChg>
      </pc:sldChg>
      <pc:sldChg chg="modSp add del mod ord">
        <pc:chgData name="Iyad Obeid" userId="400f20f59013d1ea" providerId="LiveId" clId="{A117B571-CA52-41AC-91C6-9351799EE800}" dt="2021-03-13T14:27:34.898" v="700" actId="1076"/>
        <pc:sldMkLst>
          <pc:docMk/>
          <pc:sldMk cId="1263970767" sldId="328"/>
        </pc:sldMkLst>
        <pc:spChg chg="mod">
          <ac:chgData name="Iyad Obeid" userId="400f20f59013d1ea" providerId="LiveId" clId="{A117B571-CA52-41AC-91C6-9351799EE800}" dt="2021-03-13T14:27:34.898" v="700" actId="1076"/>
          <ac:spMkLst>
            <pc:docMk/>
            <pc:sldMk cId="1263970767" sldId="328"/>
            <ac:spMk id="4" creationId="{00000000-0000-0000-0000-000000000000}"/>
          </ac:spMkLst>
        </pc:spChg>
        <pc:spChg chg="mod">
          <ac:chgData name="Iyad Obeid" userId="400f20f59013d1ea" providerId="LiveId" clId="{A117B571-CA52-41AC-91C6-9351799EE800}" dt="2021-03-13T14:27:34.898" v="700" actId="1076"/>
          <ac:spMkLst>
            <pc:docMk/>
            <pc:sldMk cId="1263970767" sldId="328"/>
            <ac:spMk id="13" creationId="{00000000-0000-0000-0000-000000000000}"/>
          </ac:spMkLst>
        </pc:spChg>
        <pc:spChg chg="mod">
          <ac:chgData name="Iyad Obeid" userId="400f20f59013d1ea" providerId="LiveId" clId="{A117B571-CA52-41AC-91C6-9351799EE800}" dt="2021-03-13T14:27:34.898" v="700" actId="1076"/>
          <ac:spMkLst>
            <pc:docMk/>
            <pc:sldMk cId="1263970767" sldId="328"/>
            <ac:spMk id="14" creationId="{00000000-0000-0000-0000-000000000000}"/>
          </ac:spMkLst>
        </pc:spChg>
        <pc:spChg chg="mod">
          <ac:chgData name="Iyad Obeid" userId="400f20f59013d1ea" providerId="LiveId" clId="{A117B571-CA52-41AC-91C6-9351799EE800}" dt="2021-03-13T14:27:34.898" v="700" actId="1076"/>
          <ac:spMkLst>
            <pc:docMk/>
            <pc:sldMk cId="1263970767" sldId="328"/>
            <ac:spMk id="15" creationId="{00000000-0000-0000-0000-000000000000}"/>
          </ac:spMkLst>
        </pc:spChg>
        <pc:spChg chg="mod">
          <ac:chgData name="Iyad Obeid" userId="400f20f59013d1ea" providerId="LiveId" clId="{A117B571-CA52-41AC-91C6-9351799EE800}" dt="2021-03-13T14:27:34.898" v="700" actId="1076"/>
          <ac:spMkLst>
            <pc:docMk/>
            <pc:sldMk cId="1263970767" sldId="328"/>
            <ac:spMk id="16" creationId="{00000000-0000-0000-0000-000000000000}"/>
          </ac:spMkLst>
        </pc:spChg>
        <pc:spChg chg="mod">
          <ac:chgData name="Iyad Obeid" userId="400f20f59013d1ea" providerId="LiveId" clId="{A117B571-CA52-41AC-91C6-9351799EE800}" dt="2021-03-13T14:27:34.898" v="700" actId="1076"/>
          <ac:spMkLst>
            <pc:docMk/>
            <pc:sldMk cId="1263970767" sldId="328"/>
            <ac:spMk id="21" creationId="{00000000-0000-0000-0000-000000000000}"/>
          </ac:spMkLst>
        </pc:spChg>
        <pc:spChg chg="mod">
          <ac:chgData name="Iyad Obeid" userId="400f20f59013d1ea" providerId="LiveId" clId="{A117B571-CA52-41AC-91C6-9351799EE800}" dt="2021-03-13T14:27:34.898" v="700" actId="1076"/>
          <ac:spMkLst>
            <pc:docMk/>
            <pc:sldMk cId="1263970767" sldId="328"/>
            <ac:spMk id="22" creationId="{00000000-0000-0000-0000-000000000000}"/>
          </ac:spMkLst>
        </pc:spChg>
        <pc:spChg chg="mod">
          <ac:chgData name="Iyad Obeid" userId="400f20f59013d1ea" providerId="LiveId" clId="{A117B571-CA52-41AC-91C6-9351799EE800}" dt="2021-03-13T14:27:34.898" v="700" actId="1076"/>
          <ac:spMkLst>
            <pc:docMk/>
            <pc:sldMk cId="1263970767" sldId="328"/>
            <ac:spMk id="23" creationId="{00000000-0000-0000-0000-000000000000}"/>
          </ac:spMkLst>
        </pc:spChg>
        <pc:spChg chg="mod">
          <ac:chgData name="Iyad Obeid" userId="400f20f59013d1ea" providerId="LiveId" clId="{A117B571-CA52-41AC-91C6-9351799EE800}" dt="2021-03-13T14:27:34.898" v="700" actId="1076"/>
          <ac:spMkLst>
            <pc:docMk/>
            <pc:sldMk cId="1263970767" sldId="328"/>
            <ac:spMk id="24" creationId="{00000000-0000-0000-0000-000000000000}"/>
          </ac:spMkLst>
        </pc:spChg>
        <pc:spChg chg="mod">
          <ac:chgData name="Iyad Obeid" userId="400f20f59013d1ea" providerId="LiveId" clId="{A117B571-CA52-41AC-91C6-9351799EE800}" dt="2021-03-13T14:27:34.898" v="700" actId="1076"/>
          <ac:spMkLst>
            <pc:docMk/>
            <pc:sldMk cId="1263970767" sldId="328"/>
            <ac:spMk id="41" creationId="{00000000-0000-0000-0000-000000000000}"/>
          </ac:spMkLst>
        </pc:spChg>
        <pc:spChg chg="mod">
          <ac:chgData name="Iyad Obeid" userId="400f20f59013d1ea" providerId="LiveId" clId="{A117B571-CA52-41AC-91C6-9351799EE800}" dt="2021-03-13T14:27:34.898" v="700" actId="1076"/>
          <ac:spMkLst>
            <pc:docMk/>
            <pc:sldMk cId="1263970767" sldId="328"/>
            <ac:spMk id="42" creationId="{00000000-0000-0000-0000-000000000000}"/>
          </ac:spMkLst>
        </pc:spChg>
        <pc:spChg chg="mod">
          <ac:chgData name="Iyad Obeid" userId="400f20f59013d1ea" providerId="LiveId" clId="{A117B571-CA52-41AC-91C6-9351799EE800}" dt="2021-03-13T14:27:34.898" v="700" actId="1076"/>
          <ac:spMkLst>
            <pc:docMk/>
            <pc:sldMk cId="1263970767" sldId="328"/>
            <ac:spMk id="72" creationId="{00000000-0000-0000-0000-000000000000}"/>
          </ac:spMkLst>
        </pc:spChg>
        <pc:grpChg chg="mod">
          <ac:chgData name="Iyad Obeid" userId="400f20f59013d1ea" providerId="LiveId" clId="{A117B571-CA52-41AC-91C6-9351799EE800}" dt="2021-03-13T14:27:34.898" v="700" actId="1076"/>
          <ac:grpSpMkLst>
            <pc:docMk/>
            <pc:sldMk cId="1263970767" sldId="328"/>
            <ac:grpSpMk id="67" creationId="{00000000-0000-0000-0000-000000000000}"/>
          </ac:grpSpMkLst>
        </pc:grpChg>
        <pc:grpChg chg="mod">
          <ac:chgData name="Iyad Obeid" userId="400f20f59013d1ea" providerId="LiveId" clId="{A117B571-CA52-41AC-91C6-9351799EE800}" dt="2021-03-13T14:27:34.898" v="700" actId="1076"/>
          <ac:grpSpMkLst>
            <pc:docMk/>
            <pc:sldMk cId="1263970767" sldId="328"/>
            <ac:grpSpMk id="68" creationId="{00000000-0000-0000-0000-000000000000}"/>
          </ac:grpSpMkLst>
        </pc:grpChg>
        <pc:grpChg chg="mod">
          <ac:chgData name="Iyad Obeid" userId="400f20f59013d1ea" providerId="LiveId" clId="{A117B571-CA52-41AC-91C6-9351799EE800}" dt="2021-03-13T14:27:34.898" v="700" actId="1076"/>
          <ac:grpSpMkLst>
            <pc:docMk/>
            <pc:sldMk cId="1263970767" sldId="328"/>
            <ac:grpSpMk id="73" creationId="{00000000-0000-0000-0000-000000000000}"/>
          </ac:grpSpMkLst>
        </pc:grpChg>
        <pc:picChg chg="mod">
          <ac:chgData name="Iyad Obeid" userId="400f20f59013d1ea" providerId="LiveId" clId="{A117B571-CA52-41AC-91C6-9351799EE800}" dt="2021-03-13T14:27:34.898" v="700" actId="1076"/>
          <ac:picMkLst>
            <pc:docMk/>
            <pc:sldMk cId="1263970767" sldId="328"/>
            <ac:picMk id="37" creationId="{00000000-0000-0000-0000-000000000000}"/>
          </ac:picMkLst>
        </pc:pic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8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10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11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12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17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27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28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29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30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31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32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33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35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40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43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46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53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57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59" creationId="{00000000-0000-0000-0000-000000000000}"/>
          </ac:cxnSpMkLst>
        </pc:cxnChg>
        <pc:cxnChg chg="mod">
          <ac:chgData name="Iyad Obeid" userId="400f20f59013d1ea" providerId="LiveId" clId="{A117B571-CA52-41AC-91C6-9351799EE800}" dt="2021-03-13T14:27:34.898" v="700" actId="1076"/>
          <ac:cxnSpMkLst>
            <pc:docMk/>
            <pc:sldMk cId="1263970767" sldId="328"/>
            <ac:cxnSpMk id="77" creationId="{00000000-0000-0000-0000-000000000000}"/>
          </ac:cxnSpMkLst>
        </pc:cxnChg>
      </pc:sldChg>
      <pc:sldChg chg="addSp delSp modSp new del mod">
        <pc:chgData name="Iyad Obeid" userId="400f20f59013d1ea" providerId="LiveId" clId="{A117B571-CA52-41AC-91C6-9351799EE800}" dt="2021-03-13T14:36:54.120" v="1173" actId="47"/>
        <pc:sldMkLst>
          <pc:docMk/>
          <pc:sldMk cId="153288704" sldId="329"/>
        </pc:sldMkLst>
        <pc:picChg chg="add del mod">
          <ac:chgData name="Iyad Obeid" userId="400f20f59013d1ea" providerId="LiveId" clId="{A117B571-CA52-41AC-91C6-9351799EE800}" dt="2021-03-13T14:36:41.422" v="1166" actId="21"/>
          <ac:picMkLst>
            <pc:docMk/>
            <pc:sldMk cId="153288704" sldId="329"/>
            <ac:picMk id="2" creationId="{3D684C4E-C092-48AF-9EDA-AE324435E207}"/>
          </ac:picMkLst>
        </pc:picChg>
        <pc:picChg chg="add del mod">
          <ac:chgData name="Iyad Obeid" userId="400f20f59013d1ea" providerId="LiveId" clId="{A117B571-CA52-41AC-91C6-9351799EE800}" dt="2021-03-13T14:36:41.422" v="1166" actId="21"/>
          <ac:picMkLst>
            <pc:docMk/>
            <pc:sldMk cId="153288704" sldId="329"/>
            <ac:picMk id="3" creationId="{C7F22BF9-628A-46F2-8DE8-D44A13897C30}"/>
          </ac:picMkLst>
        </pc:picChg>
      </pc:sldChg>
      <pc:sldChg chg="add del">
        <pc:chgData name="Iyad Obeid" userId="400f20f59013d1ea" providerId="LiveId" clId="{A117B571-CA52-41AC-91C6-9351799EE800}" dt="2021-03-13T03:48:38.966" v="20" actId="27028"/>
        <pc:sldMkLst>
          <pc:docMk/>
          <pc:sldMk cId="1921654012" sldId="329"/>
        </pc:sldMkLst>
      </pc:sldChg>
      <pc:sldChg chg="addSp delSp modSp new del mod">
        <pc:chgData name="Iyad Obeid" userId="400f20f59013d1ea" providerId="LiveId" clId="{A117B571-CA52-41AC-91C6-9351799EE800}" dt="2021-03-13T14:38:08.151" v="1221" actId="47"/>
        <pc:sldMkLst>
          <pc:docMk/>
          <pc:sldMk cId="3244800550" sldId="330"/>
        </pc:sldMkLst>
        <pc:picChg chg="add del mod">
          <ac:chgData name="Iyad Obeid" userId="400f20f59013d1ea" providerId="LiveId" clId="{A117B571-CA52-41AC-91C6-9351799EE800}" dt="2021-03-13T14:37:02.587" v="1174" actId="21"/>
          <ac:picMkLst>
            <pc:docMk/>
            <pc:sldMk cId="3244800550" sldId="330"/>
            <ac:picMk id="2" creationId="{AE9F4207-AD71-40E2-A645-C65C2B831889}"/>
          </ac:picMkLst>
        </pc:picChg>
        <pc:picChg chg="add mod">
          <ac:chgData name="Iyad Obeid" userId="400f20f59013d1ea" providerId="LiveId" clId="{A117B571-CA52-41AC-91C6-9351799EE800}" dt="2021-03-13T03:56:06.619" v="35" actId="1076"/>
          <ac:picMkLst>
            <pc:docMk/>
            <pc:sldMk cId="3244800550" sldId="330"/>
            <ac:picMk id="3" creationId="{78A2892A-FDCD-4B4D-87C3-8ABE4FDC6AA9}"/>
          </ac:picMkLst>
        </pc:picChg>
        <pc:picChg chg="add mod">
          <ac:chgData name="Iyad Obeid" userId="400f20f59013d1ea" providerId="LiveId" clId="{A117B571-CA52-41AC-91C6-9351799EE800}" dt="2021-03-13T03:56:20.899" v="37" actId="1076"/>
          <ac:picMkLst>
            <pc:docMk/>
            <pc:sldMk cId="3244800550" sldId="330"/>
            <ac:picMk id="4" creationId="{C8704326-CB2A-47C7-9808-92D90D824EF3}"/>
          </ac:picMkLst>
        </pc:picChg>
      </pc:sldChg>
      <pc:sldChg chg="addSp modSp new mod ord modClrScheme chgLayout">
        <pc:chgData name="Iyad Obeid" userId="400f20f59013d1ea" providerId="LiveId" clId="{A117B571-CA52-41AC-91C6-9351799EE800}" dt="2021-03-13T14:37:49.737" v="1220" actId="20577"/>
        <pc:sldMkLst>
          <pc:docMk/>
          <pc:sldMk cId="4151901402" sldId="331"/>
        </pc:sldMkLst>
        <pc:spChg chg="add mod ord">
          <ac:chgData name="Iyad Obeid" userId="400f20f59013d1ea" providerId="LiveId" clId="{A117B571-CA52-41AC-91C6-9351799EE800}" dt="2021-03-13T14:37:49.737" v="1220" actId="20577"/>
          <ac:spMkLst>
            <pc:docMk/>
            <pc:sldMk cId="4151901402" sldId="331"/>
            <ac:spMk id="6" creationId="{BAF90AEA-D5EB-47C9-93CB-BB6F3DE3EAE7}"/>
          </ac:spMkLst>
        </pc:spChg>
        <pc:picChg chg="add mod">
          <ac:chgData name="Iyad Obeid" userId="400f20f59013d1ea" providerId="LiveId" clId="{A117B571-CA52-41AC-91C6-9351799EE800}" dt="2021-03-13T14:36:31.427" v="1162" actId="1076"/>
          <ac:picMkLst>
            <pc:docMk/>
            <pc:sldMk cId="4151901402" sldId="331"/>
            <ac:picMk id="2" creationId="{7763075A-E679-48E6-B26B-061A8D43DE9C}"/>
          </ac:picMkLst>
        </pc:picChg>
        <pc:picChg chg="add mod">
          <ac:chgData name="Iyad Obeid" userId="400f20f59013d1ea" providerId="LiveId" clId="{A117B571-CA52-41AC-91C6-9351799EE800}" dt="2021-03-13T14:36:52.328" v="1172" actId="1076"/>
          <ac:picMkLst>
            <pc:docMk/>
            <pc:sldMk cId="4151901402" sldId="331"/>
            <ac:picMk id="3" creationId="{F29235D4-8B29-4158-AEC7-3560C88F7C93}"/>
          </ac:picMkLst>
        </pc:picChg>
        <pc:picChg chg="add mod">
          <ac:chgData name="Iyad Obeid" userId="400f20f59013d1ea" providerId="LiveId" clId="{A117B571-CA52-41AC-91C6-9351799EE800}" dt="2021-03-13T14:36:49.407" v="1171" actId="1076"/>
          <ac:picMkLst>
            <pc:docMk/>
            <pc:sldMk cId="4151901402" sldId="331"/>
            <ac:picMk id="4" creationId="{82EEC392-3536-42DF-A499-97181B873923}"/>
          </ac:picMkLst>
        </pc:picChg>
        <pc:picChg chg="add mod">
          <ac:chgData name="Iyad Obeid" userId="400f20f59013d1ea" providerId="LiveId" clId="{A117B571-CA52-41AC-91C6-9351799EE800}" dt="2021-03-13T14:37:08.474" v="1176" actId="1076"/>
          <ac:picMkLst>
            <pc:docMk/>
            <pc:sldMk cId="4151901402" sldId="331"/>
            <ac:picMk id="5" creationId="{7AF73F4C-74A7-49D9-96DD-CF24994D588E}"/>
          </ac:picMkLst>
        </pc:picChg>
      </pc:sldChg>
      <pc:sldChg chg="addSp delSp modSp new del mod">
        <pc:chgData name="Iyad Obeid" userId="400f20f59013d1ea" providerId="LiveId" clId="{A117B571-CA52-41AC-91C6-9351799EE800}" dt="2021-03-13T14:39:59.515" v="1468" actId="47"/>
        <pc:sldMkLst>
          <pc:docMk/>
          <pc:sldMk cId="3210345700" sldId="332"/>
        </pc:sldMkLst>
        <pc:picChg chg="add del mod">
          <ac:chgData name="Iyad Obeid" userId="400f20f59013d1ea" providerId="LiveId" clId="{A117B571-CA52-41AC-91C6-9351799EE800}" dt="2021-03-13T14:39:42.930" v="1459" actId="21"/>
          <ac:picMkLst>
            <pc:docMk/>
            <pc:sldMk cId="3210345700" sldId="332"/>
            <ac:picMk id="2" creationId="{0165B1D5-3881-42A9-86D7-AD1CE740746C}"/>
          </ac:picMkLst>
        </pc:picChg>
      </pc:sldChg>
      <pc:sldChg chg="addSp delSp modSp new del mod ord">
        <pc:chgData name="Iyad Obeid" userId="400f20f59013d1ea" providerId="LiveId" clId="{A117B571-CA52-41AC-91C6-9351799EE800}" dt="2021-03-13T14:39:59.515" v="1468" actId="47"/>
        <pc:sldMkLst>
          <pc:docMk/>
          <pc:sldMk cId="430868039" sldId="333"/>
        </pc:sldMkLst>
        <pc:picChg chg="add mod">
          <ac:chgData name="Iyad Obeid" userId="400f20f59013d1ea" providerId="LiveId" clId="{A117B571-CA52-41AC-91C6-9351799EE800}" dt="2021-03-13T03:58:39.144" v="44"/>
          <ac:picMkLst>
            <pc:docMk/>
            <pc:sldMk cId="430868039" sldId="333"/>
            <ac:picMk id="2" creationId="{B3322C64-1A06-475E-8D41-222975DC504D}"/>
          </ac:picMkLst>
        </pc:picChg>
        <pc:picChg chg="add mod">
          <ac:chgData name="Iyad Obeid" userId="400f20f59013d1ea" providerId="LiveId" clId="{A117B571-CA52-41AC-91C6-9351799EE800}" dt="2021-03-13T14:39:52.200" v="1464" actId="1076"/>
          <ac:picMkLst>
            <pc:docMk/>
            <pc:sldMk cId="430868039" sldId="333"/>
            <ac:picMk id="3" creationId="{179E7949-3ED1-46F6-A7A3-0DD60BF512A6}"/>
          </ac:picMkLst>
        </pc:picChg>
        <pc:picChg chg="add del mod">
          <ac:chgData name="Iyad Obeid" userId="400f20f59013d1ea" providerId="LiveId" clId="{A117B571-CA52-41AC-91C6-9351799EE800}" dt="2021-03-13T14:39:53.188" v="1465" actId="21"/>
          <ac:picMkLst>
            <pc:docMk/>
            <pc:sldMk cId="430868039" sldId="333"/>
            <ac:picMk id="4" creationId="{7A5D6791-E85E-4DBA-B4D7-612AC310CC99}"/>
          </ac:picMkLst>
        </pc:picChg>
      </pc:sldChg>
      <pc:sldChg chg="addSp modSp new mod modClrScheme chgLayout">
        <pc:chgData name="Iyad Obeid" userId="400f20f59013d1ea" providerId="LiveId" clId="{A117B571-CA52-41AC-91C6-9351799EE800}" dt="2021-03-13T14:42:41.196" v="1717" actId="20577"/>
        <pc:sldMkLst>
          <pc:docMk/>
          <pc:sldMk cId="1496985921" sldId="334"/>
        </pc:sldMkLst>
        <pc:spChg chg="add mod ord">
          <ac:chgData name="Iyad Obeid" userId="400f20f59013d1ea" providerId="LiveId" clId="{A117B571-CA52-41AC-91C6-9351799EE800}" dt="2021-03-13T14:42:41.196" v="1717" actId="20577"/>
          <ac:spMkLst>
            <pc:docMk/>
            <pc:sldMk cId="1496985921" sldId="334"/>
            <ac:spMk id="3" creationId="{035023AC-4AC0-493B-9776-13DDCC6F212B}"/>
          </ac:spMkLst>
        </pc:spChg>
        <pc:picChg chg="add mod">
          <ac:chgData name="Iyad Obeid" userId="400f20f59013d1ea" providerId="LiveId" clId="{A117B571-CA52-41AC-91C6-9351799EE800}" dt="2021-03-13T14:42:29.397" v="1702" actId="1076"/>
          <ac:picMkLst>
            <pc:docMk/>
            <pc:sldMk cId="1496985921" sldId="334"/>
            <ac:picMk id="2" creationId="{8D088AD2-642F-43DA-AB94-4B94A02436B3}"/>
          </ac:picMkLst>
        </pc:picChg>
      </pc:sldChg>
      <pc:sldChg chg="modSp new mod">
        <pc:chgData name="Iyad Obeid" userId="400f20f59013d1ea" providerId="LiveId" clId="{A117B571-CA52-41AC-91C6-9351799EE800}" dt="2021-03-13T14:14:21.492" v="430" actId="113"/>
        <pc:sldMkLst>
          <pc:docMk/>
          <pc:sldMk cId="3594213374" sldId="335"/>
        </pc:sldMkLst>
        <pc:spChg chg="mod">
          <ac:chgData name="Iyad Obeid" userId="400f20f59013d1ea" providerId="LiveId" clId="{A117B571-CA52-41AC-91C6-9351799EE800}" dt="2021-03-13T14:11:44.337" v="128" actId="20577"/>
          <ac:spMkLst>
            <pc:docMk/>
            <pc:sldMk cId="3594213374" sldId="335"/>
            <ac:spMk id="2" creationId="{C384CE54-E815-4E5E-A52D-B1ADFCF1C216}"/>
          </ac:spMkLst>
        </pc:spChg>
        <pc:spChg chg="mod">
          <ac:chgData name="Iyad Obeid" userId="400f20f59013d1ea" providerId="LiveId" clId="{A117B571-CA52-41AC-91C6-9351799EE800}" dt="2021-03-13T14:14:21.492" v="430" actId="113"/>
          <ac:spMkLst>
            <pc:docMk/>
            <pc:sldMk cId="3594213374" sldId="335"/>
            <ac:spMk id="3" creationId="{A98B96D3-08F9-4413-B657-4389F7F3C992}"/>
          </ac:spMkLst>
        </pc:spChg>
      </pc:sldChg>
      <pc:sldChg chg="modSp new del mod">
        <pc:chgData name="Iyad Obeid" userId="400f20f59013d1ea" providerId="LiveId" clId="{A117B571-CA52-41AC-91C6-9351799EE800}" dt="2021-03-13T14:18:55.398" v="532" actId="47"/>
        <pc:sldMkLst>
          <pc:docMk/>
          <pc:sldMk cId="1108472834" sldId="336"/>
        </pc:sldMkLst>
        <pc:spChg chg="mod">
          <ac:chgData name="Iyad Obeid" userId="400f20f59013d1ea" providerId="LiveId" clId="{A117B571-CA52-41AC-91C6-9351799EE800}" dt="2021-03-13T14:15:36.547" v="473" actId="27636"/>
          <ac:spMkLst>
            <pc:docMk/>
            <pc:sldMk cId="1108472834" sldId="336"/>
            <ac:spMk id="2" creationId="{6EEC0FA6-CEC9-4959-BDE4-05F78C8C84BE}"/>
          </ac:spMkLst>
        </pc:spChg>
      </pc:sldChg>
      <pc:sldChg chg="addSp delSp modSp new mod modClrScheme chgLayout">
        <pc:chgData name="Iyad Obeid" userId="400f20f59013d1ea" providerId="LiveId" clId="{A117B571-CA52-41AC-91C6-9351799EE800}" dt="2021-03-13T14:39:56.955" v="1467" actId="1076"/>
        <pc:sldMkLst>
          <pc:docMk/>
          <pc:sldMk cId="1866833536" sldId="336"/>
        </pc:sldMkLst>
        <pc:spChg chg="mod ord">
          <ac:chgData name="Iyad Obeid" userId="400f20f59013d1ea" providerId="LiveId" clId="{A117B571-CA52-41AC-91C6-9351799EE800}" dt="2021-03-13T14:38:33.031" v="1242" actId="700"/>
          <ac:spMkLst>
            <pc:docMk/>
            <pc:sldMk cId="1866833536" sldId="336"/>
            <ac:spMk id="2" creationId="{8DDEF4B4-857F-400D-9A31-2252D800795C}"/>
          </ac:spMkLst>
        </pc:spChg>
        <pc:spChg chg="add mod ord">
          <ac:chgData name="Iyad Obeid" userId="400f20f59013d1ea" providerId="LiveId" clId="{A117B571-CA52-41AC-91C6-9351799EE800}" dt="2021-03-13T14:39:32.762" v="1457" actId="20577"/>
          <ac:spMkLst>
            <pc:docMk/>
            <pc:sldMk cId="1866833536" sldId="336"/>
            <ac:spMk id="3" creationId="{B8D7B550-6131-4B73-BF80-6DE9E7BBA1D8}"/>
          </ac:spMkLst>
        </pc:spChg>
        <pc:spChg chg="add del mod ord">
          <ac:chgData name="Iyad Obeid" userId="400f20f59013d1ea" providerId="LiveId" clId="{A117B571-CA52-41AC-91C6-9351799EE800}" dt="2021-03-13T14:39:38.640" v="1458" actId="478"/>
          <ac:spMkLst>
            <pc:docMk/>
            <pc:sldMk cId="1866833536" sldId="336"/>
            <ac:spMk id="4" creationId="{259708D5-0580-4CD9-A923-84FD4727391D}"/>
          </ac:spMkLst>
        </pc:spChg>
        <pc:picChg chg="add mod">
          <ac:chgData name="Iyad Obeid" userId="400f20f59013d1ea" providerId="LiveId" clId="{A117B571-CA52-41AC-91C6-9351799EE800}" dt="2021-03-13T14:39:46.934" v="1462" actId="1076"/>
          <ac:picMkLst>
            <pc:docMk/>
            <pc:sldMk cId="1866833536" sldId="336"/>
            <ac:picMk id="5" creationId="{876DA375-3D51-4133-9501-AEA84FC842E2}"/>
          </ac:picMkLst>
        </pc:picChg>
        <pc:picChg chg="add mod">
          <ac:chgData name="Iyad Obeid" userId="400f20f59013d1ea" providerId="LiveId" clId="{A117B571-CA52-41AC-91C6-9351799EE800}" dt="2021-03-13T14:39:56.955" v="1467" actId="1076"/>
          <ac:picMkLst>
            <pc:docMk/>
            <pc:sldMk cId="1866833536" sldId="336"/>
            <ac:picMk id="6" creationId="{886CE467-F9B1-4B4F-B129-94947FBC860A}"/>
          </ac:picMkLst>
        </pc:picChg>
      </pc:sldChg>
      <pc:sldMasterChg chg="add del addSldLayout delSldLayout">
        <pc:chgData name="Iyad Obeid" userId="400f20f59013d1ea" providerId="LiveId" clId="{A117B571-CA52-41AC-91C6-9351799EE800}" dt="2021-03-13T03:48:40.294" v="21" actId="27028"/>
        <pc:sldMasterMkLst>
          <pc:docMk/>
          <pc:sldMasterMk cId="123125581" sldId="2147483648"/>
        </pc:sldMasterMkLst>
        <pc:sldLayoutChg chg="add del">
          <pc:chgData name="Iyad Obeid" userId="400f20f59013d1ea" providerId="LiveId" clId="{A117B571-CA52-41AC-91C6-9351799EE800}" dt="2021-03-13T03:48:40.294" v="21" actId="27028"/>
          <pc:sldLayoutMkLst>
            <pc:docMk/>
            <pc:sldMasterMk cId="123125581" sldId="2147483648"/>
            <pc:sldLayoutMk cId="1374055955" sldId="2147483655"/>
          </pc:sldLayoutMkLst>
        </pc:sldLayoutChg>
      </pc:sldMasterChg>
      <pc:sldMasterChg chg="replId modSldLayout">
        <pc:chgData name="Iyad Obeid" userId="400f20f59013d1ea" providerId="LiveId" clId="{A117B571-CA52-41AC-91C6-9351799EE800}" dt="2021-03-13T03:48:40.294" v="21" actId="27028"/>
        <pc:sldMasterMkLst>
          <pc:docMk/>
          <pc:sldMasterMk cId="2718777563" sldId="2147483648"/>
        </pc:sldMasterMkLst>
        <pc:sldLayoutChg chg="replId">
          <pc:chgData name="Iyad Obeid" userId="400f20f59013d1ea" providerId="LiveId" clId="{A117B571-CA52-41AC-91C6-9351799EE800}" dt="2021-03-13T03:48:40.294" v="21" actId="27028"/>
          <pc:sldLayoutMkLst>
            <pc:docMk/>
            <pc:sldMasterMk cId="2718777563" sldId="2147483648"/>
            <pc:sldLayoutMk cId="3002602269" sldId="21474836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DFBEF-FC10-1A49-AA4D-F4A1F06ABE71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9E576-9EC0-0D44-ABF9-F5FC76B03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8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9E576-9EC0-0D44-ABF9-F5FC76B03D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351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25EE06-664E-3944-A296-2879CBEEE265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13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C5959-7FBF-AA4D-93A4-6F3B94EA32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703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C5959-7FBF-AA4D-93A4-6F3B94EA3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382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C5959-7FBF-AA4D-93A4-6F3B94EA3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58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9E576-9EC0-0D44-ABF9-F5FC76B03D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6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9E576-9EC0-0D44-ABF9-F5FC76B03D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56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BC5FA5-A474-7849-9EF9-823C72265F67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8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AF7714-5D37-844D-889E-136D07A5D960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9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9057" indent="-280406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2pPr>
            <a:lvl3pPr marL="112162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3pPr>
            <a:lvl4pPr marL="1570276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4pPr>
            <a:lvl5pPr marL="2018927" indent="-224325" defTabSz="914437" eaLnBrk="0" hangingPunct="0"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0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AD798DE-97C1-CD42-881F-37A626EA5FE3}" type="slidenum">
              <a:rPr lang="en-US" sz="1200" b="0">
                <a:solidFill>
                  <a:schemeClr val="tx1"/>
                </a:solidFill>
                <a:latin typeface="Times New Roman" charset="0"/>
              </a:rPr>
              <a:pPr eaLnBrk="1" hangingPunct="1"/>
              <a:t>12</a:t>
            </a:fld>
            <a:endParaRPr lang="en-US" sz="12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62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8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2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79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2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3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1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0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8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6E5A0-AD25-AB4C-B4C3-277BE2EF5D0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90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E5A0-AD25-AB4C-B4C3-277BE2EF5D0D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FCFB9-27DC-9341-AF6B-321983517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7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Machine Learning in Signal and Image Processing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8520" y="3917681"/>
            <a:ext cx="7209368" cy="17526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Iyad Obeid, PhD</a:t>
            </a:r>
          </a:p>
          <a:p>
            <a:r>
              <a:rPr lang="en-US" sz="2400" dirty="0">
                <a:solidFill>
                  <a:schemeClr val="tx1"/>
                </a:solidFill>
              </a:rPr>
              <a:t>March 13, 2021</a:t>
            </a:r>
          </a:p>
          <a:p>
            <a:r>
              <a:rPr lang="en-US" sz="2400" dirty="0">
                <a:solidFill>
                  <a:schemeClr val="tx1"/>
                </a:solidFill>
              </a:rPr>
              <a:t>Temple University</a:t>
            </a:r>
          </a:p>
          <a:p>
            <a:r>
              <a:rPr lang="en-US" sz="2400" dirty="0">
                <a:solidFill>
                  <a:schemeClr val="tx1"/>
                </a:solidFill>
              </a:rPr>
              <a:t>Neural Engineering Data Consortium</a:t>
            </a:r>
          </a:p>
          <a:p>
            <a:r>
              <a:rPr lang="en-US" sz="2400" dirty="0">
                <a:solidFill>
                  <a:schemeClr val="tx1"/>
                </a:solidFill>
              </a:rPr>
              <a:t>iobeid@temple.edu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231" y="5109665"/>
            <a:ext cx="2097289" cy="14464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283" y="5109664"/>
            <a:ext cx="1241498" cy="144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23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84952"/>
            <a:ext cx="4114800" cy="2473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84953"/>
            <a:ext cx="4114800" cy="247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54916"/>
            <a:ext cx="4114800" cy="2476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58209"/>
            <a:ext cx="4114800" cy="2473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6F300B-EA1D-47ED-97AC-4D1D90EE2F79}"/>
              </a:ext>
            </a:extLst>
          </p:cNvPr>
          <p:cNvSpPr txBox="1"/>
          <p:nvPr/>
        </p:nvSpPr>
        <p:spPr>
          <a:xfrm>
            <a:off x="660400" y="6231467"/>
            <a:ext cx="3195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Obeid &amp; Picone (2016) </a:t>
            </a:r>
            <a:r>
              <a:rPr lang="en-US" sz="1200" i="1" dirty="0"/>
              <a:t>Frontiers in Neuroscience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533E057-C914-40A6-B95C-4953762D4914}"/>
              </a:ext>
            </a:extLst>
          </p:cNvPr>
          <p:cNvSpPr txBox="1">
            <a:spLocks/>
          </p:cNvSpPr>
          <p:nvPr/>
        </p:nvSpPr>
        <p:spPr>
          <a:xfrm>
            <a:off x="593196" y="183963"/>
            <a:ext cx="7980362" cy="9239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/>
              <a:t>Task 2: TUH-EEG at a Glance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1654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173" y="1371600"/>
            <a:ext cx="4972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>
                <a:latin typeface="Courier" charset="0"/>
                <a:ea typeface="Courier" charset="0"/>
                <a:cs typeface="Courier" charset="0"/>
              </a:rPr>
              <a:t>edf</a:t>
            </a:r>
            <a:endParaRPr lang="en-US" sz="1350" dirty="0">
              <a:latin typeface="Courier" charset="0"/>
              <a:ea typeface="Courier" charset="0"/>
              <a:cs typeface="Courier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174699" y="1510765"/>
            <a:ext cx="0" cy="597848"/>
          </a:xfrm>
          <a:prstGeom prst="line">
            <a:avLst/>
          </a:prstGeom>
          <a:ln w="12700">
            <a:solidFill>
              <a:srgbClr val="007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  <a:endCxn id="13" idx="1"/>
          </p:cNvCxnSpPr>
          <p:nvPr/>
        </p:nvCxnSpPr>
        <p:spPr>
          <a:xfrm>
            <a:off x="1123425" y="1521641"/>
            <a:ext cx="413276" cy="664"/>
          </a:xfrm>
          <a:prstGeom prst="line">
            <a:avLst/>
          </a:prstGeom>
          <a:ln w="12700">
            <a:solidFill>
              <a:srgbClr val="007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4" idx="1"/>
          </p:cNvCxnSpPr>
          <p:nvPr/>
        </p:nvCxnSpPr>
        <p:spPr>
          <a:xfrm>
            <a:off x="1174698" y="1696102"/>
            <a:ext cx="362003" cy="9527"/>
          </a:xfrm>
          <a:prstGeom prst="line">
            <a:avLst/>
          </a:prstGeom>
          <a:ln w="12700">
            <a:solidFill>
              <a:srgbClr val="007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5" idx="1"/>
          </p:cNvCxnSpPr>
          <p:nvPr/>
        </p:nvCxnSpPr>
        <p:spPr>
          <a:xfrm>
            <a:off x="1174698" y="1879426"/>
            <a:ext cx="362003" cy="13553"/>
          </a:xfrm>
          <a:prstGeom prst="line">
            <a:avLst/>
          </a:prstGeom>
          <a:ln w="12700">
            <a:solidFill>
              <a:srgbClr val="0073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36701" y="1372264"/>
            <a:ext cx="4972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73BD"/>
                </a:solidFill>
                <a:latin typeface="Courier" charset="0"/>
                <a:ea typeface="Courier" charset="0"/>
                <a:cs typeface="Courier" charset="0"/>
              </a:rPr>
              <a:t>001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36701" y="1555588"/>
            <a:ext cx="4972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73BD"/>
                </a:solidFill>
                <a:latin typeface="Courier" charset="0"/>
                <a:ea typeface="Courier" charset="0"/>
                <a:cs typeface="Courier" charset="0"/>
              </a:rPr>
              <a:t>002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6701" y="1742938"/>
            <a:ext cx="49725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0073BD"/>
                </a:solidFill>
                <a:latin typeface="Courier" charset="0"/>
                <a:ea typeface="Courier" charset="0"/>
                <a:cs typeface="Courier" charset="0"/>
              </a:rPr>
              <a:t>003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5712" y="1372264"/>
            <a:ext cx="10182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350" dirty="0">
                <a:solidFill>
                  <a:srgbClr val="D95319"/>
                </a:solidFill>
                <a:latin typeface="Courier" charset="0"/>
                <a:ea typeface="Courier" charset="0"/>
                <a:cs typeface="Courier" charset="0"/>
              </a:rPr>
              <a:t>00000001</a:t>
            </a:r>
            <a:endParaRPr lang="en-US" sz="1350" dirty="0">
              <a:solidFill>
                <a:srgbClr val="D95319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32145" y="1512775"/>
            <a:ext cx="3977" cy="542399"/>
          </a:xfrm>
          <a:prstGeom prst="line">
            <a:avLst/>
          </a:prstGeom>
          <a:ln w="12700">
            <a:solidFill>
              <a:srgbClr val="D95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35712" y="1555588"/>
            <a:ext cx="10182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350" dirty="0">
                <a:solidFill>
                  <a:srgbClr val="D95319"/>
                </a:solidFill>
                <a:latin typeface="Courier" charset="0"/>
                <a:ea typeface="Courier" charset="0"/>
                <a:cs typeface="Courier" charset="0"/>
              </a:rPr>
              <a:t>00000002</a:t>
            </a:r>
            <a:endParaRPr lang="en-US" sz="1350" dirty="0">
              <a:solidFill>
                <a:srgbClr val="D95319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35712" y="1736901"/>
            <a:ext cx="10182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350" dirty="0">
                <a:solidFill>
                  <a:srgbClr val="D95319"/>
                </a:solidFill>
                <a:latin typeface="Courier" charset="0"/>
                <a:ea typeface="Courier" charset="0"/>
                <a:cs typeface="Courier" charset="0"/>
              </a:rPr>
              <a:t>00000003</a:t>
            </a:r>
            <a:endParaRPr lang="en-US" sz="1350" dirty="0">
              <a:solidFill>
                <a:srgbClr val="D95319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6260" y="1372264"/>
            <a:ext cx="16433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EDB120"/>
                </a:solidFill>
                <a:latin typeface="Courier" charset="0"/>
                <a:ea typeface="Courier" charset="0"/>
                <a:cs typeface="Courier" charset="0"/>
              </a:rPr>
              <a:t>s01_2011_11_01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96260" y="1555588"/>
            <a:ext cx="16433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EDB120"/>
                </a:solidFill>
                <a:latin typeface="Courier" charset="0"/>
                <a:ea typeface="Courier" charset="0"/>
                <a:cs typeface="Courier" charset="0"/>
              </a:rPr>
              <a:t>s02_2011_11_11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604374" y="1512775"/>
            <a:ext cx="0" cy="181313"/>
          </a:xfrm>
          <a:prstGeom prst="line">
            <a:avLst/>
          </a:prstGeom>
          <a:ln w="12700">
            <a:solidFill>
              <a:srgbClr val="EDB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6" idx="3"/>
            <a:endCxn id="23" idx="1"/>
          </p:cNvCxnSpPr>
          <p:nvPr/>
        </p:nvCxnSpPr>
        <p:spPr>
          <a:xfrm>
            <a:off x="3553939" y="1522305"/>
            <a:ext cx="442321" cy="0"/>
          </a:xfrm>
          <a:prstGeom prst="line">
            <a:avLst/>
          </a:prstGeom>
          <a:ln w="12700">
            <a:solidFill>
              <a:srgbClr val="EDB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4" idx="1"/>
          </p:cNvCxnSpPr>
          <p:nvPr/>
        </p:nvCxnSpPr>
        <p:spPr>
          <a:xfrm>
            <a:off x="3604374" y="1696102"/>
            <a:ext cx="391886" cy="9527"/>
          </a:xfrm>
          <a:prstGeom prst="line">
            <a:avLst/>
          </a:prstGeom>
          <a:ln w="12700">
            <a:solidFill>
              <a:srgbClr val="EDB1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12058" y="1512775"/>
            <a:ext cx="1329" cy="181313"/>
          </a:xfrm>
          <a:prstGeom prst="line">
            <a:avLst/>
          </a:prstGeom>
          <a:ln w="12700">
            <a:solidFill>
              <a:srgbClr val="7E2F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3" idx="3"/>
            <a:endCxn id="41" idx="1"/>
          </p:cNvCxnSpPr>
          <p:nvPr/>
        </p:nvCxnSpPr>
        <p:spPr>
          <a:xfrm flipV="1">
            <a:off x="5639659" y="1521641"/>
            <a:ext cx="407488" cy="664"/>
          </a:xfrm>
          <a:prstGeom prst="line">
            <a:avLst/>
          </a:prstGeom>
          <a:ln w="12700">
            <a:solidFill>
              <a:srgbClr val="7E2F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42" idx="1"/>
          </p:cNvCxnSpPr>
          <p:nvPr/>
        </p:nvCxnSpPr>
        <p:spPr>
          <a:xfrm>
            <a:off x="5712057" y="1691414"/>
            <a:ext cx="335090" cy="11540"/>
          </a:xfrm>
          <a:prstGeom prst="line">
            <a:avLst/>
          </a:prstGeom>
          <a:ln w="12700">
            <a:solidFill>
              <a:srgbClr val="7E2F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3" idx="3"/>
            <a:endCxn id="16" idx="1"/>
          </p:cNvCxnSpPr>
          <p:nvPr/>
        </p:nvCxnSpPr>
        <p:spPr>
          <a:xfrm>
            <a:off x="2033953" y="1522305"/>
            <a:ext cx="501759" cy="0"/>
          </a:xfrm>
          <a:prstGeom prst="line">
            <a:avLst/>
          </a:prstGeom>
          <a:ln w="12700">
            <a:solidFill>
              <a:srgbClr val="D95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21" idx="1"/>
          </p:cNvCxnSpPr>
          <p:nvPr/>
        </p:nvCxnSpPr>
        <p:spPr>
          <a:xfrm>
            <a:off x="2137985" y="1694090"/>
            <a:ext cx="397727" cy="11539"/>
          </a:xfrm>
          <a:prstGeom prst="line">
            <a:avLst/>
          </a:prstGeom>
          <a:ln w="12700">
            <a:solidFill>
              <a:srgbClr val="D95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22" idx="1"/>
          </p:cNvCxnSpPr>
          <p:nvPr/>
        </p:nvCxnSpPr>
        <p:spPr>
          <a:xfrm>
            <a:off x="2132145" y="1880432"/>
            <a:ext cx="403567" cy="6510"/>
          </a:xfrm>
          <a:prstGeom prst="line">
            <a:avLst/>
          </a:prstGeom>
          <a:ln w="12700">
            <a:solidFill>
              <a:srgbClr val="D953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1736548" y="2019937"/>
            <a:ext cx="48986" cy="277586"/>
            <a:chOff x="3619995" y="1953491"/>
            <a:chExt cx="65314" cy="370114"/>
          </a:xfrm>
          <a:solidFill>
            <a:srgbClr val="0073BD"/>
          </a:solidFill>
        </p:grpSpPr>
        <p:sp>
          <p:nvSpPr>
            <p:cNvPr id="64" name="Oval 63"/>
            <p:cNvSpPr/>
            <p:nvPr/>
          </p:nvSpPr>
          <p:spPr>
            <a:xfrm>
              <a:off x="3619995" y="1953491"/>
              <a:ext cx="65314" cy="65314"/>
            </a:xfrm>
            <a:prstGeom prst="ellipse">
              <a:avLst/>
            </a:prstGeom>
            <a:grpFill/>
            <a:ln>
              <a:solidFill>
                <a:srgbClr val="007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3BD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619995" y="2105891"/>
              <a:ext cx="65314" cy="65314"/>
            </a:xfrm>
            <a:prstGeom prst="ellipse">
              <a:avLst/>
            </a:prstGeom>
            <a:grpFill/>
            <a:ln>
              <a:solidFill>
                <a:srgbClr val="007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3BD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619995" y="2258291"/>
              <a:ext cx="65314" cy="65314"/>
            </a:xfrm>
            <a:prstGeom prst="ellipse">
              <a:avLst/>
            </a:prstGeom>
            <a:grpFill/>
            <a:ln>
              <a:solidFill>
                <a:srgbClr val="0073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0073BD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994043" y="2019937"/>
            <a:ext cx="48986" cy="277586"/>
            <a:chOff x="3619995" y="1953491"/>
            <a:chExt cx="65314" cy="370114"/>
          </a:xfrm>
          <a:solidFill>
            <a:srgbClr val="D95319"/>
          </a:solidFill>
        </p:grpSpPr>
        <p:sp>
          <p:nvSpPr>
            <p:cNvPr id="69" name="Oval 68"/>
            <p:cNvSpPr/>
            <p:nvPr/>
          </p:nvSpPr>
          <p:spPr>
            <a:xfrm>
              <a:off x="3619995" y="1953491"/>
              <a:ext cx="65314" cy="65314"/>
            </a:xfrm>
            <a:prstGeom prst="ellipse">
              <a:avLst/>
            </a:prstGeom>
            <a:grpFill/>
            <a:ln>
              <a:solidFill>
                <a:srgbClr val="D95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0" name="Oval 69"/>
            <p:cNvSpPr/>
            <p:nvPr/>
          </p:nvSpPr>
          <p:spPr>
            <a:xfrm>
              <a:off x="3619995" y="2105891"/>
              <a:ext cx="65314" cy="65314"/>
            </a:xfrm>
            <a:prstGeom prst="ellipse">
              <a:avLst/>
            </a:prstGeom>
            <a:grpFill/>
            <a:ln>
              <a:solidFill>
                <a:srgbClr val="D95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1" name="Oval 70"/>
            <p:cNvSpPr/>
            <p:nvPr/>
          </p:nvSpPr>
          <p:spPr>
            <a:xfrm>
              <a:off x="3619995" y="2258291"/>
              <a:ext cx="65314" cy="65314"/>
            </a:xfrm>
            <a:prstGeom prst="ellipse">
              <a:avLst/>
            </a:prstGeom>
            <a:grpFill/>
            <a:ln>
              <a:solidFill>
                <a:srgbClr val="D95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850513" y="2471237"/>
            <a:ext cx="3295403" cy="2631490"/>
          </a:xfrm>
          <a:prstGeom prst="rect">
            <a:avLst/>
          </a:prstGeom>
          <a:noFill/>
          <a:ln w="12700">
            <a:solidFill>
              <a:srgbClr val="77AC30"/>
            </a:solidFill>
          </a:ln>
        </p:spPr>
        <p:txBody>
          <a:bodyPr wrap="square" rtlCol="0">
            <a:spAutoFit/>
          </a:bodyPr>
          <a:lstStyle/>
          <a:p>
            <a:r>
              <a:rPr lang="en-US" sz="825" dirty="0">
                <a:latin typeface="Courier" charset="0"/>
                <a:ea typeface="Courier" charset="0"/>
                <a:cs typeface="Courier" charset="0"/>
              </a:rPr>
              <a:t>CLINICAL HISTORY:  70 year old right handed woman with new onset nocturnal convulsive movements with foaming at the mouth, hypertension, and anxiety.</a:t>
            </a:r>
          </a:p>
          <a:p>
            <a:endParaRPr lang="en-US" sz="825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25" dirty="0">
                <a:latin typeface="Courier" charset="0"/>
                <a:ea typeface="Courier" charset="0"/>
                <a:cs typeface="Courier" charset="0"/>
              </a:rPr>
              <a:t>MEDICATIONS:  Norvasc, Simvastatin, Nexium, Folate Acid.</a:t>
            </a:r>
          </a:p>
          <a:p>
            <a:endParaRPr lang="en-US" sz="825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25" dirty="0">
                <a:latin typeface="Courier" charset="0"/>
                <a:ea typeface="Courier" charset="0"/>
                <a:cs typeface="Courier" charset="0"/>
              </a:rPr>
              <a:t>INTRODUCTION:  Digital video EEG was performed in lab using standard 10-20 system of electrode placement with 1 channel EKG.  Hyperventilation and photic stimulation were completed.</a:t>
            </a:r>
          </a:p>
          <a:p>
            <a:endParaRPr lang="en-US" sz="825" dirty="0">
              <a:latin typeface="Courier" charset="0"/>
              <a:ea typeface="Courier" charset="0"/>
              <a:cs typeface="Courier" charset="0"/>
            </a:endParaRPr>
          </a:p>
          <a:p>
            <a:r>
              <a:rPr lang="en-US" sz="825" dirty="0">
                <a:latin typeface="Courier" charset="0"/>
                <a:ea typeface="Courier" charset="0"/>
                <a:cs typeface="Courier" charset="0"/>
              </a:rPr>
              <a:t>DESCRIPTION OF THE RECORD:  In wakefulness, the background EEG includes generous beta and an 11-Hz alpha rhythm.  Hyperventilation produces an increase in amplitude of the background.</a:t>
            </a:r>
          </a:p>
          <a:p>
            <a:endParaRPr lang="en-US" sz="825" dirty="0">
              <a:latin typeface="Courier" charset="0"/>
              <a:ea typeface="Courier" charset="0"/>
              <a:cs typeface="Courier" charset="0"/>
            </a:endParaRPr>
          </a:p>
          <a:p>
            <a:endParaRPr lang="en-US" sz="825" dirty="0">
              <a:latin typeface="Courier" charset="0"/>
              <a:ea typeface="Courier" charset="0"/>
              <a:cs typeface="Courier" charset="0"/>
            </a:endParaRPr>
          </a:p>
          <a:p>
            <a:endParaRPr lang="en-US" sz="825" dirty="0">
              <a:latin typeface="Courier" charset="0"/>
              <a:ea typeface="Courier" charset="0"/>
              <a:cs typeface="Courier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309435" y="4574618"/>
            <a:ext cx="48986" cy="277586"/>
            <a:chOff x="3619995" y="1953491"/>
            <a:chExt cx="65314" cy="370114"/>
          </a:xfrm>
        </p:grpSpPr>
        <p:sp>
          <p:nvSpPr>
            <p:cNvPr id="74" name="Oval 73"/>
            <p:cNvSpPr/>
            <p:nvPr/>
          </p:nvSpPr>
          <p:spPr>
            <a:xfrm>
              <a:off x="3619995" y="1953491"/>
              <a:ext cx="65314" cy="65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Oval 74"/>
            <p:cNvSpPr/>
            <p:nvPr/>
          </p:nvSpPr>
          <p:spPr>
            <a:xfrm>
              <a:off x="3619995" y="2105891"/>
              <a:ext cx="65314" cy="65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6" name="Oval 75"/>
            <p:cNvSpPr/>
            <p:nvPr/>
          </p:nvSpPr>
          <p:spPr>
            <a:xfrm>
              <a:off x="3619995" y="2258291"/>
              <a:ext cx="65314" cy="65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047147" y="1371600"/>
            <a:ext cx="8098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7E2F8E"/>
                </a:solidFill>
                <a:latin typeface="Courier" charset="0"/>
                <a:ea typeface="Courier" charset="0"/>
                <a:cs typeface="Courier" charset="0"/>
              </a:rPr>
              <a:t>a_.</a:t>
            </a:r>
            <a:r>
              <a:rPr lang="en-US" sz="1350" dirty="0" err="1">
                <a:solidFill>
                  <a:srgbClr val="7E2F8E"/>
                </a:solidFill>
                <a:latin typeface="Courier" charset="0"/>
                <a:ea typeface="Courier" charset="0"/>
                <a:cs typeface="Courier" charset="0"/>
              </a:rPr>
              <a:t>edf</a:t>
            </a:r>
            <a:endParaRPr lang="en-US" sz="1350" dirty="0">
              <a:solidFill>
                <a:srgbClr val="7E2F8E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47147" y="1552913"/>
            <a:ext cx="18517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350" dirty="0">
                <a:solidFill>
                  <a:srgbClr val="7E2F8E"/>
                </a:solidFill>
                <a:latin typeface="Courier" charset="0"/>
                <a:ea typeface="Courier" charset="0"/>
                <a:cs typeface="Courier" charset="0"/>
              </a:rPr>
              <a:t>00000003_s01.txt</a:t>
            </a:r>
            <a:endParaRPr lang="en-US" sz="1350" dirty="0">
              <a:solidFill>
                <a:srgbClr val="7E2F8E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cxnSp>
        <p:nvCxnSpPr>
          <p:cNvPr id="30" name="Elbow Connector 29"/>
          <p:cNvCxnSpPr>
            <a:stCxn id="42" idx="3"/>
          </p:cNvCxnSpPr>
          <p:nvPr/>
        </p:nvCxnSpPr>
        <p:spPr>
          <a:xfrm flipH="1">
            <a:off x="3604375" y="1702954"/>
            <a:ext cx="4294561" cy="310946"/>
          </a:xfrm>
          <a:prstGeom prst="bentConnector3">
            <a:avLst>
              <a:gd name="adj1" fmla="val -5323"/>
            </a:avLst>
          </a:prstGeom>
          <a:ln w="12700">
            <a:solidFill>
              <a:srgbClr val="77A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04374" y="2013900"/>
            <a:ext cx="0" cy="452650"/>
          </a:xfrm>
          <a:prstGeom prst="straightConnector1">
            <a:avLst/>
          </a:prstGeom>
          <a:ln w="12700">
            <a:solidFill>
              <a:srgbClr val="77AC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1" b="28125"/>
          <a:stretch/>
        </p:blipFill>
        <p:spPr>
          <a:xfrm>
            <a:off x="4265871" y="2472681"/>
            <a:ext cx="4025255" cy="2480005"/>
          </a:xfrm>
          <a:prstGeom prst="rect">
            <a:avLst/>
          </a:prstGeom>
          <a:ln w="12700">
            <a:solidFill>
              <a:srgbClr val="4DBEEE"/>
            </a:solidFill>
          </a:ln>
        </p:spPr>
      </p:pic>
      <p:cxnSp>
        <p:nvCxnSpPr>
          <p:cNvPr id="53" name="Straight Connector 52"/>
          <p:cNvCxnSpPr>
            <a:stCxn id="41" idx="3"/>
          </p:cNvCxnSpPr>
          <p:nvPr/>
        </p:nvCxnSpPr>
        <p:spPr>
          <a:xfrm flipV="1">
            <a:off x="6856984" y="1510100"/>
            <a:ext cx="1271073" cy="11541"/>
          </a:xfrm>
          <a:prstGeom prst="line">
            <a:avLst/>
          </a:prstGeom>
          <a:ln w="12700">
            <a:solidFill>
              <a:srgbClr val="4DB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128057" y="1510100"/>
            <a:ext cx="0" cy="730125"/>
          </a:xfrm>
          <a:prstGeom prst="line">
            <a:avLst/>
          </a:prstGeom>
          <a:ln w="12700">
            <a:solidFill>
              <a:srgbClr val="4DB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283474" y="2240225"/>
            <a:ext cx="1844583" cy="0"/>
          </a:xfrm>
          <a:prstGeom prst="line">
            <a:avLst/>
          </a:prstGeom>
          <a:ln w="12700">
            <a:solidFill>
              <a:srgbClr val="4DBE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endCxn id="37" idx="0"/>
          </p:cNvCxnSpPr>
          <p:nvPr/>
        </p:nvCxnSpPr>
        <p:spPr>
          <a:xfrm flipH="1">
            <a:off x="6278499" y="2246356"/>
            <a:ext cx="4975" cy="226325"/>
          </a:xfrm>
          <a:prstGeom prst="straightConnector1">
            <a:avLst/>
          </a:prstGeom>
          <a:ln w="12700">
            <a:solidFill>
              <a:srgbClr val="4DBEE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970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581819" y="99122"/>
            <a:ext cx="7980362" cy="923925"/>
          </a:xfrm>
        </p:spPr>
        <p:txBody>
          <a:bodyPr>
            <a:normAutofit/>
          </a:bodyPr>
          <a:lstStyle/>
          <a:p>
            <a:r>
              <a:rPr lang="en-US" sz="4000" dirty="0"/>
              <a:t>Task 2: Physician Reports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222250" y="1082675"/>
            <a:ext cx="4138613" cy="5332413"/>
          </a:xfrm>
        </p:spPr>
        <p:txBody>
          <a:bodyPr lIns="0" tIns="0" rIns="0" bIns="0">
            <a:normAutofit/>
          </a:bodyPr>
          <a:lstStyle/>
          <a:p>
            <a:pPr marL="292100" indent="-292100">
              <a:spcBef>
                <a:spcPct val="0"/>
              </a:spcBef>
              <a:spcAft>
                <a:spcPts val="1200"/>
              </a:spcAft>
            </a:pPr>
            <a:r>
              <a:rPr lang="en-US" sz="1800" b="1" dirty="0"/>
              <a:t>Two Types of Reports: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b="1" dirty="0"/>
              <a:t>Preliminary Report:</a:t>
            </a:r>
            <a:r>
              <a:rPr lang="en-US" sz="1800" dirty="0"/>
              <a:t> contains a summary diagnosis (usually in a spreadsheet format).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b="1" dirty="0"/>
              <a:t>EEG Report: </a:t>
            </a:r>
            <a:r>
              <a:rPr lang="en-US" sz="1800" dirty="0"/>
              <a:t>the final “signed off” report that triggers billing.</a:t>
            </a:r>
          </a:p>
          <a:p>
            <a:pPr marL="292100" indent="-292100">
              <a:spcBef>
                <a:spcPct val="0"/>
              </a:spcBef>
              <a:spcAft>
                <a:spcPts val="1200"/>
              </a:spcAft>
            </a:pPr>
            <a:r>
              <a:rPr lang="en-US" sz="1800" b="1" dirty="0"/>
              <a:t>Inconsistent Report Formats: </a:t>
            </a:r>
            <a:r>
              <a:rPr lang="en-US" sz="1800" dirty="0"/>
              <a:t>The format of reporting has changed several times over the past 12 years.</a:t>
            </a:r>
          </a:p>
          <a:p>
            <a:pPr marL="292100" indent="-292100">
              <a:spcBef>
                <a:spcPct val="0"/>
              </a:spcBef>
              <a:spcAft>
                <a:spcPts val="1200"/>
              </a:spcAft>
            </a:pPr>
            <a:r>
              <a:rPr lang="en-US" sz="1800" b="1" dirty="0"/>
              <a:t>Report Databases: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dirty="0" err="1"/>
              <a:t>MedQuist</a:t>
            </a:r>
            <a:r>
              <a:rPr lang="en-US" sz="1800" dirty="0"/>
              <a:t> (MS Word .rtf)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dirty="0"/>
              <a:t>Alpha (</a:t>
            </a:r>
            <a:r>
              <a:rPr lang="en-US" sz="1800" dirty="0" err="1"/>
              <a:t>OCR’ed</a:t>
            </a:r>
            <a:r>
              <a:rPr lang="en-US" sz="1800" dirty="0"/>
              <a:t> .</a:t>
            </a:r>
            <a:r>
              <a:rPr lang="en-US" sz="1800" dirty="0" err="1"/>
              <a:t>pdf</a:t>
            </a:r>
            <a:r>
              <a:rPr lang="en-US" sz="1800" dirty="0"/>
              <a:t>)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dirty="0"/>
              <a:t>EPIC (text)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dirty="0"/>
              <a:t>Physician’s Email (MS Word .doc)</a:t>
            </a:r>
          </a:p>
          <a:p>
            <a:pPr marL="568325" indent="-284163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800" dirty="0"/>
              <a:t>Hardcopies (</a:t>
            </a:r>
            <a:r>
              <a:rPr lang="en-US" sz="1800" dirty="0" err="1"/>
              <a:t>OCR’ed</a:t>
            </a:r>
            <a:r>
              <a:rPr lang="en-US" sz="1800" dirty="0"/>
              <a:t> </a:t>
            </a:r>
            <a:r>
              <a:rPr lang="en-US" sz="1800" dirty="0" err="1"/>
              <a:t>pdf</a:t>
            </a:r>
            <a:r>
              <a:rPr lang="en-US" sz="1800" dirty="0"/>
              <a:t>)</a:t>
            </a:r>
          </a:p>
        </p:txBody>
      </p:sp>
      <p:pic>
        <p:nvPicPr>
          <p:cNvPr id="2" name="Picture 1" descr="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7"/>
          <a:stretch/>
        </p:blipFill>
        <p:spPr>
          <a:xfrm>
            <a:off x="4687680" y="1174740"/>
            <a:ext cx="4230895" cy="52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91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4"/>
          <p:cNvSpPr>
            <a:spLocks noGrp="1"/>
          </p:cNvSpPr>
          <p:nvPr>
            <p:ph type="title"/>
          </p:nvPr>
        </p:nvSpPr>
        <p:spPr>
          <a:xfrm>
            <a:off x="581819" y="222250"/>
            <a:ext cx="7980362" cy="923925"/>
          </a:xfrm>
        </p:spPr>
        <p:txBody>
          <a:bodyPr>
            <a:normAutofit/>
          </a:bodyPr>
          <a:lstStyle/>
          <a:p>
            <a:r>
              <a:rPr lang="en-US" sz="4000" dirty="0"/>
              <a:t>Task 3: Release Generation</a:t>
            </a:r>
          </a:p>
        </p:txBody>
      </p:sp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228599" y="1449736"/>
            <a:ext cx="8689975" cy="3778948"/>
          </a:xfrm>
        </p:spPr>
        <p:txBody>
          <a:bodyPr lIns="0" tIns="0" rIns="0" bIns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sz="2400" b="1" dirty="0"/>
              <a:t>Major Tasks: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/>
              <a:t>Deidentify and randomly sequence files so patient information can’t be traced.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/>
              <a:t>Quality control to verify the integrity of the data.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/>
              <a:t>Release data incrementally to the community for feedback.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endParaRPr lang="en-US" sz="2400" dirty="0"/>
          </a:p>
          <a:p>
            <a:pPr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2400" dirty="0"/>
              <a:t>Annotation – mark seizure start and stop times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/>
              <a:t>Primarily done by undergraduate students who are trained by MDs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1800" dirty="0"/>
              <a:t>Student performance is excellent</a:t>
            </a:r>
          </a:p>
        </p:txBody>
      </p:sp>
    </p:spTree>
    <p:extLst>
      <p:ext uri="{BB962C8B-B14F-4D97-AF65-F5344CB8AC3E}">
        <p14:creationId xmlns:p14="http://schemas.microsoft.com/office/powerpoint/2010/main" val="467443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 and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6116"/>
            <a:ext cx="8656638" cy="533132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~35,000+ EEG signals online and growing (about 3,000 per year).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Pilot release in 2014.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Data subsets have been released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Seizure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err="1"/>
              <a:t>Abnormals</a:t>
            </a:r>
            <a:endParaRPr lang="en-US" sz="2000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Artifacts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Completely free and unencumbered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Tools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Annotation tool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Realtime seizure detection demo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 err="1"/>
              <a:t>Matlab</a:t>
            </a:r>
            <a:r>
              <a:rPr lang="en-US" sz="2000" dirty="0"/>
              <a:t> &amp; Python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EDF Browser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BD443-74E9-4D3E-8A9D-135FD3C52112}"/>
              </a:ext>
            </a:extLst>
          </p:cNvPr>
          <p:cNvSpPr txBox="1"/>
          <p:nvPr/>
        </p:nvSpPr>
        <p:spPr>
          <a:xfrm>
            <a:off x="4741334" y="4891719"/>
            <a:ext cx="394546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Kaggle-style seizure detection challenge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IBM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Results to be published in </a:t>
            </a:r>
            <a:r>
              <a:rPr lang="en-US" dirty="0" err="1"/>
              <a:t>EBioMedicine</a:t>
            </a:r>
            <a:r>
              <a:rPr lang="en-US" dirty="0"/>
              <a:t> (a Lancet publ.)</a:t>
            </a:r>
          </a:p>
        </p:txBody>
      </p:sp>
    </p:spTree>
    <p:extLst>
      <p:ext uri="{BB962C8B-B14F-4D97-AF65-F5344CB8AC3E}">
        <p14:creationId xmlns:p14="http://schemas.microsoft.com/office/powerpoint/2010/main" val="2896685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953735"/>
                </a:solidFill>
              </a:rPr>
              <a:t>General: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Undergraduates! And Grad students!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This project would not have been possible without leveraging multiple funding sources.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00"/>
                </a:solidFill>
              </a:rPr>
              <a:t>Community interest is high, but willingness to fund is low.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rgbClr val="000000"/>
                </a:solidFill>
              </a:rPr>
              <a:t>~5,000 registered data users</a:t>
            </a:r>
          </a:p>
        </p:txBody>
      </p:sp>
    </p:spTree>
    <p:extLst>
      <p:ext uri="{BB962C8B-B14F-4D97-AF65-F5344CB8AC3E}">
        <p14:creationId xmlns:p14="http://schemas.microsoft.com/office/powerpoint/2010/main" val="3284576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Interpretation of EEGs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TUH-EEG big data resource to train machine learning systems for EEG interpretation</a:t>
            </a:r>
          </a:p>
          <a:p>
            <a:r>
              <a:rPr lang="en-US" dirty="0"/>
              <a:t>Assist neurologists (esp. w/ long rec’s)</a:t>
            </a:r>
          </a:p>
          <a:p>
            <a:r>
              <a:rPr lang="en-US" dirty="0"/>
              <a:t>Potentially missed diagnoses</a:t>
            </a:r>
          </a:p>
          <a:p>
            <a:r>
              <a:rPr lang="en-US" dirty="0"/>
              <a:t>Smaller regional hospitals lacking adequate neurology staff</a:t>
            </a:r>
          </a:p>
        </p:txBody>
      </p:sp>
    </p:spTree>
    <p:extLst>
      <p:ext uri="{BB962C8B-B14F-4D97-AF65-F5344CB8AC3E}">
        <p14:creationId xmlns:p14="http://schemas.microsoft.com/office/powerpoint/2010/main" val="901599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63075A-E679-48E6-B26B-061A8D43DE9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5" y="284797"/>
            <a:ext cx="4081145" cy="20961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9235D4-8B29-4158-AEC7-3560C88F7C9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69" y="2473326"/>
            <a:ext cx="4392930" cy="1967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EEC392-3536-42DF-A499-97181B87392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0855" y="2436814"/>
            <a:ext cx="3762375" cy="20402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F73F4C-74A7-49D9-96DD-CF24994D588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8" t="10829" r="5397" b="2973"/>
          <a:stretch/>
        </p:blipFill>
        <p:spPr bwMode="auto">
          <a:xfrm>
            <a:off x="2174240" y="4477069"/>
            <a:ext cx="4157980" cy="1981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BAF90AEA-D5EB-47C9-93CB-BB6F3DE3E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5654" y="274638"/>
            <a:ext cx="408114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Finally!</a:t>
            </a:r>
            <a:br>
              <a:rPr lang="en-US" dirty="0"/>
            </a:br>
            <a:r>
              <a:rPr lang="en-US" dirty="0"/>
              <a:t>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4151901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EF4B4-857F-400D-9A31-2252D800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Pathology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7B550-6131-4B73-BF80-6DE9E7BBA1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Temple Hospital Pathology</a:t>
            </a:r>
          </a:p>
          <a:p>
            <a:r>
              <a:rPr lang="en-US" dirty="0" err="1"/>
              <a:t>Aperio</a:t>
            </a:r>
            <a:r>
              <a:rPr lang="en-US" dirty="0"/>
              <a:t> Slide Scanner</a:t>
            </a:r>
          </a:p>
          <a:p>
            <a:r>
              <a:rPr lang="en-US" dirty="0"/>
              <a:t>Same playbook – lots of messy data, hand curated &amp; annotated</a:t>
            </a:r>
          </a:p>
          <a:p>
            <a:r>
              <a:rPr lang="en-US" dirty="0"/>
              <a:t>Machine Learning to improve outcomes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DA375-3D51-4133-9501-AEA84FC842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48202" y="1299105"/>
            <a:ext cx="2531110" cy="37141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6CE467-F9B1-4B4F-B129-94947FBC860A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4556" y="4297362"/>
            <a:ext cx="4236085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683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088AD2-642F-43DA-AB94-4B94A02436B3}"/>
              </a:ext>
            </a:extLst>
          </p:cNvPr>
          <p:cNvPicPr/>
          <p:nvPr/>
        </p:nvPicPr>
        <p:blipFill rotWithShape="1">
          <a:blip r:embed="rId2"/>
          <a:srcRect b="5274"/>
          <a:stretch/>
        </p:blipFill>
        <p:spPr bwMode="auto">
          <a:xfrm>
            <a:off x="735488" y="1253278"/>
            <a:ext cx="7673023" cy="5426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5023AC-4AC0-493B-9776-13DDCC6F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49698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4CE54-E815-4E5E-A52D-B1ADFCF1C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B96D3-08F9-4413-B657-4389F7F3C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Techniques for making statistical inferences from large, unwieldy data sets</a:t>
            </a:r>
          </a:p>
          <a:p>
            <a:r>
              <a:rPr lang="en-US" dirty="0"/>
              <a:t>Real world applicability</a:t>
            </a:r>
          </a:p>
          <a:p>
            <a:pPr lvl="1"/>
            <a:r>
              <a:rPr lang="en-US" dirty="0"/>
              <a:t>Research vs Real world</a:t>
            </a:r>
          </a:p>
          <a:p>
            <a:r>
              <a:rPr lang="en-US" dirty="0"/>
              <a:t>More robust than simple regressions or heuristic methods</a:t>
            </a:r>
          </a:p>
          <a:p>
            <a:endParaRPr lang="en-US" dirty="0"/>
          </a:p>
          <a:p>
            <a:r>
              <a:rPr lang="en-US" dirty="0"/>
              <a:t>Data is </a:t>
            </a:r>
            <a:r>
              <a:rPr lang="en-US" b="1" i="1" dirty="0"/>
              <a:t>everything</a:t>
            </a:r>
          </a:p>
        </p:txBody>
      </p:sp>
    </p:spTree>
    <p:extLst>
      <p:ext uri="{BB962C8B-B14F-4D97-AF65-F5344CB8AC3E}">
        <p14:creationId xmlns:p14="http://schemas.microsoft.com/office/powerpoint/2010/main" val="3594213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pic>
        <p:nvPicPr>
          <p:cNvPr id="3" name="Picture 2" descr="coe_logo_sp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79" y="1771911"/>
            <a:ext cx="7774878" cy="556452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17" y="2707267"/>
            <a:ext cx="1350640" cy="1573561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5" y="2640660"/>
            <a:ext cx="2010937" cy="2019915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12" y="4838194"/>
            <a:ext cx="3139998" cy="1609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0517" y="4280828"/>
            <a:ext cx="1752600" cy="1955800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304D1CAB-E2D6-4CBC-A79A-8BCC45660A8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4229"/>
          <a:stretch/>
        </p:blipFill>
        <p:spPr>
          <a:xfrm>
            <a:off x="3518189" y="2707267"/>
            <a:ext cx="191464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52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Silos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Hundreds of millions spent by NIH &amp; NSF alone on “neural engineering” and “brain computer interfaces”</a:t>
            </a:r>
          </a:p>
          <a:p>
            <a:r>
              <a:rPr lang="en-US" dirty="0"/>
              <a:t>Significant additional investment from DARPA, military, state, international agencies</a:t>
            </a:r>
          </a:p>
          <a:p>
            <a:r>
              <a:rPr lang="en-US" dirty="0"/>
              <a:t>Over 1000’s of peer review journal papers</a:t>
            </a:r>
          </a:p>
          <a:p>
            <a:r>
              <a:rPr lang="en-US" dirty="0"/>
              <a:t>Conferences, book chapters,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Excellent academic output</a:t>
            </a:r>
          </a:p>
        </p:txBody>
      </p:sp>
    </p:spTree>
    <p:extLst>
      <p:ext uri="{BB962C8B-B14F-4D97-AF65-F5344CB8AC3E}">
        <p14:creationId xmlns:p14="http://schemas.microsoft.com/office/powerpoint/2010/main" val="736821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to Marketplace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Relatively little commercial technology development</a:t>
            </a:r>
          </a:p>
          <a:p>
            <a:r>
              <a:rPr lang="en-US" dirty="0"/>
              <a:t>Relatively little translation from well-controlled lab environments into general use</a:t>
            </a:r>
          </a:p>
          <a:p>
            <a:endParaRPr lang="en-US" dirty="0"/>
          </a:p>
          <a:p>
            <a:r>
              <a:rPr lang="en-US" dirty="0"/>
              <a:t>Signal processing isn’t sufficiently robust</a:t>
            </a:r>
          </a:p>
          <a:p>
            <a:pPr lvl="1"/>
            <a:r>
              <a:rPr lang="en-US" dirty="0"/>
              <a:t>Insufficient training data</a:t>
            </a:r>
          </a:p>
          <a:p>
            <a:r>
              <a:rPr lang="en-US" dirty="0"/>
              <a:t>Lack of common benchmarks</a:t>
            </a:r>
          </a:p>
          <a:p>
            <a:pPr lvl="1"/>
            <a:r>
              <a:rPr lang="en-US" dirty="0"/>
              <a:t>Need for community standards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</a:rPr>
              <a:t>Is there a better way of investing resources?</a:t>
            </a:r>
          </a:p>
        </p:txBody>
      </p:sp>
    </p:spTree>
    <p:extLst>
      <p:ext uri="{BB962C8B-B14F-4D97-AF65-F5344CB8AC3E}">
        <p14:creationId xmlns:p14="http://schemas.microsoft.com/office/powerpoint/2010/main" val="1188201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Neural Engineering Data Consortium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Focuses community on common problems</a:t>
            </a:r>
          </a:p>
          <a:p>
            <a:r>
              <a:rPr lang="en-US" dirty="0"/>
              <a:t>Drives algorithm development</a:t>
            </a:r>
          </a:p>
          <a:p>
            <a:r>
              <a:rPr lang="en-US" dirty="0"/>
              <a:t>Improves amount and quality of data</a:t>
            </a:r>
          </a:p>
          <a:p>
            <a:r>
              <a:rPr lang="en-US" dirty="0"/>
              <a:t>Validates performance claims</a:t>
            </a:r>
          </a:p>
          <a:p>
            <a:r>
              <a:rPr lang="en-US" dirty="0"/>
              <a:t>Promotes “technology that works”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F376A1-533C-4F6D-A2AC-BD345E2DA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133" y="4741795"/>
            <a:ext cx="2409721" cy="166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8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Collaboration with TUH Neurology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7476"/>
            <a:ext cx="8688388" cy="5331322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Goal: Release 10’s of thousands of clinical EEG recordings from Temple University Hospital (2002 - present)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Includes physician EEG reports and patient medical histories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Released as free public resource</a:t>
            </a:r>
          </a:p>
        </p:txBody>
      </p:sp>
    </p:spTree>
    <p:extLst>
      <p:ext uri="{BB962C8B-B14F-4D97-AF65-F5344CB8AC3E}">
        <p14:creationId xmlns:p14="http://schemas.microsoft.com/office/powerpoint/2010/main" val="2021584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TUH-EEG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97476"/>
            <a:ext cx="8688388" cy="5331322"/>
          </a:xfrm>
        </p:spPr>
        <p:txBody>
          <a:bodyPr lIns="0" tIns="0" rIns="0" bIns="0"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953735"/>
                </a:solidFill>
              </a:rPr>
              <a:t>Task 1:</a:t>
            </a:r>
            <a:r>
              <a:rPr lang="en-US" dirty="0"/>
              <a:t> Software Infrastructure and Development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convert data from proprietary formats to an open standard (EDF)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953735"/>
                </a:solidFill>
              </a:rPr>
              <a:t>Task 2:</a:t>
            </a:r>
            <a:r>
              <a:rPr lang="en-US" dirty="0"/>
              <a:t> Data Capture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copy files from 1500+ CDs and DVDs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953735"/>
                </a:solidFill>
              </a:rPr>
              <a:t>Task 3:</a:t>
            </a:r>
            <a:r>
              <a:rPr lang="en-US" dirty="0"/>
              <a:t> Release Generation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De-identify data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Resolve physician reports and EEGs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Clean up data</a:t>
            </a:r>
          </a:p>
        </p:txBody>
      </p:sp>
    </p:spTree>
    <p:extLst>
      <p:ext uri="{BB962C8B-B14F-4D97-AF65-F5344CB8AC3E}">
        <p14:creationId xmlns:p14="http://schemas.microsoft.com/office/powerpoint/2010/main" val="2505421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4"/>
          <p:cNvSpPr>
            <a:spLocks noGrp="1"/>
          </p:cNvSpPr>
          <p:nvPr>
            <p:ph type="title"/>
          </p:nvPr>
        </p:nvSpPr>
        <p:spPr>
          <a:xfrm>
            <a:off x="587503" y="223020"/>
            <a:ext cx="7980362" cy="923925"/>
          </a:xfrm>
        </p:spPr>
        <p:txBody>
          <a:bodyPr>
            <a:normAutofit fontScale="90000"/>
          </a:bodyPr>
          <a:lstStyle/>
          <a:p>
            <a:r>
              <a:rPr lang="en-US" dirty="0"/>
              <a:t>Task 1: Software and Infrastructure Development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1"/>
          </p:nvPr>
        </p:nvSpPr>
        <p:spPr>
          <a:xfrm>
            <a:off x="225424" y="1120775"/>
            <a:ext cx="5706223" cy="2076637"/>
          </a:xfrm>
        </p:spPr>
        <p:txBody>
          <a:bodyPr lIns="0" tIns="0" rIns="0" bIns="0"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 dirty="0">
                <a:cs typeface="Tahoma" charset="0"/>
              </a:rPr>
              <a:t>Major Tasks: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cs typeface="Tahoma" charset="0"/>
              </a:rPr>
              <a:t>Inventory the data (EEGs and physician reports)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cs typeface="Tahoma" charset="0"/>
              </a:rPr>
              <a:t>Develop a process to convert data to an open format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cs typeface="Tahoma" charset="0"/>
              </a:rPr>
              <a:t>Develop a process to deidentify the data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cs typeface="Tahoma" charset="0"/>
              </a:rPr>
              <a:t>Gain necessary system accesses to the source forms of the reports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07"/>
          <a:stretch/>
        </p:blipFill>
        <p:spPr bwMode="auto">
          <a:xfrm>
            <a:off x="6125881" y="1200150"/>
            <a:ext cx="2786343" cy="168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25425" y="3257176"/>
            <a:ext cx="8610600" cy="316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marL="0" indent="0" eaLnBrk="0" hangingPunct="0">
              <a:spcBef>
                <a:spcPts val="0"/>
              </a:spcBef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Tahoma" charset="0"/>
                <a:cs typeface="Tahoma" charset="0"/>
              </a:defRPr>
            </a:lvl1pPr>
            <a:lvl2pPr marL="395288" indent="-17145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2pPr>
            <a:lvl3pPr marL="576263" indent="-174625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3pPr>
            <a:lvl4pPr marL="747713" indent="-165100" eaLnBrk="0" hangingPunct="0">
              <a:spcBef>
                <a:spcPct val="20000"/>
              </a:spcBef>
              <a:buFont typeface="Arial" charset="0"/>
              <a:buChar char="•"/>
              <a:defRPr sz="12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4pPr>
            <a:lvl5pPr marL="917575" indent="-166688" eaLnBrk="0" hangingPunct="0">
              <a:spcBef>
                <a:spcPct val="20000"/>
              </a:spcBef>
              <a:buFont typeface="Arial" charset="0"/>
              <a:buChar char="•"/>
              <a:defRPr sz="1100">
                <a:solidFill>
                  <a:schemeClr val="tx1"/>
                </a:solidFill>
                <a:latin typeface="Tahoma" pitchFamily="34" charset="0"/>
                <a:ea typeface="Tahoma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defRPr/>
            </a:pPr>
            <a:r>
              <a:rPr lang="en-US" sz="1800" b="1" dirty="0">
                <a:latin typeface="+mn-lt"/>
              </a:rPr>
              <a:t>Status and Issues:</a:t>
            </a:r>
          </a:p>
          <a:p>
            <a:pPr marL="223838" indent="-223838" algn="l">
              <a:buFontTx/>
              <a:buChar char="•"/>
              <a:defRPr/>
            </a:pPr>
            <a:r>
              <a:rPr lang="en-US" sz="1800" b="0" dirty="0">
                <a:latin typeface="+mn-lt"/>
              </a:rPr>
              <a:t>Efforts to automate .e to .</a:t>
            </a:r>
            <a:r>
              <a:rPr lang="en-US" sz="1800" b="0" dirty="0" err="1">
                <a:latin typeface="+mn-lt"/>
              </a:rPr>
              <a:t>edf</a:t>
            </a:r>
            <a:r>
              <a:rPr lang="en-US" sz="1800" b="0" dirty="0">
                <a:latin typeface="+mn-lt"/>
              </a:rPr>
              <a:t> conversion failed due to incompatibilities between Nicolet’s </a:t>
            </a:r>
            <a:r>
              <a:rPr lang="en-US" sz="1800" b="0" dirty="0" err="1">
                <a:latin typeface="+mn-lt"/>
              </a:rPr>
              <a:t>NicVue</a:t>
            </a:r>
            <a:r>
              <a:rPr lang="en-US" sz="1800" b="0" dirty="0">
                <a:latin typeface="+mn-lt"/>
              </a:rPr>
              <a:t> program and ‘hotkeys’ technology.</a:t>
            </a:r>
          </a:p>
          <a:p>
            <a:pPr marL="223838" indent="-223838" algn="l">
              <a:buFontTx/>
              <a:buChar char="•"/>
              <a:defRPr/>
            </a:pPr>
            <a:r>
              <a:rPr lang="en-US" sz="1800" b="0" dirty="0">
                <a:latin typeface="+mn-lt"/>
              </a:rPr>
              <a:t>Accessing physician reports required access to 5 different hospital databases and cutting through lots of red tape (e.g., it took months to get access to the primary reporting system).</a:t>
            </a:r>
          </a:p>
          <a:p>
            <a:pPr marL="223838" indent="-223838" algn="l">
              <a:buFontTx/>
              <a:buChar char="•"/>
              <a:defRPr/>
            </a:pPr>
            <a:r>
              <a:rPr lang="en-US" sz="1800" b="0" dirty="0">
                <a:latin typeface="+mn-lt"/>
              </a:rPr>
              <a:t>No automated methods for pulling reports from the back-end database.</a:t>
            </a:r>
          </a:p>
          <a:p>
            <a:pPr marL="223838" indent="-223838" algn="l">
              <a:buFontTx/>
              <a:buChar char="•"/>
              <a:defRPr/>
            </a:pPr>
            <a:r>
              <a:rPr lang="en-US" sz="1800" b="0" dirty="0">
                <a:latin typeface="+mn-lt"/>
              </a:rPr>
              <a:t>EDF files were not “to spec” according to open source “</a:t>
            </a:r>
            <a:r>
              <a:rPr lang="en-US" sz="1800" b="0" dirty="0" err="1">
                <a:latin typeface="+mn-lt"/>
              </a:rPr>
              <a:t>EDFlib</a:t>
            </a:r>
            <a:r>
              <a:rPr lang="en-US" sz="1800" b="0" dirty="0">
                <a:latin typeface="+mn-lt"/>
              </a:rPr>
              <a:t>” so additional EDF conversion software had to be written.</a:t>
            </a:r>
          </a:p>
          <a:p>
            <a:pPr marL="223838" indent="-223838" algn="l">
              <a:buFontTx/>
              <a:buChar char="•"/>
              <a:defRPr/>
            </a:pPr>
            <a:r>
              <a:rPr lang="en-US" sz="1800" b="0" dirty="0">
                <a:latin typeface="+mn-lt"/>
              </a:rPr>
              <a:t>Patient information appears in EDF annotations.</a:t>
            </a:r>
          </a:p>
        </p:txBody>
      </p:sp>
    </p:spTree>
    <p:extLst>
      <p:ext uri="{BB962C8B-B14F-4D97-AF65-F5344CB8AC3E}">
        <p14:creationId xmlns:p14="http://schemas.microsoft.com/office/powerpoint/2010/main" val="1210078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4"/>
          <p:cNvSpPr>
            <a:spLocks noGrp="1"/>
          </p:cNvSpPr>
          <p:nvPr>
            <p:ph type="title"/>
          </p:nvPr>
        </p:nvSpPr>
        <p:spPr>
          <a:xfrm>
            <a:off x="593690" y="297367"/>
            <a:ext cx="7980362" cy="923925"/>
          </a:xfrm>
        </p:spPr>
        <p:txBody>
          <a:bodyPr>
            <a:normAutofit/>
          </a:bodyPr>
          <a:lstStyle/>
          <a:p>
            <a:r>
              <a:rPr lang="en-US" sz="4000" dirty="0"/>
              <a:t>Task 2: Data Capture</a:t>
            </a:r>
          </a:p>
        </p:txBody>
      </p:sp>
      <p:sp>
        <p:nvSpPr>
          <p:cNvPr id="16387" name="Content Placeholder 1"/>
          <p:cNvSpPr>
            <a:spLocks noGrp="1"/>
          </p:cNvSpPr>
          <p:nvPr>
            <p:ph idx="1"/>
          </p:nvPr>
        </p:nvSpPr>
        <p:spPr>
          <a:xfrm>
            <a:off x="225425" y="1146175"/>
            <a:ext cx="8715375" cy="5332413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 dirty="0">
                <a:cs typeface="Tahoma" charset="0"/>
              </a:rPr>
              <a:t>Major Tasks: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cs typeface="Tahoma" charset="0"/>
              </a:rPr>
              <a:t>Copy data from media to disk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cs typeface="Tahoma" charset="0"/>
              </a:rPr>
              <a:t>Convert EEG files to EDF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cs typeface="Tahoma" charset="0"/>
              </a:rPr>
              <a:t>Capture Physician Reports</a:t>
            </a:r>
          </a:p>
          <a:p>
            <a:pPr>
              <a:spcBef>
                <a:spcPts val="0"/>
              </a:spcBef>
              <a:spcAft>
                <a:spcPts val="3000"/>
              </a:spcAft>
              <a:defRPr/>
            </a:pPr>
            <a:r>
              <a:rPr lang="en-US" sz="1800" dirty="0">
                <a:cs typeface="Tahoma" charset="0"/>
              </a:rPr>
              <a:t>Label Generation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sz="1800" b="1" dirty="0">
                <a:cs typeface="Tahoma" charset="0"/>
              </a:rPr>
              <a:t>Status and Issues: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cs typeface="Tahoma" charset="0"/>
              </a:rPr>
              <a:t>22,000+ EEG sessions have been captured from 1570+ CDs/DVDs.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cs typeface="Tahoma" charset="0"/>
              </a:rPr>
              <a:t>Approximately 15% of the media were defective and needed multiple reads or some form of repair.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cs typeface="Tahoma" charset="0"/>
              </a:rPr>
              <a:t>Raw data occupies about 2 </a:t>
            </a:r>
            <a:r>
              <a:rPr lang="en-US" sz="1800" dirty="0" err="1">
                <a:cs typeface="Tahoma" charset="0"/>
              </a:rPr>
              <a:t>TBytes</a:t>
            </a:r>
            <a:r>
              <a:rPr lang="en-US" sz="1800" dirty="0">
                <a:cs typeface="Tahoma" charset="0"/>
              </a:rPr>
              <a:t> of space including video files.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cs typeface="Tahoma" charset="0"/>
              </a:rPr>
              <a:t>Conversions to EDF averaged 1 file per minute with most of the time spent writing data to disk. The process generates three files: an EEG file in EDF format, an impedance report, and a test report that contains preliminary findings.</a:t>
            </a:r>
          </a:p>
          <a:p>
            <a:pPr>
              <a:defRPr/>
            </a:pPr>
            <a:r>
              <a:rPr lang="en-US" sz="1800" dirty="0">
                <a:cs typeface="Tahoma" charset="0"/>
              </a:rPr>
              <a:t>Multiple EDF files per session due to the way physicians annotate EEGs.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2046"/>
          <a:stretch/>
        </p:blipFill>
        <p:spPr>
          <a:xfrm>
            <a:off x="3524295" y="1549690"/>
            <a:ext cx="5224650" cy="1375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534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403</TotalTime>
  <Words>1003</Words>
  <Application>Microsoft Office PowerPoint</Application>
  <PresentationFormat>On-screen Show (4:3)</PresentationFormat>
  <Paragraphs>159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</vt:lpstr>
      <vt:lpstr>Times New Roman</vt:lpstr>
      <vt:lpstr>Wingdings</vt:lpstr>
      <vt:lpstr>Office Theme</vt:lpstr>
      <vt:lpstr>Machine Learning in Signal and Image Processing</vt:lpstr>
      <vt:lpstr>Machine Learning</vt:lpstr>
      <vt:lpstr>Data Silos</vt:lpstr>
      <vt:lpstr>Translation to Marketplace</vt:lpstr>
      <vt:lpstr>Neural Engineering Data Consortium</vt:lpstr>
      <vt:lpstr>Collaboration with TUH Neurology</vt:lpstr>
      <vt:lpstr>TUH-EEG Database</vt:lpstr>
      <vt:lpstr>Task 1: Software and Infrastructure Development</vt:lpstr>
      <vt:lpstr>Task 2: Data Capture</vt:lpstr>
      <vt:lpstr>PowerPoint Presentation</vt:lpstr>
      <vt:lpstr>PowerPoint Presentation</vt:lpstr>
      <vt:lpstr>Task 2: Physician Reports</vt:lpstr>
      <vt:lpstr>Task 3: Release Generation</vt:lpstr>
      <vt:lpstr>Accomplishments and Results</vt:lpstr>
      <vt:lpstr>Observations</vt:lpstr>
      <vt:lpstr>Automatic Interpretation of EEGs</vt:lpstr>
      <vt:lpstr>Finally! Machine Learning</vt:lpstr>
      <vt:lpstr>Digital Pathology</vt:lpstr>
      <vt:lpstr>Infrastructure</vt:lpstr>
      <vt:lpstr>Funding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 Neural Engineering</dc:title>
  <dc:creator>Iyad Obeid</dc:creator>
  <cp:lastModifiedBy>Iyad Obeid</cp:lastModifiedBy>
  <cp:revision>73</cp:revision>
  <dcterms:created xsi:type="dcterms:W3CDTF">2014-04-24T18:22:53Z</dcterms:created>
  <dcterms:modified xsi:type="dcterms:W3CDTF">2021-03-13T15:00:59Z</dcterms:modified>
</cp:coreProperties>
</file>