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6576000" cy="27432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11" kern="1200">
        <a:solidFill>
          <a:schemeClr val="tx1"/>
        </a:solidFill>
        <a:latin typeface="Helvetica" pitchFamily="-111" charset="0"/>
        <a:ea typeface="ＭＳ Ｐゴシック" pitchFamily="-111" charset="-128"/>
        <a:cs typeface="+mn-cs"/>
      </a:defRPr>
    </a:lvl1pPr>
    <a:lvl2pPr marL="457149" algn="l" rtl="0" fontAlgn="base">
      <a:spcBef>
        <a:spcPct val="0"/>
      </a:spcBef>
      <a:spcAft>
        <a:spcPct val="0"/>
      </a:spcAft>
      <a:defRPr sz="2411" kern="1200">
        <a:solidFill>
          <a:schemeClr val="tx1"/>
        </a:solidFill>
        <a:latin typeface="Helvetica" pitchFamily="-111" charset="0"/>
        <a:ea typeface="ＭＳ Ｐゴシック" pitchFamily="-111" charset="-128"/>
        <a:cs typeface="+mn-cs"/>
      </a:defRPr>
    </a:lvl2pPr>
    <a:lvl3pPr marL="914298" algn="l" rtl="0" fontAlgn="base">
      <a:spcBef>
        <a:spcPct val="0"/>
      </a:spcBef>
      <a:spcAft>
        <a:spcPct val="0"/>
      </a:spcAft>
      <a:defRPr sz="2411" kern="1200">
        <a:solidFill>
          <a:schemeClr val="tx1"/>
        </a:solidFill>
        <a:latin typeface="Helvetica" pitchFamily="-111" charset="0"/>
        <a:ea typeface="ＭＳ Ｐゴシック" pitchFamily="-111" charset="-128"/>
        <a:cs typeface="+mn-cs"/>
      </a:defRPr>
    </a:lvl3pPr>
    <a:lvl4pPr marL="1371448" algn="l" rtl="0" fontAlgn="base">
      <a:spcBef>
        <a:spcPct val="0"/>
      </a:spcBef>
      <a:spcAft>
        <a:spcPct val="0"/>
      </a:spcAft>
      <a:defRPr sz="2411" kern="1200">
        <a:solidFill>
          <a:schemeClr val="tx1"/>
        </a:solidFill>
        <a:latin typeface="Helvetica" pitchFamily="-111" charset="0"/>
        <a:ea typeface="ＭＳ Ｐゴシック" pitchFamily="-111" charset="-128"/>
        <a:cs typeface="+mn-cs"/>
      </a:defRPr>
    </a:lvl4pPr>
    <a:lvl5pPr marL="1828597" algn="l" rtl="0" fontAlgn="base">
      <a:spcBef>
        <a:spcPct val="0"/>
      </a:spcBef>
      <a:spcAft>
        <a:spcPct val="0"/>
      </a:spcAft>
      <a:defRPr sz="2411" kern="1200">
        <a:solidFill>
          <a:schemeClr val="tx1"/>
        </a:solidFill>
        <a:latin typeface="Helvetica" pitchFamily="-111" charset="0"/>
        <a:ea typeface="ＭＳ Ｐゴシック" pitchFamily="-111" charset="-128"/>
        <a:cs typeface="+mn-cs"/>
      </a:defRPr>
    </a:lvl5pPr>
    <a:lvl6pPr marL="2285746" algn="l" defTabSz="914298" rtl="0" eaLnBrk="1" latinLnBrk="0" hangingPunct="1">
      <a:defRPr sz="2411" kern="1200">
        <a:solidFill>
          <a:schemeClr val="tx1"/>
        </a:solidFill>
        <a:latin typeface="Helvetica" pitchFamily="-111" charset="0"/>
        <a:ea typeface="ＭＳ Ｐゴシック" pitchFamily="-111" charset="-128"/>
        <a:cs typeface="+mn-cs"/>
      </a:defRPr>
    </a:lvl6pPr>
    <a:lvl7pPr marL="2742895" algn="l" defTabSz="914298" rtl="0" eaLnBrk="1" latinLnBrk="0" hangingPunct="1">
      <a:defRPr sz="2411" kern="1200">
        <a:solidFill>
          <a:schemeClr val="tx1"/>
        </a:solidFill>
        <a:latin typeface="Helvetica" pitchFamily="-111" charset="0"/>
        <a:ea typeface="ＭＳ Ｐゴシック" pitchFamily="-111" charset="-128"/>
        <a:cs typeface="+mn-cs"/>
      </a:defRPr>
    </a:lvl7pPr>
    <a:lvl8pPr marL="3200044" algn="l" defTabSz="914298" rtl="0" eaLnBrk="1" latinLnBrk="0" hangingPunct="1">
      <a:defRPr sz="2411" kern="1200">
        <a:solidFill>
          <a:schemeClr val="tx1"/>
        </a:solidFill>
        <a:latin typeface="Helvetica" pitchFamily="-111" charset="0"/>
        <a:ea typeface="ＭＳ Ｐゴシック" pitchFamily="-111" charset="-128"/>
        <a:cs typeface="+mn-cs"/>
      </a:defRPr>
    </a:lvl8pPr>
    <a:lvl9pPr marL="3657193" algn="l" defTabSz="914298" rtl="0" eaLnBrk="1" latinLnBrk="0" hangingPunct="1">
      <a:defRPr sz="2411" kern="1200">
        <a:solidFill>
          <a:schemeClr val="tx1"/>
        </a:solidFill>
        <a:latin typeface="Helvetica" pitchFamily="-111" charset="0"/>
        <a:ea typeface="ＭＳ Ｐゴシック" pitchFamily="-11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 userDrawn="1">
          <p15:clr>
            <a:srgbClr val="A4A3A4"/>
          </p15:clr>
        </p15:guide>
        <p15:guide id="2" orient="horz" pos="288" userDrawn="1">
          <p15:clr>
            <a:srgbClr val="A4A3A4"/>
          </p15:clr>
        </p15:guide>
        <p15:guide id="3" pos="2831" userDrawn="1">
          <p15:clr>
            <a:srgbClr val="A4A3A4"/>
          </p15:clr>
        </p15:guide>
        <p15:guide id="4" pos="171" userDrawn="1">
          <p15:clr>
            <a:srgbClr val="A4A3A4"/>
          </p15:clr>
        </p15:guide>
        <p15:guide id="5" pos="5750" userDrawn="1">
          <p15:clr>
            <a:srgbClr val="A4A3A4"/>
          </p15:clr>
        </p15:guide>
        <p15:guide id="6" pos="21119" userDrawn="1">
          <p15:clr>
            <a:srgbClr val="A4A3A4"/>
          </p15:clr>
        </p15:guide>
        <p15:guide id="7" pos="14399" userDrawn="1">
          <p15:clr>
            <a:srgbClr val="A4A3A4"/>
          </p15:clr>
        </p15:guide>
        <p15:guide id="8" pos="11448" userDrawn="1">
          <p15:clr>
            <a:srgbClr val="A4A3A4"/>
          </p15:clr>
        </p15:guide>
        <p15:guide id="9" orient="horz" pos="17113" userDrawn="1">
          <p15:clr>
            <a:srgbClr val="A4A3A4"/>
          </p15:clr>
        </p15:guide>
        <p15:guide id="10" pos="14809" userDrawn="1">
          <p15:clr>
            <a:srgbClr val="A4A3A4"/>
          </p15:clr>
        </p15:guide>
        <p15:guide id="11" pos="17419" userDrawn="1">
          <p15:clr>
            <a:srgbClr val="A4A3A4"/>
          </p15:clr>
        </p15:guide>
        <p15:guide id="12" pos="22261" userDrawn="1">
          <p15:clr>
            <a:srgbClr val="A4A3A4"/>
          </p15:clr>
        </p15:guide>
        <p15:guide id="13" pos="10896" userDrawn="1">
          <p15:clr>
            <a:srgbClr val="A4A3A4"/>
          </p15:clr>
        </p15:guide>
        <p15:guide id="14" pos="228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9DD"/>
    <a:srgbClr val="FFFFE1"/>
    <a:srgbClr val="F9F9F9"/>
    <a:srgbClr val="F2F2F2"/>
    <a:srgbClr val="C9C9ED"/>
    <a:srgbClr val="BE0F34"/>
    <a:srgbClr val="FFF3F3"/>
    <a:srgbClr val="333399"/>
    <a:srgbClr val="F0F0F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49" autoAdjust="0"/>
    <p:restoredTop sz="95377" autoAdjust="0"/>
  </p:normalViewPr>
  <p:slideViewPr>
    <p:cSldViewPr snapToGrid="0" showGuides="1">
      <p:cViewPr>
        <p:scale>
          <a:sx n="25" d="100"/>
          <a:sy n="25" d="100"/>
        </p:scale>
        <p:origin x="1528" y="144"/>
      </p:cViewPr>
      <p:guideLst>
        <p:guide orient="horz" pos="2976"/>
        <p:guide orient="horz" pos="288"/>
        <p:guide pos="2831"/>
        <p:guide pos="171"/>
        <p:guide pos="5750"/>
        <p:guide pos="21119"/>
        <p:guide pos="14399"/>
        <p:guide pos="11448"/>
        <p:guide orient="horz" pos="17113"/>
        <p:guide pos="14809"/>
        <p:guide pos="17419"/>
        <p:guide pos="22261"/>
        <p:guide pos="10896"/>
        <p:guide pos="22882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721" tIns="8861" rIns="17721" bIns="886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721" tIns="8861" rIns="17721" bIns="886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200"/>
            </a:lvl1pPr>
          </a:lstStyle>
          <a:p>
            <a:pPr>
              <a:defRPr/>
            </a:pPr>
            <a:fld id="{1D941F17-B025-4BAA-9A7A-F5801763A34F}" type="datetime1">
              <a:rPr lang="en-US"/>
              <a:pPr>
                <a:defRPr/>
              </a:pPr>
              <a:t>4/27/17</a:t>
            </a:fld>
            <a:endParaRPr lang="en-US"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721" tIns="8861" rIns="17721" bIns="886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721" tIns="8861" rIns="17721" bIns="886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200"/>
            </a:lvl1pPr>
          </a:lstStyle>
          <a:p>
            <a:pPr>
              <a:defRPr/>
            </a:pPr>
            <a:fld id="{7164F600-FCDE-4693-AEFA-BCE463254D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08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17721" tIns="8861" rIns="17721" bIns="8861" rtlCol="0"/>
          <a:lstStyle>
            <a:lvl1pPr algn="l">
              <a:defRPr sz="200"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17721" tIns="8861" rIns="17721" bIns="8861" numCol="1" anchor="t" anchorCtr="0" compatLnSpc="1">
            <a:prstTxWarp prst="textNoShape">
              <a:avLst/>
            </a:prstTxWarp>
          </a:bodyPr>
          <a:lstStyle>
            <a:lvl1pPr algn="r">
              <a:defRPr sz="200"/>
            </a:lvl1pPr>
          </a:lstStyle>
          <a:p>
            <a:pPr>
              <a:defRPr/>
            </a:pPr>
            <a:fld id="{718A947C-AE5D-4AA4-B479-7DBBBB3EE248}" type="datetime1">
              <a:rPr lang="en-US"/>
              <a:pPr>
                <a:defRPr/>
              </a:pPr>
              <a:t>4/27/17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7721" tIns="8861" rIns="17721" bIns="8861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17721" tIns="8861" rIns="17721" bIns="886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17721" tIns="8861" rIns="17721" bIns="8861" rtlCol="0" anchor="b"/>
          <a:lstStyle>
            <a:lvl1pPr algn="l">
              <a:defRPr sz="200"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17721" tIns="8861" rIns="17721" bIns="8861" numCol="1" anchor="b" anchorCtr="0" compatLnSpc="1">
            <a:prstTxWarp prst="textNoShape">
              <a:avLst/>
            </a:prstTxWarp>
          </a:bodyPr>
          <a:lstStyle>
            <a:lvl1pPr algn="r">
              <a:defRPr sz="200"/>
            </a:lvl1pPr>
          </a:lstStyle>
          <a:p>
            <a:pPr>
              <a:defRPr/>
            </a:pPr>
            <a:fld id="{ECB238E2-453A-49B1-BA45-8712F4F11F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614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149" rtl="0" eaLnBrk="0" fontAlgn="base" hangingPunct="0">
      <a:spcBef>
        <a:spcPct val="30000"/>
      </a:spcBef>
      <a:spcAft>
        <a:spcPct val="0"/>
      </a:spcAft>
      <a:defRPr sz="1167" kern="1200">
        <a:solidFill>
          <a:schemeClr val="tx1"/>
        </a:solidFill>
        <a:latin typeface="+mn-lt"/>
        <a:ea typeface="ＭＳ Ｐゴシック" pitchFamily="-111" charset="-128"/>
        <a:cs typeface="ＭＳ Ｐゴシック" pitchFamily="-111" charset="-128"/>
      </a:defRPr>
    </a:lvl1pPr>
    <a:lvl2pPr marL="457149" algn="l" defTabSz="457149" rtl="0" eaLnBrk="0" fontAlgn="base" hangingPunct="0">
      <a:spcBef>
        <a:spcPct val="30000"/>
      </a:spcBef>
      <a:spcAft>
        <a:spcPct val="0"/>
      </a:spcAft>
      <a:defRPr sz="1167" kern="1200">
        <a:solidFill>
          <a:schemeClr val="tx1"/>
        </a:solidFill>
        <a:latin typeface="+mn-lt"/>
        <a:ea typeface="ＭＳ Ｐゴシック" pitchFamily="-111" charset="-128"/>
        <a:cs typeface="+mn-cs"/>
      </a:defRPr>
    </a:lvl2pPr>
    <a:lvl3pPr marL="914298" algn="l" defTabSz="457149" rtl="0" eaLnBrk="0" fontAlgn="base" hangingPunct="0">
      <a:spcBef>
        <a:spcPct val="30000"/>
      </a:spcBef>
      <a:spcAft>
        <a:spcPct val="0"/>
      </a:spcAft>
      <a:defRPr sz="1167" kern="1200">
        <a:solidFill>
          <a:schemeClr val="tx1"/>
        </a:solidFill>
        <a:latin typeface="+mn-lt"/>
        <a:ea typeface="ＭＳ Ｐゴシック" pitchFamily="-111" charset="-128"/>
        <a:cs typeface="+mn-cs"/>
      </a:defRPr>
    </a:lvl3pPr>
    <a:lvl4pPr marL="1371448" algn="l" defTabSz="457149" rtl="0" eaLnBrk="0" fontAlgn="base" hangingPunct="0">
      <a:spcBef>
        <a:spcPct val="30000"/>
      </a:spcBef>
      <a:spcAft>
        <a:spcPct val="0"/>
      </a:spcAft>
      <a:defRPr sz="1167" kern="1200">
        <a:solidFill>
          <a:schemeClr val="tx1"/>
        </a:solidFill>
        <a:latin typeface="+mn-lt"/>
        <a:ea typeface="ＭＳ Ｐゴシック" pitchFamily="-111" charset="-128"/>
        <a:cs typeface="+mn-cs"/>
      </a:defRPr>
    </a:lvl4pPr>
    <a:lvl5pPr marL="1828597" algn="l" defTabSz="457149" rtl="0" eaLnBrk="0" fontAlgn="base" hangingPunct="0">
      <a:spcBef>
        <a:spcPct val="30000"/>
      </a:spcBef>
      <a:spcAft>
        <a:spcPct val="0"/>
      </a:spcAft>
      <a:defRPr sz="1167" kern="1200">
        <a:solidFill>
          <a:schemeClr val="tx1"/>
        </a:solidFill>
        <a:latin typeface="+mn-lt"/>
        <a:ea typeface="ＭＳ Ｐゴシック" pitchFamily="-111" charset="-128"/>
        <a:cs typeface="+mn-cs"/>
      </a:defRPr>
    </a:lvl5pPr>
    <a:lvl6pPr marL="2285746" algn="l" defTabSz="457149" rtl="0" eaLnBrk="1" latinLnBrk="0" hangingPunct="1">
      <a:defRPr sz="1167" kern="1200">
        <a:solidFill>
          <a:schemeClr val="tx1"/>
        </a:solidFill>
        <a:latin typeface="+mn-lt"/>
        <a:ea typeface="+mn-ea"/>
        <a:cs typeface="+mn-cs"/>
      </a:defRPr>
    </a:lvl6pPr>
    <a:lvl7pPr marL="2742895" algn="l" defTabSz="457149" rtl="0" eaLnBrk="1" latinLnBrk="0" hangingPunct="1">
      <a:defRPr sz="1167" kern="1200">
        <a:solidFill>
          <a:schemeClr val="tx1"/>
        </a:solidFill>
        <a:latin typeface="+mn-lt"/>
        <a:ea typeface="+mn-ea"/>
        <a:cs typeface="+mn-cs"/>
      </a:defRPr>
    </a:lvl7pPr>
    <a:lvl8pPr marL="3200044" algn="l" defTabSz="457149" rtl="0" eaLnBrk="1" latinLnBrk="0" hangingPunct="1">
      <a:defRPr sz="1167" kern="1200">
        <a:solidFill>
          <a:schemeClr val="tx1"/>
        </a:solidFill>
        <a:latin typeface="+mn-lt"/>
        <a:ea typeface="+mn-ea"/>
        <a:cs typeface="+mn-cs"/>
      </a:defRPr>
    </a:lvl8pPr>
    <a:lvl9pPr marL="3657193" algn="l" defTabSz="457149" rtl="0" eaLnBrk="1" latinLnBrk="0" hangingPunct="1">
      <a:defRPr sz="116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6B63862-3AF5-4819-AC91-87370E59704A}" type="slidenum">
              <a:rPr lang="en-US" smtClean="0"/>
              <a:pPr/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5066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165" y="10226676"/>
            <a:ext cx="43526075" cy="7054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325" y="18653126"/>
            <a:ext cx="35845750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19881" indent="0" algn="ctr">
              <a:buNone/>
              <a:defRPr/>
            </a:lvl2pPr>
            <a:lvl3pPr marL="839763" indent="0" algn="ctr">
              <a:buNone/>
              <a:defRPr/>
            </a:lvl3pPr>
            <a:lvl4pPr marL="1259644" indent="0" algn="ctr">
              <a:buNone/>
              <a:defRPr/>
            </a:lvl4pPr>
            <a:lvl5pPr marL="1679525" indent="0" algn="ctr">
              <a:buNone/>
              <a:defRPr/>
            </a:lvl5pPr>
            <a:lvl6pPr marL="2099406" indent="0" algn="ctr">
              <a:buNone/>
              <a:defRPr/>
            </a:lvl6pPr>
            <a:lvl7pPr marL="2519288" indent="0" algn="ctr">
              <a:buNone/>
              <a:defRPr/>
            </a:lvl7pPr>
            <a:lvl8pPr marL="2939169" indent="0" algn="ctr">
              <a:buNone/>
              <a:defRPr/>
            </a:lvl8pPr>
            <a:lvl9pPr marL="335905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5ACE8-194B-4A62-B460-7281DDF9DF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1953E-9503-4DD1-99A1-32841EFF5F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485515" y="2925764"/>
            <a:ext cx="10880725" cy="263350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40163" y="2925764"/>
            <a:ext cx="32492950" cy="263350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84F1E-8517-4ADB-85E5-800CF21BA4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C1027-0BBD-4C87-8DBE-7F6A416B1E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53" y="21153438"/>
            <a:ext cx="43526075" cy="6537325"/>
          </a:xfrm>
        </p:spPr>
        <p:txBody>
          <a:bodyPr anchor="t"/>
          <a:lstStyle>
            <a:lvl1pPr algn="l">
              <a:defRPr sz="364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953" y="13952538"/>
            <a:ext cx="43526075" cy="7200900"/>
          </a:xfrm>
        </p:spPr>
        <p:txBody>
          <a:bodyPr anchor="b"/>
          <a:lstStyle>
            <a:lvl1pPr marL="0" indent="0">
              <a:buNone/>
              <a:defRPr sz="1857"/>
            </a:lvl1pPr>
            <a:lvl2pPr marL="419881" indent="0">
              <a:buNone/>
              <a:defRPr sz="1643"/>
            </a:lvl2pPr>
            <a:lvl3pPr marL="839763" indent="0">
              <a:buNone/>
              <a:defRPr sz="1500"/>
            </a:lvl3pPr>
            <a:lvl4pPr marL="1259644" indent="0">
              <a:buNone/>
              <a:defRPr sz="1286"/>
            </a:lvl4pPr>
            <a:lvl5pPr marL="1679525" indent="0">
              <a:buNone/>
              <a:defRPr sz="1286"/>
            </a:lvl5pPr>
            <a:lvl6pPr marL="2099406" indent="0">
              <a:buNone/>
              <a:defRPr sz="1286"/>
            </a:lvl6pPr>
            <a:lvl7pPr marL="2519288" indent="0">
              <a:buNone/>
              <a:defRPr sz="1286"/>
            </a:lvl7pPr>
            <a:lvl8pPr marL="2939169" indent="0">
              <a:buNone/>
              <a:defRPr sz="1286"/>
            </a:lvl8pPr>
            <a:lvl9pPr marL="3359050" indent="0">
              <a:buNone/>
              <a:defRPr sz="128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167A8-4CA0-4DC2-8EF9-929AD6F129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0164" y="9510714"/>
            <a:ext cx="21686837" cy="19750087"/>
          </a:xfrm>
        </p:spPr>
        <p:txBody>
          <a:bodyPr/>
          <a:lstStyle>
            <a:lvl1pPr>
              <a:defRPr sz="2571"/>
            </a:lvl1pPr>
            <a:lvl2pPr>
              <a:defRPr sz="2214"/>
            </a:lvl2pPr>
            <a:lvl3pPr>
              <a:defRPr sz="1857"/>
            </a:lvl3pPr>
            <a:lvl4pPr>
              <a:defRPr sz="1643"/>
            </a:lvl4pPr>
            <a:lvl5pPr>
              <a:defRPr sz="1643"/>
            </a:lvl5pPr>
            <a:lvl6pPr>
              <a:defRPr sz="1643"/>
            </a:lvl6pPr>
            <a:lvl7pPr>
              <a:defRPr sz="1643"/>
            </a:lvl7pPr>
            <a:lvl8pPr>
              <a:defRPr sz="1643"/>
            </a:lvl8pPr>
            <a:lvl9pPr>
              <a:defRPr sz="164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79402" y="9510714"/>
            <a:ext cx="21686838" cy="19750087"/>
          </a:xfrm>
        </p:spPr>
        <p:txBody>
          <a:bodyPr/>
          <a:lstStyle>
            <a:lvl1pPr>
              <a:defRPr sz="2571"/>
            </a:lvl1pPr>
            <a:lvl2pPr>
              <a:defRPr sz="2214"/>
            </a:lvl2pPr>
            <a:lvl3pPr>
              <a:defRPr sz="1857"/>
            </a:lvl3pPr>
            <a:lvl4pPr>
              <a:defRPr sz="1643"/>
            </a:lvl4pPr>
            <a:lvl5pPr>
              <a:defRPr sz="1643"/>
            </a:lvl5pPr>
            <a:lvl6pPr>
              <a:defRPr sz="1643"/>
            </a:lvl6pPr>
            <a:lvl7pPr>
              <a:defRPr sz="1643"/>
            </a:lvl7pPr>
            <a:lvl8pPr>
              <a:defRPr sz="1643"/>
            </a:lvl8pPr>
            <a:lvl9pPr>
              <a:defRPr sz="164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BB099-9A7D-4ECF-9460-FE7EFB36B4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640" y="1317625"/>
            <a:ext cx="46085125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638" y="7369175"/>
            <a:ext cx="22625050" cy="3070225"/>
          </a:xfrm>
        </p:spPr>
        <p:txBody>
          <a:bodyPr anchor="b"/>
          <a:lstStyle>
            <a:lvl1pPr marL="0" indent="0">
              <a:buNone/>
              <a:defRPr sz="2214" b="1"/>
            </a:lvl1pPr>
            <a:lvl2pPr marL="419881" indent="0">
              <a:buNone/>
              <a:defRPr sz="1857" b="1"/>
            </a:lvl2pPr>
            <a:lvl3pPr marL="839763" indent="0">
              <a:buNone/>
              <a:defRPr sz="1643" b="1"/>
            </a:lvl3pPr>
            <a:lvl4pPr marL="1259644" indent="0">
              <a:buNone/>
              <a:defRPr sz="1500" b="1"/>
            </a:lvl4pPr>
            <a:lvl5pPr marL="1679525" indent="0">
              <a:buNone/>
              <a:defRPr sz="1500" b="1"/>
            </a:lvl5pPr>
            <a:lvl6pPr marL="2099406" indent="0">
              <a:buNone/>
              <a:defRPr sz="1500" b="1"/>
            </a:lvl6pPr>
            <a:lvl7pPr marL="2519288" indent="0">
              <a:buNone/>
              <a:defRPr sz="1500" b="1"/>
            </a:lvl7pPr>
            <a:lvl8pPr marL="2939169" indent="0">
              <a:buNone/>
              <a:defRPr sz="1500" b="1"/>
            </a:lvl8pPr>
            <a:lvl9pPr marL="3359050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0638" y="10439401"/>
            <a:ext cx="22625050" cy="18965863"/>
          </a:xfrm>
        </p:spPr>
        <p:txBody>
          <a:bodyPr/>
          <a:lstStyle>
            <a:lvl1pPr>
              <a:defRPr sz="2214"/>
            </a:lvl1pPr>
            <a:lvl2pPr>
              <a:defRPr sz="1857"/>
            </a:lvl2pPr>
            <a:lvl3pPr>
              <a:defRPr sz="1643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12777" y="7369175"/>
            <a:ext cx="22632988" cy="3070225"/>
          </a:xfrm>
        </p:spPr>
        <p:txBody>
          <a:bodyPr anchor="b"/>
          <a:lstStyle>
            <a:lvl1pPr marL="0" indent="0">
              <a:buNone/>
              <a:defRPr sz="2214" b="1"/>
            </a:lvl1pPr>
            <a:lvl2pPr marL="419881" indent="0">
              <a:buNone/>
              <a:defRPr sz="1857" b="1"/>
            </a:lvl2pPr>
            <a:lvl3pPr marL="839763" indent="0">
              <a:buNone/>
              <a:defRPr sz="1643" b="1"/>
            </a:lvl3pPr>
            <a:lvl4pPr marL="1259644" indent="0">
              <a:buNone/>
              <a:defRPr sz="1500" b="1"/>
            </a:lvl4pPr>
            <a:lvl5pPr marL="1679525" indent="0">
              <a:buNone/>
              <a:defRPr sz="1500" b="1"/>
            </a:lvl5pPr>
            <a:lvl6pPr marL="2099406" indent="0">
              <a:buNone/>
              <a:defRPr sz="1500" b="1"/>
            </a:lvl6pPr>
            <a:lvl7pPr marL="2519288" indent="0">
              <a:buNone/>
              <a:defRPr sz="1500" b="1"/>
            </a:lvl7pPr>
            <a:lvl8pPr marL="2939169" indent="0">
              <a:buNone/>
              <a:defRPr sz="1500" b="1"/>
            </a:lvl8pPr>
            <a:lvl9pPr marL="3359050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12777" y="10439401"/>
            <a:ext cx="22632988" cy="18965863"/>
          </a:xfrm>
        </p:spPr>
        <p:txBody>
          <a:bodyPr/>
          <a:lstStyle>
            <a:lvl1pPr>
              <a:defRPr sz="2214"/>
            </a:lvl1pPr>
            <a:lvl2pPr>
              <a:defRPr sz="1857"/>
            </a:lvl2pPr>
            <a:lvl3pPr>
              <a:defRPr sz="1643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75151-BAFE-4106-AD5E-7981054C7E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4E174-DED7-4029-8174-28A990BF0D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E7285-BD2F-4FA3-8A94-58E11AFDC3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638" y="1311277"/>
            <a:ext cx="16846550" cy="5576888"/>
          </a:xfrm>
        </p:spPr>
        <p:txBody>
          <a:bodyPr anchor="b"/>
          <a:lstStyle>
            <a:lvl1pPr algn="l">
              <a:defRPr sz="185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19963" y="1311277"/>
            <a:ext cx="28625800" cy="28093988"/>
          </a:xfrm>
        </p:spPr>
        <p:txBody>
          <a:bodyPr/>
          <a:lstStyle>
            <a:lvl1pPr>
              <a:defRPr sz="2929"/>
            </a:lvl1pPr>
            <a:lvl2pPr>
              <a:defRPr sz="2571"/>
            </a:lvl2pPr>
            <a:lvl3pPr>
              <a:defRPr sz="2214"/>
            </a:lvl3pPr>
            <a:lvl4pPr>
              <a:defRPr sz="1857"/>
            </a:lvl4pPr>
            <a:lvl5pPr>
              <a:defRPr sz="1857"/>
            </a:lvl5pPr>
            <a:lvl6pPr>
              <a:defRPr sz="1857"/>
            </a:lvl6pPr>
            <a:lvl7pPr>
              <a:defRPr sz="1857"/>
            </a:lvl7pPr>
            <a:lvl8pPr>
              <a:defRPr sz="1857"/>
            </a:lvl8pPr>
            <a:lvl9pPr>
              <a:defRPr sz="185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638" y="6888163"/>
            <a:ext cx="16846550" cy="22517100"/>
          </a:xfrm>
        </p:spPr>
        <p:txBody>
          <a:bodyPr/>
          <a:lstStyle>
            <a:lvl1pPr marL="0" indent="0">
              <a:buNone/>
              <a:defRPr sz="1286"/>
            </a:lvl1pPr>
            <a:lvl2pPr marL="419881" indent="0">
              <a:buNone/>
              <a:defRPr sz="1071"/>
            </a:lvl2pPr>
            <a:lvl3pPr marL="839763" indent="0">
              <a:buNone/>
              <a:defRPr sz="929"/>
            </a:lvl3pPr>
            <a:lvl4pPr marL="1259644" indent="0">
              <a:buNone/>
              <a:defRPr sz="857"/>
            </a:lvl4pPr>
            <a:lvl5pPr marL="1679525" indent="0">
              <a:buNone/>
              <a:defRPr sz="857"/>
            </a:lvl5pPr>
            <a:lvl6pPr marL="2099406" indent="0">
              <a:buNone/>
              <a:defRPr sz="857"/>
            </a:lvl6pPr>
            <a:lvl7pPr marL="2519288" indent="0">
              <a:buNone/>
              <a:defRPr sz="857"/>
            </a:lvl7pPr>
            <a:lvl8pPr marL="2939169" indent="0">
              <a:buNone/>
              <a:defRPr sz="857"/>
            </a:lvl8pPr>
            <a:lvl9pPr marL="3359050" indent="0">
              <a:buNone/>
              <a:defRPr sz="85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CCDD1-AEC0-4305-B05E-533338B07B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178" y="23042563"/>
            <a:ext cx="30724475" cy="2720975"/>
          </a:xfrm>
        </p:spPr>
        <p:txBody>
          <a:bodyPr anchor="b"/>
          <a:lstStyle>
            <a:lvl1pPr algn="l">
              <a:defRPr sz="185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6178" y="2941639"/>
            <a:ext cx="30724475" cy="19750087"/>
          </a:xfrm>
        </p:spPr>
        <p:txBody>
          <a:bodyPr lIns="523996" tIns="261999" rIns="523996" bIns="261999"/>
          <a:lstStyle>
            <a:lvl1pPr marL="0" indent="0">
              <a:buNone/>
              <a:defRPr sz="2929"/>
            </a:lvl1pPr>
            <a:lvl2pPr marL="419881" indent="0">
              <a:buNone/>
              <a:defRPr sz="2571"/>
            </a:lvl2pPr>
            <a:lvl3pPr marL="839763" indent="0">
              <a:buNone/>
              <a:defRPr sz="2214"/>
            </a:lvl3pPr>
            <a:lvl4pPr marL="1259644" indent="0">
              <a:buNone/>
              <a:defRPr sz="1857"/>
            </a:lvl4pPr>
            <a:lvl5pPr marL="1679525" indent="0">
              <a:buNone/>
              <a:defRPr sz="1857"/>
            </a:lvl5pPr>
            <a:lvl6pPr marL="2099406" indent="0">
              <a:buNone/>
              <a:defRPr sz="1857"/>
            </a:lvl6pPr>
            <a:lvl7pPr marL="2519288" indent="0">
              <a:buNone/>
              <a:defRPr sz="1857"/>
            </a:lvl7pPr>
            <a:lvl8pPr marL="2939169" indent="0">
              <a:buNone/>
              <a:defRPr sz="1857"/>
            </a:lvl8pPr>
            <a:lvl9pPr marL="3359050" indent="0">
              <a:buNone/>
              <a:defRPr sz="1857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36178" y="25763539"/>
            <a:ext cx="30724475" cy="3862387"/>
          </a:xfrm>
        </p:spPr>
        <p:txBody>
          <a:bodyPr/>
          <a:lstStyle>
            <a:lvl1pPr marL="0" indent="0">
              <a:buNone/>
              <a:defRPr sz="1286"/>
            </a:lvl1pPr>
            <a:lvl2pPr marL="419881" indent="0">
              <a:buNone/>
              <a:defRPr sz="1071"/>
            </a:lvl2pPr>
            <a:lvl3pPr marL="839763" indent="0">
              <a:buNone/>
              <a:defRPr sz="929"/>
            </a:lvl3pPr>
            <a:lvl4pPr marL="1259644" indent="0">
              <a:buNone/>
              <a:defRPr sz="857"/>
            </a:lvl4pPr>
            <a:lvl5pPr marL="1679525" indent="0">
              <a:buNone/>
              <a:defRPr sz="857"/>
            </a:lvl5pPr>
            <a:lvl6pPr marL="2099406" indent="0">
              <a:buNone/>
              <a:defRPr sz="857"/>
            </a:lvl6pPr>
            <a:lvl7pPr marL="2519288" indent="0">
              <a:buNone/>
              <a:defRPr sz="857"/>
            </a:lvl7pPr>
            <a:lvl8pPr marL="2939169" indent="0">
              <a:buNone/>
              <a:defRPr sz="857"/>
            </a:lvl8pPr>
            <a:lvl9pPr marL="3359050" indent="0">
              <a:buNone/>
              <a:defRPr sz="85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219F9-DB05-4D39-98A9-85EC91C4B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0" y="2438400"/>
            <a:ext cx="3108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98656" tIns="199328" rIns="398656" bIns="1993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7926388"/>
            <a:ext cx="31089600" cy="1645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98656" tIns="199328" rIns="398656" bIns="199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43200" y="24993600"/>
            <a:ext cx="7620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98656" tIns="199328" rIns="398656" bIns="199328" numCol="1" anchor="t" anchorCtr="0" compatLnSpc="1">
            <a:prstTxWarp prst="textNoShape">
              <a:avLst/>
            </a:prstTxWarp>
          </a:bodyPr>
          <a:lstStyle>
            <a:lvl1pPr>
              <a:defRPr sz="4286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496800" y="24993600"/>
            <a:ext cx="11582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98656" tIns="199328" rIns="398656" bIns="199328" numCol="1" anchor="t" anchorCtr="0" compatLnSpc="1">
            <a:prstTxWarp prst="textNoShape">
              <a:avLst/>
            </a:prstTxWarp>
          </a:bodyPr>
          <a:lstStyle>
            <a:lvl1pPr algn="ctr">
              <a:defRPr sz="4286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6212800" y="24993600"/>
            <a:ext cx="7620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98656" tIns="199328" rIns="398656" bIns="199328" numCol="1" anchor="t" anchorCtr="0" compatLnSpc="1">
            <a:prstTxWarp prst="textNoShape">
              <a:avLst/>
            </a:prstTxWarp>
          </a:bodyPr>
          <a:lstStyle>
            <a:lvl1pPr algn="r">
              <a:defRPr sz="4286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D7C10EFD-250F-4354-805C-9A21ADF925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847321" rtl="0" eaLnBrk="0" fontAlgn="base" hangingPunct="0">
        <a:spcBef>
          <a:spcPct val="0"/>
        </a:spcBef>
        <a:spcAft>
          <a:spcPct val="0"/>
        </a:spcAft>
        <a:defRPr sz="13715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2847321" rtl="0" eaLnBrk="0" fontAlgn="base" hangingPunct="0">
        <a:spcBef>
          <a:spcPct val="0"/>
        </a:spcBef>
        <a:spcAft>
          <a:spcPct val="0"/>
        </a:spcAft>
        <a:defRPr sz="13715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2847321" rtl="0" eaLnBrk="0" fontAlgn="base" hangingPunct="0">
        <a:spcBef>
          <a:spcPct val="0"/>
        </a:spcBef>
        <a:spcAft>
          <a:spcPct val="0"/>
        </a:spcAft>
        <a:defRPr sz="13715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2847321" rtl="0" eaLnBrk="0" fontAlgn="base" hangingPunct="0">
        <a:spcBef>
          <a:spcPct val="0"/>
        </a:spcBef>
        <a:spcAft>
          <a:spcPct val="0"/>
        </a:spcAft>
        <a:defRPr sz="13715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2847321" rtl="0" eaLnBrk="0" fontAlgn="base" hangingPunct="0">
        <a:spcBef>
          <a:spcPct val="0"/>
        </a:spcBef>
        <a:spcAft>
          <a:spcPct val="0"/>
        </a:spcAft>
        <a:defRPr sz="13715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19881" algn="ctr" defTabSz="3742484" rtl="0" fontAlgn="base">
        <a:spcBef>
          <a:spcPct val="0"/>
        </a:spcBef>
        <a:spcAft>
          <a:spcPct val="0"/>
        </a:spcAft>
        <a:defRPr sz="18000">
          <a:solidFill>
            <a:schemeClr val="tx2"/>
          </a:solidFill>
          <a:latin typeface="Times New Roman" pitchFamily="-65" charset="0"/>
        </a:defRPr>
      </a:lvl6pPr>
      <a:lvl7pPr marL="839763" algn="ctr" defTabSz="3742484" rtl="0" fontAlgn="base">
        <a:spcBef>
          <a:spcPct val="0"/>
        </a:spcBef>
        <a:spcAft>
          <a:spcPct val="0"/>
        </a:spcAft>
        <a:defRPr sz="18000">
          <a:solidFill>
            <a:schemeClr val="tx2"/>
          </a:solidFill>
          <a:latin typeface="Times New Roman" pitchFamily="-65" charset="0"/>
        </a:defRPr>
      </a:lvl7pPr>
      <a:lvl8pPr marL="1259644" algn="ctr" defTabSz="3742484" rtl="0" fontAlgn="base">
        <a:spcBef>
          <a:spcPct val="0"/>
        </a:spcBef>
        <a:spcAft>
          <a:spcPct val="0"/>
        </a:spcAft>
        <a:defRPr sz="18000">
          <a:solidFill>
            <a:schemeClr val="tx2"/>
          </a:solidFill>
          <a:latin typeface="Times New Roman" pitchFamily="-65" charset="0"/>
        </a:defRPr>
      </a:lvl8pPr>
      <a:lvl9pPr marL="1679525" algn="ctr" defTabSz="3742484" rtl="0" fontAlgn="base">
        <a:spcBef>
          <a:spcPct val="0"/>
        </a:spcBef>
        <a:spcAft>
          <a:spcPct val="0"/>
        </a:spcAft>
        <a:defRPr sz="18000">
          <a:solidFill>
            <a:schemeClr val="tx2"/>
          </a:solidFill>
          <a:latin typeface="Times New Roman" pitchFamily="-65" charset="0"/>
        </a:defRPr>
      </a:lvl9pPr>
    </p:titleStyle>
    <p:bodyStyle>
      <a:lvl1pPr marL="1068656" indent="-1068656" algn="l" defTabSz="2847321" rtl="0" eaLnBrk="0" fontAlgn="base" hangingPunct="0">
        <a:spcBef>
          <a:spcPct val="20000"/>
        </a:spcBef>
        <a:spcAft>
          <a:spcPct val="0"/>
        </a:spcAft>
        <a:buChar char="•"/>
        <a:defRPr sz="10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2313721" indent="-889332" algn="l" defTabSz="2847321" rtl="0" eaLnBrk="0" fontAlgn="base" hangingPunct="0">
        <a:spcBef>
          <a:spcPct val="20000"/>
        </a:spcBef>
        <a:spcAft>
          <a:spcPct val="0"/>
        </a:spcAft>
        <a:buChar char="–"/>
        <a:defRPr sz="8714">
          <a:solidFill>
            <a:schemeClr val="tx1"/>
          </a:solidFill>
          <a:latin typeface="+mn-lt"/>
          <a:ea typeface="ＭＳ Ｐゴシック" pitchFamily="-65" charset="-128"/>
        </a:defRPr>
      </a:lvl2pPr>
      <a:lvl3pPr marL="3558786" indent="-711466" algn="l" defTabSz="2847321" rtl="0" eaLnBrk="0" fontAlgn="base" hangingPunct="0">
        <a:spcBef>
          <a:spcPct val="20000"/>
        </a:spcBef>
        <a:spcAft>
          <a:spcPct val="0"/>
        </a:spcAft>
        <a:buChar char="•"/>
        <a:defRPr sz="7429">
          <a:solidFill>
            <a:schemeClr val="tx1"/>
          </a:solidFill>
          <a:latin typeface="+mn-lt"/>
          <a:ea typeface="ＭＳ Ｐゴシック" pitchFamily="-65" charset="-128"/>
        </a:defRPr>
      </a:lvl3pPr>
      <a:lvl4pPr marL="4983175" indent="-711466" algn="l" defTabSz="2847321" rtl="0" eaLnBrk="0" fontAlgn="base" hangingPunct="0">
        <a:spcBef>
          <a:spcPct val="20000"/>
        </a:spcBef>
        <a:spcAft>
          <a:spcPct val="0"/>
        </a:spcAft>
        <a:buChar char="–"/>
        <a:defRPr sz="6214">
          <a:solidFill>
            <a:schemeClr val="tx1"/>
          </a:solidFill>
          <a:latin typeface="+mn-lt"/>
          <a:ea typeface="ＭＳ Ｐゴシック" pitchFamily="-65" charset="-128"/>
        </a:defRPr>
      </a:lvl4pPr>
      <a:lvl5pPr marL="6406105" indent="-710008" algn="l" defTabSz="2847321" rtl="0" eaLnBrk="0" fontAlgn="base" hangingPunct="0">
        <a:spcBef>
          <a:spcPct val="20000"/>
        </a:spcBef>
        <a:spcAft>
          <a:spcPct val="0"/>
        </a:spcAft>
        <a:buChar char="»"/>
        <a:defRPr sz="6214">
          <a:solidFill>
            <a:schemeClr val="tx1"/>
          </a:solidFill>
          <a:latin typeface="+mn-lt"/>
          <a:ea typeface="ＭＳ Ｐゴシック" pitchFamily="-65" charset="-128"/>
        </a:defRPr>
      </a:lvl5pPr>
      <a:lvl6pPr marL="8840834" indent="-934528" algn="l" defTabSz="3742484" rtl="0" fontAlgn="base">
        <a:spcBef>
          <a:spcPct val="20000"/>
        </a:spcBef>
        <a:spcAft>
          <a:spcPct val="0"/>
        </a:spcAft>
        <a:buChar char="»"/>
        <a:defRPr sz="8143">
          <a:solidFill>
            <a:schemeClr val="tx1"/>
          </a:solidFill>
          <a:latin typeface="+mn-lt"/>
          <a:ea typeface="ＭＳ Ｐゴシック" pitchFamily="-65" charset="-128"/>
        </a:defRPr>
      </a:lvl6pPr>
      <a:lvl7pPr marL="9260715" indent="-934528" algn="l" defTabSz="3742484" rtl="0" fontAlgn="base">
        <a:spcBef>
          <a:spcPct val="20000"/>
        </a:spcBef>
        <a:spcAft>
          <a:spcPct val="0"/>
        </a:spcAft>
        <a:buChar char="»"/>
        <a:defRPr sz="8143">
          <a:solidFill>
            <a:schemeClr val="tx1"/>
          </a:solidFill>
          <a:latin typeface="+mn-lt"/>
          <a:ea typeface="ＭＳ Ｐゴシック" pitchFamily="-65" charset="-128"/>
        </a:defRPr>
      </a:lvl7pPr>
      <a:lvl8pPr marL="9680596" indent="-934528" algn="l" defTabSz="3742484" rtl="0" fontAlgn="base">
        <a:spcBef>
          <a:spcPct val="20000"/>
        </a:spcBef>
        <a:spcAft>
          <a:spcPct val="0"/>
        </a:spcAft>
        <a:buChar char="»"/>
        <a:defRPr sz="8143">
          <a:solidFill>
            <a:schemeClr val="tx1"/>
          </a:solidFill>
          <a:latin typeface="+mn-lt"/>
          <a:ea typeface="ＭＳ Ｐゴシック" pitchFamily="-65" charset="-128"/>
        </a:defRPr>
      </a:lvl8pPr>
      <a:lvl9pPr marL="10100478" indent="-934528" algn="l" defTabSz="3742484" rtl="0" fontAlgn="base">
        <a:spcBef>
          <a:spcPct val="20000"/>
        </a:spcBef>
        <a:spcAft>
          <a:spcPct val="0"/>
        </a:spcAft>
        <a:buChar char="»"/>
        <a:defRPr sz="8143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19881" rtl="0" eaLnBrk="1" latinLnBrk="0" hangingPunct="1">
        <a:defRPr sz="1643" kern="1200">
          <a:solidFill>
            <a:schemeClr val="tx1"/>
          </a:solidFill>
          <a:latin typeface="+mn-lt"/>
          <a:ea typeface="+mn-ea"/>
          <a:cs typeface="+mn-cs"/>
        </a:defRPr>
      </a:lvl1pPr>
      <a:lvl2pPr marL="419881" algn="l" defTabSz="419881" rtl="0" eaLnBrk="1" latinLnBrk="0" hangingPunct="1">
        <a:defRPr sz="1643" kern="1200">
          <a:solidFill>
            <a:schemeClr val="tx1"/>
          </a:solidFill>
          <a:latin typeface="+mn-lt"/>
          <a:ea typeface="+mn-ea"/>
          <a:cs typeface="+mn-cs"/>
        </a:defRPr>
      </a:lvl2pPr>
      <a:lvl3pPr marL="839763" algn="l" defTabSz="419881" rtl="0" eaLnBrk="1" latinLnBrk="0" hangingPunct="1">
        <a:defRPr sz="1643" kern="1200">
          <a:solidFill>
            <a:schemeClr val="tx1"/>
          </a:solidFill>
          <a:latin typeface="+mn-lt"/>
          <a:ea typeface="+mn-ea"/>
          <a:cs typeface="+mn-cs"/>
        </a:defRPr>
      </a:lvl3pPr>
      <a:lvl4pPr marL="1259644" algn="l" defTabSz="419881" rtl="0" eaLnBrk="1" latinLnBrk="0" hangingPunct="1">
        <a:defRPr sz="1643" kern="1200">
          <a:solidFill>
            <a:schemeClr val="tx1"/>
          </a:solidFill>
          <a:latin typeface="+mn-lt"/>
          <a:ea typeface="+mn-ea"/>
          <a:cs typeface="+mn-cs"/>
        </a:defRPr>
      </a:lvl4pPr>
      <a:lvl5pPr marL="1679525" algn="l" defTabSz="419881" rtl="0" eaLnBrk="1" latinLnBrk="0" hangingPunct="1">
        <a:defRPr sz="1643" kern="1200">
          <a:solidFill>
            <a:schemeClr val="tx1"/>
          </a:solidFill>
          <a:latin typeface="+mn-lt"/>
          <a:ea typeface="+mn-ea"/>
          <a:cs typeface="+mn-cs"/>
        </a:defRPr>
      </a:lvl5pPr>
      <a:lvl6pPr marL="2099406" algn="l" defTabSz="419881" rtl="0" eaLnBrk="1" latinLnBrk="0" hangingPunct="1">
        <a:defRPr sz="1643" kern="1200">
          <a:solidFill>
            <a:schemeClr val="tx1"/>
          </a:solidFill>
          <a:latin typeface="+mn-lt"/>
          <a:ea typeface="+mn-ea"/>
          <a:cs typeface="+mn-cs"/>
        </a:defRPr>
      </a:lvl6pPr>
      <a:lvl7pPr marL="2519288" algn="l" defTabSz="419881" rtl="0" eaLnBrk="1" latinLnBrk="0" hangingPunct="1">
        <a:defRPr sz="1643" kern="1200">
          <a:solidFill>
            <a:schemeClr val="tx1"/>
          </a:solidFill>
          <a:latin typeface="+mn-lt"/>
          <a:ea typeface="+mn-ea"/>
          <a:cs typeface="+mn-cs"/>
        </a:defRPr>
      </a:lvl7pPr>
      <a:lvl8pPr marL="2939169" algn="l" defTabSz="419881" rtl="0" eaLnBrk="1" latinLnBrk="0" hangingPunct="1">
        <a:defRPr sz="1643" kern="1200">
          <a:solidFill>
            <a:schemeClr val="tx1"/>
          </a:solidFill>
          <a:latin typeface="+mn-lt"/>
          <a:ea typeface="+mn-ea"/>
          <a:cs typeface="+mn-cs"/>
        </a:defRPr>
      </a:lvl8pPr>
      <a:lvl9pPr marL="3359050" algn="l" defTabSz="419881" rtl="0" eaLnBrk="1" latinLnBrk="0" hangingPunct="1">
        <a:defRPr sz="16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20" Type="http://schemas.openxmlformats.org/officeDocument/2006/relationships/image" Target="../media/image17.png"/><Relationship Id="rId10" Type="http://schemas.openxmlformats.org/officeDocument/2006/relationships/image" Target="../media/image7.tiff"/><Relationship Id="rId11" Type="http://schemas.openxmlformats.org/officeDocument/2006/relationships/image" Target="../media/image8.tiff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tiff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emf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jpeg"/><Relationship Id="rId8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27637537" y="3707727"/>
            <a:ext cx="8654143" cy="12548274"/>
          </a:xfrm>
          <a:prstGeom prst="rect">
            <a:avLst/>
          </a:prstGeom>
          <a:solidFill>
            <a:schemeClr val="bg1"/>
          </a:solidFill>
          <a:ln w="12700">
            <a:solidFill>
              <a:srgbClr val="BE0F34"/>
            </a:solidFill>
            <a:miter lim="800000"/>
            <a:headEnd/>
            <a:tailEnd/>
          </a:ln>
          <a:effectLst>
            <a:outerShdw blurRad="139700" dist="139700" dir="2700000" algn="tl" rotWithShape="0">
              <a:srgbClr val="BE0F34">
                <a:alpha val="40000"/>
              </a:srgbClr>
            </a:outerShdw>
          </a:effectLst>
        </p:spPr>
        <p:txBody>
          <a:bodyPr lIns="326571" tIns="32657" rIns="326571" bIns="32657"/>
          <a:lstStyle/>
          <a:p>
            <a:pPr defTabSz="638569">
              <a:spcAft>
                <a:spcPts val="36572"/>
              </a:spcAft>
              <a:tabLst>
                <a:tab pos="349901" algn="l"/>
              </a:tabLst>
              <a:defRPr/>
            </a:pPr>
            <a:r>
              <a:rPr lang="en-US" sz="3429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Market: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marL="314911" indent="-314911" defTabSz="638569">
              <a:spcBef>
                <a:spcPts val="0"/>
              </a:spcBef>
              <a:spcAft>
                <a:spcPts val="1143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Customer Survey: 57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clinicians from academic medical centers and community hospitals, and 44 industry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professionals.</a:t>
            </a:r>
          </a:p>
          <a:p>
            <a:pPr marL="314911" indent="-314911" defTabSz="638569">
              <a:spcBef>
                <a:spcPts val="0"/>
              </a:spcBef>
              <a:spcAft>
                <a:spcPts val="1143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Primary Customer Need: 70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% of neurologists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interviewed reported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that the most pressing need for a new product was for more reliable automated seizure detection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14911" indent="-314911" defTabSz="638569">
              <a:spcBef>
                <a:spcPts val="0"/>
              </a:spcBef>
              <a:spcAft>
                <a:spcPts val="1143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Over 50% believed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that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real-time automated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seizure detection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would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be highly beneficial in optimizing treatment using antiepileptic drugs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14911" indent="-314911" defTabSz="638569">
              <a:spcBef>
                <a:spcPts val="0"/>
              </a:spcBef>
              <a:spcAft>
                <a:spcPts val="1143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Critical applications include real-time alerts in ICU and EMU settings, which require extremely low false alarm rates.</a:t>
            </a:r>
          </a:p>
          <a:p>
            <a:pPr marL="314911" indent="-314911" defTabSz="638569">
              <a:spcBef>
                <a:spcPts val="0"/>
              </a:spcBef>
              <a:spcAft>
                <a:spcPts val="1143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Integration of additional information streams.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27652663" y="16611600"/>
            <a:ext cx="8623893" cy="10541000"/>
          </a:xfrm>
          <a:prstGeom prst="rect">
            <a:avLst/>
          </a:prstGeom>
          <a:solidFill>
            <a:schemeClr val="bg1"/>
          </a:solidFill>
          <a:ln w="12700">
            <a:solidFill>
              <a:srgbClr val="BE0F34"/>
            </a:solidFill>
            <a:miter lim="800000"/>
            <a:headEnd/>
            <a:tailEnd/>
          </a:ln>
          <a:effectLst>
            <a:outerShdw blurRad="139700" dist="139700" dir="2700000" algn="tl" rotWithShape="0">
              <a:srgbClr val="BE0F34">
                <a:alpha val="40000"/>
              </a:srgbClr>
            </a:outerShdw>
          </a:effectLst>
        </p:spPr>
        <p:txBody>
          <a:bodyPr lIns="326571" tIns="32657" rIns="326571" bIns="32657"/>
          <a:lstStyle/>
          <a:p>
            <a:pPr defTabSz="638569">
              <a:spcAft>
                <a:spcPts val="1286"/>
              </a:spcAft>
              <a:tabLst>
                <a:tab pos="349901" algn="l"/>
              </a:tabLst>
              <a:defRPr/>
            </a:pPr>
            <a:r>
              <a:rPr lang="en-US" sz="3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Summary </a:t>
            </a:r>
            <a:endParaRPr lang="en-US" sz="3600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marL="314911" indent="-314911" defTabSz="638569">
              <a:spcBef>
                <a:spcPts val="0"/>
              </a:spcBef>
              <a:spcAft>
                <a:spcPts val="1286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High performance EEG signal event detection increases the efficiency and quality of care.</a:t>
            </a:r>
          </a:p>
          <a:p>
            <a:pPr marL="314911" indent="-314911" defTabSz="638569">
              <a:spcBef>
                <a:spcPts val="0"/>
              </a:spcBef>
              <a:spcAft>
                <a:spcPts val="1286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Big data and machine learning together enable unprecedented levels of performance and improve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inter-rater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agreement.</a:t>
            </a:r>
          </a:p>
          <a:p>
            <a:pPr marL="314911" indent="-314911" defTabSz="638569">
              <a:spcBef>
                <a:spcPts val="0"/>
              </a:spcBef>
              <a:spcAft>
                <a:spcPts val="1286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Automated analysis increases the potential market for EEG technology and addresses many issues faced in critical care.</a:t>
            </a:r>
          </a:p>
          <a:p>
            <a:pPr marL="314911" indent="-314911" defTabSz="638569">
              <a:spcBef>
                <a:spcPts val="0"/>
              </a:spcBef>
              <a:spcAft>
                <a:spcPts val="1286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Future applications include real-time seizure detection for ICU applications, cohort retrieval, and medical student training.</a:t>
            </a:r>
          </a:p>
          <a:p>
            <a:pPr defTabSz="638569">
              <a:spcBef>
                <a:spcPts val="0"/>
              </a:spcBef>
              <a:spcAft>
                <a:spcPts val="1286"/>
              </a:spcAft>
              <a:tabLst>
                <a:tab pos="349901" algn="l"/>
              </a:tabLst>
              <a:defRPr/>
            </a:pPr>
            <a:r>
              <a:rPr lang="en-US" sz="3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Acknowledgements</a:t>
            </a:r>
            <a:endParaRPr lang="en-US" sz="3600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marL="314911" indent="-314911" defTabSz="638569">
              <a:spcBef>
                <a:spcPts val="0"/>
              </a:spcBef>
              <a:spcAft>
                <a:spcPts val="1286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This is a collaboration between the University City Science Center and Temple University.</a:t>
            </a:r>
          </a:p>
          <a:p>
            <a:pPr marL="314911" indent="-314911" defTabSz="638569">
              <a:spcBef>
                <a:spcPts val="0"/>
              </a:spcBef>
              <a:spcAft>
                <a:spcPts val="1286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Portions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of this work were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also sponsored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by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the Defense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Advanced Research Projects Agency (DARPA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), National Science Foundation and National Institutes of Health.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1" y="1512245"/>
            <a:ext cx="36575999" cy="527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638569">
              <a:spcAft>
                <a:spcPts val="1102"/>
              </a:spcAft>
              <a:tabLst>
                <a:tab pos="13607415" algn="ctr"/>
                <a:tab pos="22599648" algn="ctr"/>
              </a:tabLst>
            </a:pPr>
            <a:r>
              <a:rPr lang="en-US" sz="3429" b="1" dirty="0">
                <a:latin typeface="Arial" charset="0"/>
                <a:cs typeface="Arial" charset="0"/>
              </a:rPr>
              <a:t>	</a:t>
            </a:r>
            <a:endParaRPr lang="en-US" sz="3429" b="1" dirty="0">
              <a:latin typeface="Arial" charset="0"/>
              <a:cs typeface="Arial" charset="0"/>
            </a:endParaRPr>
          </a:p>
        </p:txBody>
      </p:sp>
      <p:sp>
        <p:nvSpPr>
          <p:cNvPr id="59" name="Rectangle 180"/>
          <p:cNvSpPr>
            <a:spLocks noChangeArrowheads="1"/>
          </p:cNvSpPr>
          <p:nvPr/>
        </p:nvSpPr>
        <p:spPr bwMode="auto">
          <a:xfrm>
            <a:off x="8800769" y="501792"/>
            <a:ext cx="1888242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3429"/>
              </a:spcAft>
            </a:pPr>
            <a:r>
              <a:rPr lang="en-US" sz="4800" b="1" cap="all" dirty="0" err="1">
                <a:solidFill>
                  <a:srgbClr val="333399"/>
                </a:solidFill>
              </a:rPr>
              <a:t>AutoEEG</a:t>
            </a:r>
            <a:r>
              <a:rPr lang="en-US" sz="4800" b="1" cap="all" dirty="0">
                <a:solidFill>
                  <a:srgbClr val="333399"/>
                </a:solidFill>
              </a:rPr>
              <a:t>: </a:t>
            </a:r>
            <a:r>
              <a:rPr lang="en-US" sz="4800" b="1" cap="all" dirty="0" err="1">
                <a:solidFill>
                  <a:srgbClr val="333399"/>
                </a:solidFill>
              </a:rPr>
              <a:t>AUTOmatic</a:t>
            </a:r>
            <a:r>
              <a:rPr lang="en-US" sz="4800" b="1" cap="all" dirty="0">
                <a:solidFill>
                  <a:srgbClr val="333399"/>
                </a:solidFill>
              </a:rPr>
              <a:t> Interpretation of EEGs</a:t>
            </a:r>
            <a:r>
              <a:rPr lang="en-US" sz="3429" b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endParaRPr lang="en-US" sz="3429" dirty="0">
              <a:solidFill>
                <a:srgbClr val="000000"/>
              </a:solidFill>
            </a:endParaRPr>
          </a:p>
        </p:txBody>
      </p:sp>
      <p:sp>
        <p:nvSpPr>
          <p:cNvPr id="60" name="Rectangle 75"/>
          <p:cNvSpPr>
            <a:spLocks noChangeArrowheads="1"/>
          </p:cNvSpPr>
          <p:nvPr/>
        </p:nvSpPr>
        <p:spPr bwMode="auto">
          <a:xfrm>
            <a:off x="28056938" y="56129"/>
            <a:ext cx="169653" cy="34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83974" tIns="41987" rIns="83974" bIns="41987" anchor="ctr">
            <a:spAutoFit/>
          </a:bodyPr>
          <a:lstStyle/>
          <a:p>
            <a:pPr>
              <a:defRPr/>
            </a:pPr>
            <a:endParaRPr lang="en-US" sz="1722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77"/>
          <p:cNvSpPr>
            <a:spLocks noChangeArrowheads="1"/>
          </p:cNvSpPr>
          <p:nvPr/>
        </p:nvSpPr>
        <p:spPr bwMode="auto">
          <a:xfrm>
            <a:off x="28056938" y="56129"/>
            <a:ext cx="169653" cy="34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83974" tIns="41987" rIns="83974" bIns="41987" anchor="ctr">
            <a:spAutoFit/>
          </a:bodyPr>
          <a:lstStyle/>
          <a:p>
            <a:pPr>
              <a:defRPr/>
            </a:pPr>
            <a:endParaRPr lang="en-US" sz="1722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79"/>
          <p:cNvSpPr>
            <a:spLocks noChangeArrowheads="1"/>
          </p:cNvSpPr>
          <p:nvPr/>
        </p:nvSpPr>
        <p:spPr bwMode="auto">
          <a:xfrm>
            <a:off x="28056938" y="56129"/>
            <a:ext cx="169653" cy="34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83974" tIns="41987" rIns="83974" bIns="41987" anchor="ctr">
            <a:spAutoFit/>
          </a:bodyPr>
          <a:lstStyle/>
          <a:p>
            <a:pPr>
              <a:defRPr/>
            </a:pPr>
            <a:endParaRPr lang="en-US" sz="1722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920"/>
          <a:stretch/>
        </p:blipFill>
        <p:spPr>
          <a:xfrm>
            <a:off x="29769623" y="522980"/>
            <a:ext cx="6693766" cy="1068161"/>
          </a:xfrm>
          <a:prstGeom prst="rect">
            <a:avLst/>
          </a:prstGeom>
        </p:spPr>
      </p:pic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245723" y="3714474"/>
            <a:ext cx="8654143" cy="12541526"/>
          </a:xfrm>
          <a:prstGeom prst="rect">
            <a:avLst/>
          </a:prstGeom>
          <a:solidFill>
            <a:schemeClr val="bg1"/>
          </a:solidFill>
          <a:ln w="12700">
            <a:solidFill>
              <a:srgbClr val="BE0F34"/>
            </a:solidFill>
            <a:miter lim="800000"/>
            <a:headEnd/>
            <a:tailEnd/>
          </a:ln>
          <a:effectLst>
            <a:outerShdw blurRad="139700" dist="139700" dir="2700000" algn="tl" rotWithShape="0">
              <a:srgbClr val="BE0F34">
                <a:alpha val="40000"/>
              </a:srgbClr>
            </a:outerShdw>
          </a:effectLst>
        </p:spPr>
        <p:txBody>
          <a:bodyPr lIns="326571" tIns="32657" rIns="326571" bIns="32657"/>
          <a:lstStyle/>
          <a:p>
            <a:pPr defTabSz="638569">
              <a:spcAft>
                <a:spcPts val="1286"/>
              </a:spcAft>
              <a:tabLst>
                <a:tab pos="349901" algn="l"/>
              </a:tabLst>
              <a:defRPr/>
            </a:pPr>
            <a:r>
              <a:rPr lang="en-US" sz="3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Abstract</a:t>
            </a:r>
            <a:r>
              <a:rPr lang="en-US" sz="3429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14911" indent="-314911" defTabSz="638569">
              <a:spcBef>
                <a:spcPts val="0"/>
              </a:spcBef>
              <a:spcAft>
                <a:spcPts val="1286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The emergence of big data and deep learning is enabling the ability to automatically learn how to interpret EEGs from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big data.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marL="314911" indent="-314911" defTabSz="638569">
              <a:spcBef>
                <a:spcPts val="0"/>
              </a:spcBef>
              <a:spcAft>
                <a:spcPts val="1286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The TUH EEG Corpus is the largest and most comprehensive publicly-released corpus representing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14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years of clinical data collected at Temple Hospital. It includes over 15,000 patients,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28,000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sessions, 50,000+ EEGs and deidentified clinical information.</a:t>
            </a:r>
          </a:p>
          <a:p>
            <a:pPr marL="314911" indent="-314911" defTabSz="638569">
              <a:spcBef>
                <a:spcPts val="0"/>
              </a:spcBef>
              <a:spcAft>
                <a:spcPts val="1286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We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have developed a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system,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AutoEEG,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that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recognizes key EEG signal events, generates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time aligned markers indicating points of interest in the signal, and then produces a summarization if its findings based on a statistical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analysis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14911" indent="-314911" defTabSz="638569">
              <a:spcBef>
                <a:spcPts val="0"/>
              </a:spcBef>
              <a:spcAft>
                <a:spcPts val="1286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Performance on EEG signal events is approaching human performance.</a:t>
            </a:r>
          </a:p>
          <a:p>
            <a:pPr marL="314911" indent="-314911" defTabSz="638569">
              <a:spcBef>
                <a:spcPts val="0"/>
              </a:spcBef>
              <a:spcAft>
                <a:spcPts val="1286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Performance on real-time seizure detection is rapidly becoming clinically relevant.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marL="314911" indent="-314911" defTabSz="638569">
              <a:spcBef>
                <a:spcPts val="0"/>
              </a:spcBef>
              <a:spcAft>
                <a:spcPts val="1286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Physicians can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access the results from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any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portable computing device and interactively query the data using standard query tools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14911" indent="-314911" defTabSz="638569">
              <a:spcBef>
                <a:spcPts val="0"/>
              </a:spcBef>
              <a:spcAft>
                <a:spcPts val="1286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Clinical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consequences include real-time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feedback and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decision making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support for ICU and EMU applications.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defTabSz="638569">
              <a:spcBef>
                <a:spcPts val="0"/>
              </a:spcBef>
              <a:spcAft>
                <a:spcPts val="1102"/>
              </a:spcAft>
              <a:tabLst>
                <a:tab pos="349901" algn="l"/>
              </a:tabLst>
              <a:defRPr/>
            </a:pPr>
            <a:endParaRPr lang="en-US" sz="2286" b="1" dirty="0">
              <a:latin typeface="Arial" pitchFamily="34" charset="0"/>
              <a:cs typeface="Arial" pitchFamily="34" charset="0"/>
            </a:endParaRPr>
          </a:p>
          <a:p>
            <a:pPr defTabSz="638569">
              <a:spcBef>
                <a:spcPts val="0"/>
              </a:spcBef>
              <a:spcAft>
                <a:spcPts val="1102"/>
              </a:spcAft>
              <a:tabLst>
                <a:tab pos="349901" algn="l"/>
              </a:tabLst>
              <a:defRPr/>
            </a:pPr>
            <a:endParaRPr lang="en-US" sz="2286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296377" y="16587146"/>
            <a:ext cx="8654143" cy="10565454"/>
          </a:xfrm>
          <a:prstGeom prst="rect">
            <a:avLst/>
          </a:prstGeom>
          <a:solidFill>
            <a:schemeClr val="bg1"/>
          </a:solidFill>
          <a:ln w="12700">
            <a:solidFill>
              <a:srgbClr val="BE0F34"/>
            </a:solidFill>
            <a:miter lim="800000"/>
            <a:headEnd/>
            <a:tailEnd/>
          </a:ln>
          <a:effectLst>
            <a:outerShdw blurRad="139700" dist="139700" dir="2700000" algn="tl" rotWithShape="0">
              <a:srgbClr val="BE0F34">
                <a:alpha val="40000"/>
              </a:srgbClr>
            </a:outerShdw>
          </a:effectLst>
        </p:spPr>
        <p:txBody>
          <a:bodyPr lIns="326571" tIns="32657" rIns="326571" bIns="32657"/>
          <a:lstStyle>
            <a:defPPr>
              <a:defRPr lang="en-US"/>
            </a:defPPr>
            <a:lvl1pPr defTabSz="893979">
              <a:spcAft>
                <a:spcPts val="1800"/>
              </a:spcAft>
              <a:tabLst>
                <a:tab pos="489852" algn="l"/>
              </a:tabLst>
              <a:defRPr sz="4800" b="1">
                <a:solidFill>
                  <a:srgbClr val="333399"/>
                </a:solidFill>
                <a:latin typeface="Arial" pitchFamily="34" charset="0"/>
                <a:cs typeface="Arial" pitchFamily="34" charset="0"/>
              </a:defRPr>
            </a:lvl1pPr>
            <a:lvl2pPr lvl="1" defTabSz="893979">
              <a:spcAft>
                <a:spcPts val="1800"/>
              </a:spcAft>
              <a:tabLst>
                <a:tab pos="489852" algn="l"/>
              </a:tabLst>
              <a:defRPr sz="3600" b="1">
                <a:latin typeface="Arial" pitchFamily="34" charset="0"/>
                <a:cs typeface="Arial" pitchFamily="34" charset="0"/>
              </a:defRPr>
            </a:lvl2pPr>
          </a:lstStyle>
          <a:p>
            <a:pPr>
              <a:spcAft>
                <a:spcPts val="38000"/>
              </a:spcAft>
            </a:pPr>
            <a:r>
              <a:rPr lang="en-US" sz="3600" dirty="0" smtClean="0"/>
              <a:t>Problem</a:t>
            </a:r>
          </a:p>
          <a:p>
            <a:pPr>
              <a:defRPr/>
            </a:pPr>
            <a:r>
              <a:rPr lang="en-US" sz="3600" dirty="0"/>
              <a:t>Solution</a:t>
            </a:r>
          </a:p>
          <a:p>
            <a:pPr marL="314911" indent="-314911" defTabSz="638569">
              <a:spcBef>
                <a:spcPts val="0"/>
              </a:spcBef>
              <a:spcAft>
                <a:spcPts val="1286"/>
              </a:spcAft>
              <a:buFont typeface="Arial" pitchFamily="34" charset="0"/>
              <a:buChar char="•"/>
              <a:tabLst>
                <a:tab pos="349901" algn="l"/>
              </a:tabLst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Identify </a:t>
            </a:r>
            <a:r>
              <a:rPr lang="en-US" sz="2800" dirty="0">
                <a:solidFill>
                  <a:schemeClr val="tx1"/>
                </a:solidFill>
              </a:rPr>
              <a:t>EEG events in the signal and summarize findings based on the </a:t>
            </a:r>
            <a:r>
              <a:rPr lang="en-US" sz="2800" dirty="0" smtClean="0">
                <a:solidFill>
                  <a:schemeClr val="tx1"/>
                </a:solidFill>
              </a:rPr>
              <a:t>events:</a:t>
            </a:r>
          </a:p>
          <a:p>
            <a:pPr marL="771087" indent="-408222" defTabSz="638569">
              <a:spcBef>
                <a:spcPts val="0"/>
              </a:spcBef>
              <a:spcAft>
                <a:spcPts val="1143"/>
              </a:spcAft>
              <a:buFont typeface="Wingdings" charset="2"/>
              <a:buChar char="q"/>
              <a:tabLst>
                <a:tab pos="725729" algn="l"/>
              </a:tabLst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enables </a:t>
            </a:r>
            <a:r>
              <a:rPr lang="en-US" sz="2800" dirty="0">
                <a:solidFill>
                  <a:schemeClr val="tx1"/>
                </a:solidFill>
              </a:rPr>
              <a:t>clinical neurologists employing a volume-based business model to decrease the time spent analyzing an </a:t>
            </a:r>
            <a:r>
              <a:rPr lang="en-US" sz="2800" dirty="0" smtClean="0">
                <a:solidFill>
                  <a:schemeClr val="tx1"/>
                </a:solidFill>
              </a:rPr>
              <a:t>EEG;</a:t>
            </a:r>
          </a:p>
          <a:p>
            <a:pPr marL="771087" indent="-408222" defTabSz="638569">
              <a:spcBef>
                <a:spcPts val="0"/>
              </a:spcBef>
              <a:spcAft>
                <a:spcPts val="1143"/>
              </a:spcAft>
              <a:buFont typeface="Wingdings" charset="2"/>
              <a:buChar char="q"/>
              <a:tabLst>
                <a:tab pos="725729" algn="l"/>
              </a:tabLst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allows </a:t>
            </a:r>
            <a:r>
              <a:rPr lang="en-US" sz="2800" dirty="0" err="1">
                <a:solidFill>
                  <a:schemeClr val="tx1"/>
                </a:solidFill>
              </a:rPr>
              <a:t>pharmas</a:t>
            </a:r>
            <a:r>
              <a:rPr lang="en-US" sz="2800" dirty="0">
                <a:solidFill>
                  <a:schemeClr val="tx1"/>
                </a:solidFill>
              </a:rPr>
              <a:t> to assess changes quantitatively in neural activation during clinical </a:t>
            </a:r>
            <a:r>
              <a:rPr lang="en-US" sz="2800" dirty="0" smtClean="0">
                <a:solidFill>
                  <a:schemeClr val="tx1"/>
                </a:solidFill>
              </a:rPr>
              <a:t>trials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" name="Picture 2" descr="Screen Shot 2014-07-30 at 12.07.3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37" y="17370843"/>
            <a:ext cx="7955764" cy="4406903"/>
          </a:xfrm>
          <a:prstGeom prst="rect">
            <a:avLst/>
          </a:prstGeom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9142719" y="3714474"/>
            <a:ext cx="18201148" cy="12541526"/>
          </a:xfrm>
          <a:prstGeom prst="rect">
            <a:avLst/>
          </a:prstGeom>
          <a:solidFill>
            <a:schemeClr val="bg1"/>
          </a:solidFill>
          <a:ln w="12700">
            <a:solidFill>
              <a:srgbClr val="BE0F34"/>
            </a:solidFill>
            <a:miter lim="800000"/>
            <a:headEnd/>
            <a:tailEnd/>
          </a:ln>
          <a:effectLst>
            <a:outerShdw blurRad="139700" dist="139700" dir="2700000" algn="tl" rotWithShape="0">
              <a:srgbClr val="BE0F34">
                <a:alpha val="40000"/>
              </a:srgbClr>
            </a:outerShdw>
          </a:effectLst>
        </p:spPr>
        <p:txBody>
          <a:bodyPr lIns="326571" tIns="32657" rIns="326571" bIns="32657"/>
          <a:lstStyle/>
          <a:p>
            <a:pPr defTabSz="893979">
              <a:spcAft>
                <a:spcPts val="1800"/>
              </a:spcAft>
              <a:tabLst>
                <a:tab pos="489852" algn="l"/>
              </a:tabLst>
              <a:defRPr/>
            </a:pPr>
            <a:r>
              <a:rPr lang="en-US" sz="3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System Overview</a:t>
            </a:r>
          </a:p>
          <a:p>
            <a:pPr marL="336550" indent="-336550" defTabSz="638569">
              <a:spcAft>
                <a:spcPts val="40001"/>
              </a:spcAft>
              <a:buFont typeface="Arial"/>
              <a:buChar char="•"/>
              <a:tabLst>
                <a:tab pos="1398588" algn="l"/>
                <a:tab pos="10668000" algn="l"/>
              </a:tabLst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Hybrid hidden Markov models/deep learning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26" y="1914973"/>
            <a:ext cx="5062002" cy="5277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429" i="1">
                <a:latin typeface="Monotype Corsiva"/>
                <a:cs typeface="Monotype Corsiva"/>
              </a:rPr>
              <a:t>www.biosignalanalytics.com</a:t>
            </a:r>
            <a:endParaRPr lang="en-US" sz="3429" i="1" dirty="0">
              <a:latin typeface="Monotype Corsiva"/>
              <a:cs typeface="Monotype Corsiv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1729052" y="1480160"/>
            <a:ext cx="4335253" cy="52770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3429" i="1" dirty="0">
                <a:latin typeface="Monotype Corsiva"/>
                <a:cs typeface="Monotype Corsiva"/>
              </a:rPr>
              <a:t>www.nedcdata.org</a:t>
            </a:r>
            <a:endParaRPr lang="en-US" sz="3429" i="1" dirty="0">
              <a:solidFill>
                <a:srgbClr val="000000"/>
              </a:solidFill>
              <a:latin typeface="Monotype Corsiva"/>
              <a:cs typeface="Monotype Corsiva"/>
            </a:endParaRPr>
          </a:p>
        </p:txBody>
      </p:sp>
      <p:sp>
        <p:nvSpPr>
          <p:cNvPr id="30" name="Rectangle 180"/>
          <p:cNvSpPr>
            <a:spLocks noChangeArrowheads="1"/>
          </p:cNvSpPr>
          <p:nvPr/>
        </p:nvSpPr>
        <p:spPr bwMode="auto">
          <a:xfrm>
            <a:off x="8899866" y="1512244"/>
            <a:ext cx="963750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Joe 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Camaratta and 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Meysam 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Golmohammadi</a:t>
            </a:r>
            <a:b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BioSignal 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Analytics, Inc.</a:t>
            </a:r>
          </a:p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City Science Center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3" name="Rectangle 180"/>
          <p:cNvSpPr>
            <a:spLocks noChangeArrowheads="1"/>
          </p:cNvSpPr>
          <p:nvPr/>
        </p:nvSpPr>
        <p:spPr bwMode="auto">
          <a:xfrm>
            <a:off x="18045690" y="1497834"/>
            <a:ext cx="9610060" cy="151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Iyad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 Obeid and Joseph </a:t>
            </a:r>
            <a:r>
              <a:rPr lang="en-US" sz="32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Picone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The Neural Engineering Data 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Consortium</a:t>
            </a:r>
            <a:b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Temple 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University</a:t>
            </a:r>
            <a:r>
              <a:rPr lang="en-US" sz="3429" b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t="19255" b="17480"/>
          <a:stretch/>
        </p:blipFill>
        <p:spPr>
          <a:xfrm>
            <a:off x="18401290" y="9907484"/>
            <a:ext cx="8714287" cy="2640115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2413902" y="4776427"/>
            <a:ext cx="3592287" cy="3592284"/>
            <a:chOff x="7088705" y="1174328"/>
            <a:chExt cx="4177560" cy="4177560"/>
          </a:xfrm>
        </p:grpSpPr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7088705" y="1174328"/>
              <a:ext cx="4177560" cy="4177560"/>
            </a:xfrm>
            <a:prstGeom prst="ellipse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algn="ctr" defTabSz="65315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571" b="1" ker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094116" y="2824920"/>
              <a:ext cx="1053702" cy="1027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5315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571" b="1" kern="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TAM</a:t>
              </a:r>
            </a:p>
            <a:p>
              <a:pPr algn="ctr" defTabSz="65315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571" b="1" kern="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$1T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3342809" y="5236301"/>
            <a:ext cx="2672538" cy="2672534"/>
            <a:chOff x="8322843" y="1844823"/>
            <a:chExt cx="3107961" cy="3107960"/>
          </a:xfrm>
        </p:grpSpPr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8322843" y="1844823"/>
              <a:ext cx="3107961" cy="3107960"/>
            </a:xfrm>
            <a:prstGeom prst="ellipse">
              <a:avLst/>
            </a:prstGeom>
            <a:gradFill rotWithShape="1">
              <a:gsLst>
                <a:gs pos="0">
                  <a:srgbClr val="FFC000">
                    <a:satMod val="103000"/>
                    <a:lumMod val="102000"/>
                    <a:tint val="94000"/>
                  </a:srgbClr>
                </a:gs>
                <a:gs pos="50000">
                  <a:srgbClr val="FFC000">
                    <a:satMod val="110000"/>
                    <a:lumMod val="100000"/>
                    <a:shade val="100000"/>
                  </a:srgbClr>
                </a:gs>
                <a:gs pos="100000">
                  <a:srgbClr val="FFC000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algn="ctr" defTabSz="65315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571" b="1" ker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324929" y="2944947"/>
              <a:ext cx="1244585" cy="1027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5315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571" b="1" kern="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SAM</a:t>
              </a:r>
            </a:p>
            <a:p>
              <a:pPr algn="ctr" defTabSz="65315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571" b="1" kern="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$1.5B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4378492" y="5788797"/>
            <a:ext cx="1570309" cy="1567544"/>
            <a:chOff x="9669842" y="2532572"/>
            <a:chExt cx="1826152" cy="1822937"/>
          </a:xfrm>
        </p:grpSpPr>
        <p:sp>
          <p:nvSpPr>
            <p:cNvPr id="55" name="Oval 54"/>
            <p:cNvSpPr/>
            <p:nvPr/>
          </p:nvSpPr>
          <p:spPr>
            <a:xfrm>
              <a:off x="9669842" y="2532572"/>
              <a:ext cx="1826152" cy="1822937"/>
            </a:xfrm>
            <a:prstGeom prst="ellipse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algn="ctr" defTabSz="65315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571" b="1" ker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861065" y="3001944"/>
              <a:ext cx="1369042" cy="996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5315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Target</a:t>
              </a:r>
            </a:p>
            <a:p>
              <a:pPr algn="ctr" defTabSz="65315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571" b="1" kern="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$10M</a:t>
              </a:r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5"/>
          <a:stretch/>
        </p:blipFill>
        <p:spPr>
          <a:xfrm>
            <a:off x="27916027" y="4357434"/>
            <a:ext cx="1510361" cy="93944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4" name="Rectangle 83"/>
          <p:cNvSpPr/>
          <p:nvPr/>
        </p:nvSpPr>
        <p:spPr>
          <a:xfrm>
            <a:off x="29669240" y="4684448"/>
            <a:ext cx="2744662" cy="86177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Customers: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 Manufacturers</a:t>
            </a:r>
            <a:endParaRPr lang="en-US" sz="2800" b="1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6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262" y="5500098"/>
            <a:ext cx="1408540" cy="10319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7" name="Rectangle 86"/>
          <p:cNvSpPr/>
          <p:nvPr/>
        </p:nvSpPr>
        <p:spPr>
          <a:xfrm>
            <a:off x="29651058" y="5602638"/>
            <a:ext cx="2396490" cy="86177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End-Users: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  Neurologists</a:t>
            </a:r>
            <a:endParaRPr lang="en-US" sz="2800" b="1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914040" y="7918226"/>
            <a:ext cx="1546767" cy="699292"/>
            <a:chOff x="12945811" y="25428921"/>
            <a:chExt cx="2960783" cy="1452896"/>
          </a:xfrm>
        </p:grpSpPr>
        <p:pic>
          <p:nvPicPr>
            <p:cNvPr id="89" name="Picture 4" descr="BESA® | Brain Electrical Source Analysi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1007" y="26161262"/>
              <a:ext cx="2935587" cy="720555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Rectangle 91"/>
            <p:cNvSpPr/>
            <p:nvPr/>
          </p:nvSpPr>
          <p:spPr>
            <a:xfrm>
              <a:off x="12945811" y="25428921"/>
              <a:ext cx="2960783" cy="7114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5315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86" kern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225452" y="25497382"/>
              <a:ext cx="2516991" cy="586587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sp>
        <p:nvSpPr>
          <p:cNvPr id="91" name="Rectangle 90"/>
          <p:cNvSpPr/>
          <p:nvPr/>
        </p:nvSpPr>
        <p:spPr>
          <a:xfrm>
            <a:off x="29693734" y="7839821"/>
            <a:ext cx="2415726" cy="86177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Competitors: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  Third-Parties</a:t>
            </a:r>
            <a:endParaRPr lang="en-US" sz="2800" b="1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29630442" y="6816845"/>
            <a:ext cx="2742289" cy="86177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Purchasers:</a:t>
            </a:r>
            <a:endParaRPr lang="en-US" sz="2800" b="1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  Administrators</a:t>
            </a:r>
            <a:endParaRPr lang="en-US" sz="2800" b="1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45346" y="6735268"/>
            <a:ext cx="1467351" cy="9797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671" y="5357094"/>
            <a:ext cx="8403327" cy="503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599621" y="12951034"/>
            <a:ext cx="8073052" cy="2930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6377" y="-187612"/>
            <a:ext cx="4530187" cy="262519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8044865" y="4478274"/>
            <a:ext cx="8995434" cy="4021993"/>
            <a:chOff x="-9067184" y="9050275"/>
            <a:chExt cx="8995434" cy="4021993"/>
          </a:xfrm>
        </p:grpSpPr>
        <p:pic>
          <p:nvPicPr>
            <p:cNvPr id="2" name="Picture 1" descr="Screen Shot 2014-07-31 at 10.19.44 AM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15628" y="9807941"/>
              <a:ext cx="8643878" cy="326432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-9067184" y="9050275"/>
              <a:ext cx="60891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36784" indent="-336784" defTabSz="638569">
                <a:spcAft>
                  <a:spcPts val="25429"/>
                </a:spcAft>
                <a:buFont typeface="Arial"/>
                <a:buChar char="•"/>
                <a:tabLst>
                  <a:tab pos="1399296" algn="l"/>
                </a:tabLst>
                <a:defRPr/>
              </a:pPr>
              <a:r>
                <a:rPr lang="en-US" sz="2800" b="1" dirty="0">
                  <a:latin typeface="Arial" pitchFamily="34" charset="0"/>
                  <a:cs typeface="Arial" pitchFamily="34" charset="0"/>
                </a:rPr>
                <a:t>Big Data Resources: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8094251" y="8734713"/>
            <a:ext cx="8946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784" indent="-336784" defTabSz="638569">
              <a:spcAft>
                <a:spcPts val="21143"/>
              </a:spcAft>
              <a:buFont typeface="Arial"/>
              <a:buChar char="•"/>
              <a:tabLst>
                <a:tab pos="1399296" algn="l"/>
              </a:tabLst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Active learning used during training due to the limited amount of transcribed data: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 Box 7"/>
          <p:cNvSpPr txBox="1">
            <a:spLocks noChangeArrowheads="1"/>
          </p:cNvSpPr>
          <p:nvPr/>
        </p:nvSpPr>
        <p:spPr bwMode="auto">
          <a:xfrm>
            <a:off x="9193536" y="16611600"/>
            <a:ext cx="18201148" cy="10555288"/>
          </a:xfrm>
          <a:prstGeom prst="rect">
            <a:avLst/>
          </a:prstGeom>
          <a:solidFill>
            <a:schemeClr val="bg1"/>
          </a:solidFill>
          <a:ln w="12700">
            <a:solidFill>
              <a:srgbClr val="BE0F34"/>
            </a:solidFill>
            <a:miter lim="800000"/>
            <a:headEnd/>
            <a:tailEnd/>
          </a:ln>
          <a:effectLst>
            <a:outerShdw blurRad="139700" dist="139700" dir="2700000" algn="tl" rotWithShape="0">
              <a:srgbClr val="BE0F34">
                <a:alpha val="40000"/>
              </a:srgbClr>
            </a:outerShdw>
          </a:effectLst>
        </p:spPr>
        <p:txBody>
          <a:bodyPr lIns="326571" tIns="32657" rIns="326571" bIns="32657"/>
          <a:lstStyle/>
          <a:p>
            <a:pPr defTabSz="893979">
              <a:spcAft>
                <a:spcPts val="1800"/>
              </a:spcAft>
              <a:tabLst>
                <a:tab pos="489852" algn="l"/>
              </a:tabLst>
              <a:defRPr/>
            </a:pPr>
            <a:r>
              <a:rPr lang="en-US" sz="3600" b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Live-Input Demonstration System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8" name="Picture 97" descr="01_screen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079" y="17741959"/>
            <a:ext cx="7661319" cy="4127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7"/>
          <a:srcRect b="53770"/>
          <a:stretch/>
        </p:blipFill>
        <p:spPr>
          <a:xfrm>
            <a:off x="18250658" y="17522209"/>
            <a:ext cx="8694211" cy="469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781" y="23525827"/>
            <a:ext cx="5401945" cy="340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48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47" y="22244714"/>
            <a:ext cx="5344922" cy="303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7"/>
          <a:srcRect t="53261"/>
          <a:stretch/>
        </p:blipFill>
        <p:spPr>
          <a:xfrm>
            <a:off x="18474024" y="22443959"/>
            <a:ext cx="8247480" cy="4506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31445" y="10985396"/>
            <a:ext cx="7942156" cy="4563931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3">
    <a:dk1>
      <a:srgbClr val="000000"/>
    </a:dk1>
    <a:lt1>
      <a:srgbClr val="FFFFFF"/>
    </a:lt1>
    <a:dk2>
      <a:srgbClr val="000000"/>
    </a:dk2>
    <a:lt2>
      <a:srgbClr val="333333"/>
    </a:lt2>
    <a:accent1>
      <a:srgbClr val="DDDDDD"/>
    </a:accent1>
    <a:accent2>
      <a:srgbClr val="808080"/>
    </a:accent2>
    <a:accent3>
      <a:srgbClr val="FFFFFF"/>
    </a:accent3>
    <a:accent4>
      <a:srgbClr val="000000"/>
    </a:accent4>
    <a:accent5>
      <a:srgbClr val="EBEBEB"/>
    </a:accent5>
    <a:accent6>
      <a:srgbClr val="737373"/>
    </a:accent6>
    <a:hlink>
      <a:srgbClr val="4D4D4D"/>
    </a:hlink>
    <a:folHlink>
      <a:srgbClr val="EAEAE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18434</TotalTime>
  <Words>479</Words>
  <Application>Microsoft Macintosh PowerPoint</Application>
  <PresentationFormat>Custom</PresentationFormat>
  <Paragraphs>55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Calibri</vt:lpstr>
      <vt:lpstr>Helvetica</vt:lpstr>
      <vt:lpstr>Monotype Corsiva</vt:lpstr>
      <vt:lpstr>ＭＳ Ｐゴシック</vt:lpstr>
      <vt:lpstr>Times New Roman</vt:lpstr>
      <vt:lpstr>Wingdings</vt:lpstr>
      <vt:lpstr>Arial</vt:lpstr>
      <vt:lpstr>Default Design</vt:lpstr>
      <vt:lpstr>PowerPoint Presentation</vt:lpstr>
    </vt:vector>
  </TitlesOfParts>
  <Company>Swarthmore College</Company>
  <LinksUpToDate>false</LinksUpToDate>
  <SharedDoc>false</SharedDoc>
  <HyperlinkBase>http://www.swarthmore.edu/NatSci/cpurrin1/posteradvice.htm</HyperlinkBase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for scientific posters (Swarthmore College)</dc:title>
  <dc:creator>Colin Purrington</dc:creator>
  <dc:description>Suggestions and gripes to: cpurrin1@swarthmore.edu</dc:description>
  <cp:lastModifiedBy>Joseph Picone</cp:lastModifiedBy>
  <cp:revision>888</cp:revision>
  <cp:lastPrinted>2017-04-28T01:24:01Z</cp:lastPrinted>
  <dcterms:created xsi:type="dcterms:W3CDTF">2009-07-23T17:37:26Z</dcterms:created>
  <dcterms:modified xsi:type="dcterms:W3CDTF">2017-04-28T01:24:24Z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Colin Purrington</vt:lpwstr>
  </property>
</Properties>
</file>