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79" r:id="rId3"/>
    <p:sldId id="265" r:id="rId4"/>
    <p:sldId id="274" r:id="rId5"/>
    <p:sldId id="280" r:id="rId6"/>
    <p:sldId id="26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BAC51C4-7167-4FF1-884E-26B6F9C506F2}">
          <p14:sldIdLst>
            <p14:sldId id="256"/>
          </p14:sldIdLst>
        </p14:section>
        <p14:section name="Previous Goals" id="{54B8F842-6742-484C-8628-DA5831B5F865}">
          <p14:sldIdLst>
            <p14:sldId id="279"/>
          </p14:sldIdLst>
        </p14:section>
        <p14:section name="Acomplishments" id="{7C1E1F10-C3A1-43DB-B9E9-5F69D4EB9948}">
          <p14:sldIdLst>
            <p14:sldId id="265"/>
            <p14:sldId id="274"/>
            <p14:sldId id="280"/>
          </p14:sldIdLst>
        </p14:section>
        <p14:section name="New Goals" id="{96E6F908-75B6-48E6-A5E2-D489C632B12D}">
          <p14:sldIdLst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6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1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68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4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25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0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55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88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51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96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70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B4C6F-F883-43B2-B0A4-9B941942EF78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05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namecheap.com/" TargetMode="External"/><Relationship Id="rId2" Type="http://schemas.openxmlformats.org/officeDocument/2006/relationships/hyperlink" Target="https://letsencrypt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By: Devin Trejo</a:t>
            </a:r>
          </a:p>
          <a:p>
            <a:endParaRPr lang="en-US" dirty="0"/>
          </a:p>
          <a:p>
            <a:r>
              <a:rPr lang="en-US" dirty="0" smtClean="0"/>
              <a:t>Week of </a:t>
            </a:r>
            <a:r>
              <a:rPr lang="en-US" dirty="0" smtClean="0"/>
              <a:t>August 1, </a:t>
            </a:r>
            <a:r>
              <a:rPr lang="en-US" dirty="0" smtClean="0"/>
              <a:t>2015-&gt; Aug </a:t>
            </a:r>
            <a:r>
              <a:rPr lang="en-US" dirty="0" smtClean="0"/>
              <a:t>7, </a:t>
            </a:r>
            <a:r>
              <a:rPr lang="en-US" dirty="0" smtClean="0"/>
              <a:t>2015</a:t>
            </a:r>
            <a:endParaRPr lang="en-US" dirty="0"/>
          </a:p>
        </p:txBody>
      </p:sp>
      <p:pic>
        <p:nvPicPr>
          <p:cNvPr id="5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48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Previous </a:t>
            </a:r>
            <a:r>
              <a:rPr lang="en-US" b="1" dirty="0" smtClean="0"/>
              <a:t>Goals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ISIP </a:t>
            </a:r>
            <a:r>
              <a:rPr lang="en-US" dirty="0"/>
              <a:t>Server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Look into </a:t>
            </a:r>
            <a:r>
              <a:rPr lang="en-US" dirty="0" err="1"/>
              <a:t>sftp</a:t>
            </a:r>
            <a:r>
              <a:rPr lang="en-US" dirty="0"/>
              <a:t> permission problems.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Follow up with SSL certificate purchase options.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Gitlab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Meet as a group and go over code flow options.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Train users the process of using </a:t>
            </a:r>
            <a:r>
              <a:rPr lang="en-US" dirty="0" err="1"/>
              <a:t>Gitlab</a:t>
            </a:r>
            <a:r>
              <a:rPr lang="en-US" dirty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NEDC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...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Cluster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Aid the vendor in preparing/building our cluster purchase.</a:t>
            </a:r>
            <a:endParaRPr lang="en-US" dirty="0"/>
          </a:p>
        </p:txBody>
      </p:sp>
      <p:pic>
        <p:nvPicPr>
          <p:cNvPr id="4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95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Accomplishments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ISIP Website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There was issue over the weekend that caused the power in the lab to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go out. Maintenance restored power to the room by Tuesday morning.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Webserve</a:t>
            </a:r>
            <a:r>
              <a:rPr lang="en-US" dirty="0"/>
              <a:t> is stable again.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Resolved SSL certificate plans finally. We will be waiting until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September when </a:t>
            </a:r>
            <a:r>
              <a:rPr lang="en-US" dirty="0">
                <a:hlinkClick r:id="rId2"/>
              </a:rPr>
              <a:t>https://letsencrypt.org</a:t>
            </a:r>
            <a:r>
              <a:rPr lang="en-US" dirty="0"/>
              <a:t> will be providing free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certificates. Backup option is to get a multi-domain SSL certificate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from </a:t>
            </a:r>
            <a:r>
              <a:rPr lang="en-US" dirty="0">
                <a:hlinkClick r:id="rId3"/>
              </a:rPr>
              <a:t>namecheap.com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Looked into SFTP problems. Determined it is not solvable from server side</a:t>
            </a:r>
            <a:r>
              <a:rPr lang="en-US" dirty="0" smtClean="0"/>
              <a:t>.</a:t>
            </a:r>
          </a:p>
        </p:txBody>
      </p:sp>
      <p:pic>
        <p:nvPicPr>
          <p:cNvPr id="8" name="Picture 2" descr="Ho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22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Accomplishments </a:t>
            </a:r>
            <a:br>
              <a:rPr lang="en-US" b="1" dirty="0"/>
            </a:br>
            <a:r>
              <a:rPr lang="en-US" dirty="0"/>
              <a:t>(cont.)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Gitlab</a:t>
            </a:r>
            <a:endParaRPr lang="en-US" b="1" dirty="0" smtClean="0"/>
          </a:p>
          <a:p>
            <a:pPr marL="0" indent="0">
              <a:buNone/>
            </a:pPr>
            <a:r>
              <a:rPr lang="en-US" dirty="0"/>
              <a:t>- Met with </a:t>
            </a:r>
            <a:r>
              <a:rPr lang="en-US" dirty="0" err="1"/>
              <a:t>Picone</a:t>
            </a:r>
            <a:r>
              <a:rPr lang="en-US" dirty="0"/>
              <a:t>, Silvia, Gabriela to discuss </a:t>
            </a:r>
            <a:r>
              <a:rPr lang="en-US" dirty="0" err="1"/>
              <a:t>gitflow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- From the meeting we determined we are going with the following flow:</a:t>
            </a:r>
          </a:p>
          <a:p>
            <a:pPr marL="0" indent="0">
              <a:buNone/>
            </a:pPr>
            <a:r>
              <a:rPr lang="en-US" dirty="0"/>
              <a:t>http://nvie.com/posts/a-successful-git-branching-model/.</a:t>
            </a:r>
          </a:p>
          <a:p>
            <a:pPr marL="0" indent="0">
              <a:buNone/>
            </a:pPr>
            <a:r>
              <a:rPr lang="en-US" dirty="0"/>
              <a:t>- I created documentation for </a:t>
            </a:r>
            <a:r>
              <a:rPr lang="en-US" dirty="0" err="1"/>
              <a:t>git</a:t>
            </a:r>
            <a:r>
              <a:rPr lang="en-US" dirty="0"/>
              <a:t>/</a:t>
            </a:r>
            <a:r>
              <a:rPr lang="en-US" dirty="0" err="1"/>
              <a:t>gitlab</a:t>
            </a:r>
            <a:r>
              <a:rPr lang="en-US" dirty="0"/>
              <a:t>.</a:t>
            </a:r>
          </a:p>
          <a:p>
            <a:pPr marL="457200" lvl="1" indent="0">
              <a:buNone/>
            </a:pPr>
            <a:r>
              <a:rPr lang="en-US" dirty="0" err="1"/>
              <a:t>Git</a:t>
            </a:r>
            <a:r>
              <a:rPr lang="en-US" dirty="0"/>
              <a:t> Help:</a:t>
            </a:r>
          </a:p>
          <a:p>
            <a:pPr marL="457200" lvl="1" indent="0">
              <a:buNone/>
            </a:pPr>
            <a:r>
              <a:rPr lang="en-US" dirty="0"/>
              <a:t>http://www.gitlab.nedcdata.org/isip/isip/blob/master/doc/gitlab/readme.md</a:t>
            </a:r>
          </a:p>
          <a:p>
            <a:pPr marL="457200" lvl="1" indent="0">
              <a:buNone/>
            </a:pPr>
            <a:r>
              <a:rPr lang="en-US" dirty="0" err="1" smtClean="0"/>
              <a:t>GitFlow</a:t>
            </a:r>
            <a:r>
              <a:rPr lang="en-US" dirty="0" smtClean="0"/>
              <a:t> </a:t>
            </a:r>
            <a:r>
              <a:rPr lang="en-US" dirty="0"/>
              <a:t>Help:</a:t>
            </a:r>
          </a:p>
          <a:p>
            <a:pPr marL="457200" lvl="1" indent="0">
              <a:buNone/>
            </a:pPr>
            <a:r>
              <a:rPr lang="en-US" dirty="0"/>
              <a:t>http://www.gitlab.nedcdata.org/isip/isip/blob/master/doc/gitlab/gitflow.md</a:t>
            </a:r>
          </a:p>
          <a:p>
            <a:pPr marL="0" indent="0">
              <a:buNone/>
            </a:pPr>
            <a:r>
              <a:rPr lang="en-US" dirty="0"/>
              <a:t>- Overall been getting comfortable with </a:t>
            </a:r>
            <a:r>
              <a:rPr lang="en-US" dirty="0" err="1"/>
              <a:t>git</a:t>
            </a:r>
            <a:r>
              <a:rPr lang="en-US" dirty="0"/>
              <a:t>. Our plans look good so far.</a:t>
            </a:r>
          </a:p>
          <a:p>
            <a:pPr marL="0" indent="0">
              <a:buNone/>
            </a:pPr>
            <a:r>
              <a:rPr lang="en-US" dirty="0"/>
              <a:t>- Create issues for annotator that need to be resolved.</a:t>
            </a:r>
            <a:endParaRPr lang="en-US" dirty="0"/>
          </a:p>
        </p:txBody>
      </p:sp>
      <p:pic>
        <p:nvPicPr>
          <p:cNvPr id="8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57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Accomplishments </a:t>
            </a:r>
            <a:br>
              <a:rPr lang="en-US" b="1" dirty="0"/>
            </a:br>
            <a:r>
              <a:rPr lang="en-US" dirty="0"/>
              <a:t>(cont.)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NEDC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Obtain our new Mac from David.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Looked into different ways to secure the external drives. 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considered a hard drive enclosure but they were pricey. </a:t>
            </a:r>
            <a:r>
              <a:rPr lang="en-US" dirty="0" err="1"/>
              <a:t>Picone</a:t>
            </a:r>
            <a:r>
              <a:rPr lang="en-US" dirty="0"/>
              <a:t> wants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to go with a cage. Still looking for a good candidate for a cage.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Met with Mike K. to discuss housing the cluster when all is finalized.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Cluster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Cluster parts are all gathered and building began today. Hopefully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it is shipped early next week and the cluster will arrive by new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Friday</a:t>
            </a:r>
          </a:p>
        </p:txBody>
      </p:sp>
      <p:pic>
        <p:nvPicPr>
          <p:cNvPr id="8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007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</a:t>
            </a:r>
            <a:r>
              <a:rPr lang="en-US" b="1" smtClean="0"/>
              <a:t>Goals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Gitlab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</a:t>
            </a:r>
            <a:r>
              <a:rPr lang="en-US" dirty="0" smtClean="0"/>
              <a:t>Continue </a:t>
            </a:r>
            <a:r>
              <a:rPr lang="en-US" dirty="0"/>
              <a:t>efforts in organizing </a:t>
            </a:r>
            <a:r>
              <a:rPr lang="en-US" dirty="0" err="1"/>
              <a:t>gitlab</a:t>
            </a:r>
            <a:r>
              <a:rPr lang="en-US" dirty="0"/>
              <a:t> for release to the research group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/>
              <a:t>NEDC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Rerun all the checks on 2014, including </a:t>
            </a:r>
            <a:r>
              <a:rPr lang="en-US" dirty="0" err="1"/>
              <a:t>check_mrms</a:t>
            </a:r>
            <a:r>
              <a:rPr lang="en-US" dirty="0"/>
              <a:t> across the entire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database, to make sure we didn't miss anything.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Digitize and store the new CDs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Move forward on </a:t>
            </a:r>
            <a:r>
              <a:rPr lang="en-US" dirty="0" smtClean="0"/>
              <a:t>2015</a:t>
            </a:r>
          </a:p>
          <a:p>
            <a:pPr marL="0" indent="0">
              <a:buNone/>
            </a:pPr>
            <a:r>
              <a:rPr lang="en-US" b="1" dirty="0"/>
              <a:t>Cluster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Aid the vendor in preparing/building our cluster purchase.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Monitor shipping details.</a:t>
            </a:r>
            <a:endParaRPr lang="en-US" b="1" dirty="0"/>
          </a:p>
        </p:txBody>
      </p:sp>
      <p:pic>
        <p:nvPicPr>
          <p:cNvPr id="4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1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1985</TotalTime>
  <Words>106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Weekly Report</vt:lpstr>
      <vt:lpstr>Previous Goals </vt:lpstr>
      <vt:lpstr>Accomplishments</vt:lpstr>
      <vt:lpstr>Accomplishments  (cont.)</vt:lpstr>
      <vt:lpstr>Accomplishments  (cont.)</vt:lpstr>
      <vt:lpstr>New Goals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Devin Trejo</dc:creator>
  <cp:lastModifiedBy>Devin Trejo</cp:lastModifiedBy>
  <cp:revision>65</cp:revision>
  <dcterms:created xsi:type="dcterms:W3CDTF">2015-06-01T22:09:28Z</dcterms:created>
  <dcterms:modified xsi:type="dcterms:W3CDTF">2015-08-10T04:17:48Z</dcterms:modified>
</cp:coreProperties>
</file>