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8/10/2015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8/10/2015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8/10/2015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8/10/2015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8/10/2015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5421" y="1392820"/>
            <a:ext cx="9001462" cy="2387600"/>
          </a:xfrm>
        </p:spPr>
        <p:txBody>
          <a:bodyPr/>
          <a:lstStyle/>
          <a:p>
            <a:r>
              <a:rPr lang="pt-BR" dirty="0" smtClean="0"/>
              <a:t>Summer research: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Weekly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5202238"/>
            <a:ext cx="9001462" cy="1655762"/>
          </a:xfrm>
        </p:spPr>
        <p:txBody>
          <a:bodyPr/>
          <a:lstStyle/>
          <a:p>
            <a:r>
              <a:rPr lang="pt-BR" dirty="0" smtClean="0"/>
              <a:t>Francisco Parente, August </a:t>
            </a:r>
            <a:r>
              <a:rPr lang="pt-BR" dirty="0" smtClean="0"/>
              <a:t>10</a:t>
            </a:r>
            <a:r>
              <a:rPr lang="pt-BR" baseline="30000" dirty="0" smtClean="0"/>
              <a:t>th</a:t>
            </a:r>
            <a:r>
              <a:rPr lang="pt-BR" dirty="0" smtClean="0"/>
              <a:t> </a:t>
            </a:r>
            <a:r>
              <a:rPr lang="pt-BR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22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Previous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base"/>
            <a:endParaRPr lang="pt-BR" dirty="0" smtClean="0">
              <a:effectLst/>
            </a:endParaRPr>
          </a:p>
          <a:p>
            <a:pPr algn="just" fontAlgn="base"/>
            <a:endParaRPr lang="pt-BR" dirty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Finish assigments for the MPLPC project.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August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51020"/>
            <a:ext cx="10353761" cy="887444"/>
          </a:xfrm>
        </p:spPr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3" y="1053129"/>
            <a:ext cx="10353762" cy="5439746"/>
          </a:xfrm>
        </p:spPr>
        <p:txBody>
          <a:bodyPr>
            <a:normAutofit/>
          </a:bodyPr>
          <a:lstStyle/>
          <a:p>
            <a:pPr algn="just" fontAlgn="base"/>
            <a:r>
              <a:rPr lang="pt-BR" dirty="0" smtClean="0">
                <a:effectLst/>
              </a:rPr>
              <a:t>MPLPC</a:t>
            </a:r>
            <a:r>
              <a:rPr lang="pt-BR" dirty="0" smtClean="0">
                <a:effectLst/>
              </a:rPr>
              <a:t>: </a:t>
            </a:r>
          </a:p>
          <a:p>
            <a:pPr lvl="1" algn="just" fontAlgn="base"/>
            <a:r>
              <a:rPr lang="pt-BR" dirty="0" smtClean="0">
                <a:effectLst/>
              </a:rPr>
              <a:t>I </a:t>
            </a:r>
            <a:r>
              <a:rPr lang="pt-BR" dirty="0" smtClean="0">
                <a:effectLst/>
              </a:rPr>
              <a:t>implemented </a:t>
            </a:r>
            <a:r>
              <a:rPr lang="pt-BR" dirty="0" smtClean="0">
                <a:effectLst/>
              </a:rPr>
              <a:t>a linear prediction </a:t>
            </a:r>
            <a:r>
              <a:rPr lang="pt-BR" dirty="0" smtClean="0">
                <a:effectLst/>
              </a:rPr>
              <a:t>model for the spike detection project;</a:t>
            </a:r>
          </a:p>
          <a:p>
            <a:pPr lvl="1" algn="just" fontAlgn="base"/>
            <a:r>
              <a:rPr lang="pt-BR" dirty="0" smtClean="0">
                <a:effectLst/>
              </a:rPr>
              <a:t>I have used a prediction of order 10;</a:t>
            </a:r>
          </a:p>
          <a:p>
            <a:pPr lvl="1" algn="just" fontAlgn="base"/>
            <a:r>
              <a:rPr lang="pt-BR" dirty="0" smtClean="0">
                <a:effectLst/>
              </a:rPr>
              <a:t>I selected ilustrative examples using relevant frames, as shown below (we have used a frame-based approach with </a:t>
            </a:r>
            <a:r>
              <a:rPr lang="en-US" dirty="0" smtClean="0">
                <a:effectLst/>
              </a:rPr>
              <a:t>10-length windows and 5-length frames</a:t>
            </a:r>
            <a:r>
              <a:rPr lang="pt-BR" dirty="0" smtClean="0">
                <a:effectLst/>
              </a:rPr>
              <a:t>):</a:t>
            </a:r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August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7" y="3418086"/>
            <a:ext cx="3986800" cy="23199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7940" y="3396473"/>
            <a:ext cx="4058949" cy="231992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3969" y="3396473"/>
            <a:ext cx="3765382" cy="2319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935920"/>
            <a:ext cx="10353762" cy="4224247"/>
          </a:xfrm>
        </p:spPr>
        <p:txBody>
          <a:bodyPr>
            <a:normAutofit/>
          </a:bodyPr>
          <a:lstStyle/>
          <a:p>
            <a:pPr algn="just"/>
            <a:endParaRPr lang="en-US" dirty="0">
              <a:effectLst/>
            </a:endParaRPr>
          </a:p>
          <a:p>
            <a:pPr marL="0" indent="0" algn="just">
              <a:buNone/>
            </a:pPr>
            <a:endParaRPr lang="en-US" dirty="0" smtClean="0">
              <a:effectLst/>
            </a:endParaRPr>
          </a:p>
          <a:p>
            <a:pPr marL="0" indent="0" algn="just">
              <a:buNone/>
            </a:pPr>
            <a:endParaRPr lang="en-US" dirty="0">
              <a:effectLst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22077" y="886775"/>
            <a:ext cx="10353762" cy="5068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fontAlgn="base"/>
            <a:endParaRPr lang="en-US" dirty="0" smtClean="0">
              <a:effectLst/>
            </a:endParaRPr>
          </a:p>
          <a:p>
            <a:pPr fontAlgn="base"/>
            <a:endParaRPr lang="en-US" dirty="0" smtClean="0">
              <a:effectLst/>
            </a:endParaRPr>
          </a:p>
          <a:p>
            <a:pPr algn="just" fontAlgn="base"/>
            <a:endParaRPr lang="en-US" dirty="0" smtClean="0">
              <a:effectLst/>
            </a:endParaRPr>
          </a:p>
          <a:p>
            <a:pPr algn="just" fontAlgn="base"/>
            <a:r>
              <a:rPr lang="en-US" dirty="0" smtClean="0">
                <a:effectLst/>
              </a:rPr>
              <a:t>Obtain more results from training</a:t>
            </a:r>
            <a:endParaRPr lang="pt-BR" dirty="0" smtClean="0">
              <a:effectLst/>
            </a:endParaRPr>
          </a:p>
          <a:p>
            <a:pPr algn="just" fontAlgn="base"/>
            <a:endParaRPr lang="pt-BR" dirty="0" smtClean="0">
              <a:effectLst/>
            </a:endParaRPr>
          </a:p>
          <a:p>
            <a:pPr algn="just" fontAlgn="base"/>
            <a:r>
              <a:rPr lang="pt-BR" dirty="0" smtClean="0">
                <a:effectLst/>
              </a:rPr>
              <a:t>Deliver the next version of the poster</a:t>
            </a:r>
          </a:p>
          <a:p>
            <a:pPr marL="0" indent="0" algn="just" fontAlgn="base">
              <a:buNone/>
            </a:pPr>
            <a:endParaRPr lang="en-US" dirty="0" smtClean="0">
              <a:effectLst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79601" y="6492875"/>
            <a:ext cx="6672865" cy="365125"/>
          </a:xfrm>
        </p:spPr>
        <p:txBody>
          <a:bodyPr/>
          <a:lstStyle/>
          <a:p>
            <a:r>
              <a:rPr lang="en-US" dirty="0" smtClean="0"/>
              <a:t>Francisco Parente, August </a:t>
            </a:r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237</TotalTime>
  <Words>101</Words>
  <Application>Microsoft Office PowerPoint</Application>
  <PresentationFormat>Widescreen</PresentationFormat>
  <Paragraphs>25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Calibri</vt:lpstr>
      <vt:lpstr>Rockwell</vt:lpstr>
      <vt:lpstr>Damask</vt:lpstr>
      <vt:lpstr>Summer research:  Weekly Meeting</vt:lpstr>
      <vt:lpstr>Previous Goals</vt:lpstr>
      <vt:lpstr>accomplishments</vt:lpstr>
      <vt:lpstr>Plans for THIS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45</cp:revision>
  <dcterms:created xsi:type="dcterms:W3CDTF">2015-05-15T11:18:58Z</dcterms:created>
  <dcterms:modified xsi:type="dcterms:W3CDTF">2015-08-10T12:32:48Z</dcterms:modified>
</cp:coreProperties>
</file>