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65" r:id="rId4"/>
    <p:sldId id="276" r:id="rId5"/>
    <p:sldId id="274" r:id="rId6"/>
    <p:sldId id="269" r:id="rId7"/>
    <p:sldId id="277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AC51C4-7167-4FF1-884E-26B6F9C506F2}">
          <p14:sldIdLst>
            <p14:sldId id="256"/>
          </p14:sldIdLst>
        </p14:section>
        <p14:section name="Previous Goals" id="{54B8F842-6742-484C-8628-DA5831B5F865}">
          <p14:sldIdLst>
            <p14:sldId id="257"/>
          </p14:sldIdLst>
        </p14:section>
        <p14:section name="Acomplishments" id="{7C1E1F10-C3A1-43DB-B9E9-5F69D4EB9948}">
          <p14:sldIdLst>
            <p14:sldId id="265"/>
            <p14:sldId id="276"/>
            <p14:sldId id="274"/>
          </p14:sldIdLst>
        </p14:section>
        <p14:section name="New Goals" id="{96E6F908-75B6-48E6-A5E2-D489C632B12D}">
          <p14:sldIdLst>
            <p14:sldId id="269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2256" y="118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1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6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4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2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0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5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8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5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96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7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B4C6F-F883-43B2-B0A4-9B941942EF78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0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bout.gitlab.com/2014/09/29/gitlab-flow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temple.engeering.ed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By: Devin Trejo</a:t>
            </a:r>
          </a:p>
          <a:p>
            <a:endParaRPr lang="en-US" dirty="0"/>
          </a:p>
          <a:p>
            <a:r>
              <a:rPr lang="en-US" dirty="0" smtClean="0"/>
              <a:t>Week of July </a:t>
            </a:r>
            <a:r>
              <a:rPr lang="en-US" dirty="0" smtClean="0"/>
              <a:t>13, </a:t>
            </a:r>
            <a:r>
              <a:rPr lang="en-US" dirty="0" smtClean="0"/>
              <a:t>2015-&gt; July </a:t>
            </a:r>
            <a:r>
              <a:rPr lang="en-US" dirty="0" smtClean="0"/>
              <a:t>19, </a:t>
            </a:r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5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48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/>
              <a:t>WebServer</a:t>
            </a:r>
            <a:endParaRPr lang="en-US" b="1" dirty="0"/>
          </a:p>
          <a:p>
            <a:r>
              <a:rPr lang="en-US" dirty="0"/>
              <a:t>Webserver security checked. </a:t>
            </a:r>
          </a:p>
          <a:p>
            <a:r>
              <a:rPr lang="en-US" dirty="0" err="1"/>
              <a:t>GitLab</a:t>
            </a:r>
            <a:r>
              <a:rPr lang="en-US" dirty="0"/>
              <a:t> test</a:t>
            </a:r>
          </a:p>
          <a:p>
            <a:pPr marL="0" indent="0">
              <a:buNone/>
            </a:pPr>
            <a:r>
              <a:rPr lang="en-US" b="1" dirty="0"/>
              <a:t>NEDC</a:t>
            </a:r>
          </a:p>
          <a:p>
            <a:r>
              <a:rPr lang="en-US" dirty="0"/>
              <a:t>Rerun all the checks on 2014, including </a:t>
            </a:r>
            <a:r>
              <a:rPr lang="en-US" dirty="0" err="1"/>
              <a:t>check_mrms</a:t>
            </a:r>
            <a:r>
              <a:rPr lang="en-US" dirty="0"/>
              <a:t> across the entire database, to make sure we didn't miss anything.</a:t>
            </a:r>
          </a:p>
          <a:p>
            <a:r>
              <a:rPr lang="en-US" dirty="0"/>
              <a:t>Digitize and store the new CDs</a:t>
            </a:r>
          </a:p>
          <a:p>
            <a:r>
              <a:rPr lang="en-US" dirty="0"/>
              <a:t>Move forward on 2015</a:t>
            </a:r>
          </a:p>
          <a:p>
            <a:pPr marL="0" indent="0">
              <a:buNone/>
            </a:pPr>
            <a:r>
              <a:rPr lang="en-US" b="1" dirty="0"/>
              <a:t>Cluster</a:t>
            </a:r>
          </a:p>
          <a:p>
            <a:r>
              <a:rPr lang="en-US" dirty="0"/>
              <a:t>Purchase hardware for cluster!? (week2)</a:t>
            </a:r>
          </a:p>
          <a:p>
            <a:r>
              <a:rPr lang="en-US" dirty="0"/>
              <a:t>Test further ways to parallelize jobs across multiple nodes.</a:t>
            </a:r>
          </a:p>
          <a:p>
            <a:pPr marL="0" indent="0">
              <a:buNone/>
            </a:pPr>
            <a:r>
              <a:rPr lang="en-US" b="1" dirty="0"/>
              <a:t>Poster</a:t>
            </a:r>
            <a:endParaRPr lang="en-US" b="1" dirty="0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4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ISIP Website</a:t>
            </a:r>
          </a:p>
          <a:p>
            <a:pPr marL="0" indent="0">
              <a:buNone/>
            </a:pPr>
            <a:r>
              <a:rPr lang="en-US" dirty="0"/>
              <a:t>- Security is cleared by Dave Hart. He required some modifications </a:t>
            </a:r>
            <a:r>
              <a:rPr lang="en-US" dirty="0" smtClean="0"/>
              <a:t>to the </a:t>
            </a:r>
            <a:r>
              <a:rPr lang="en-US" dirty="0"/>
              <a:t>apache configuration. He also wanted some packages updated to </a:t>
            </a:r>
            <a:r>
              <a:rPr lang="en-US" dirty="0" smtClean="0"/>
              <a:t>the latest </a:t>
            </a:r>
            <a:r>
              <a:rPr lang="en-US" dirty="0"/>
              <a:t>version.</a:t>
            </a:r>
          </a:p>
          <a:p>
            <a:pPr marL="0" indent="0">
              <a:buNone/>
            </a:pPr>
            <a:r>
              <a:rPr lang="en-US" dirty="0"/>
              <a:t>- The packages we have installed are not the latest versions by </a:t>
            </a:r>
            <a:r>
              <a:rPr lang="en-US" dirty="0" smtClean="0"/>
              <a:t>they have </a:t>
            </a:r>
            <a:r>
              <a:rPr lang="en-US" dirty="0"/>
              <a:t>the latest release. David </a:t>
            </a:r>
            <a:r>
              <a:rPr lang="en-US" dirty="0" err="1"/>
              <a:t>Ryskalczyk</a:t>
            </a:r>
            <a:r>
              <a:rPr lang="en-US" dirty="0"/>
              <a:t> showed me having the </a:t>
            </a:r>
            <a:r>
              <a:rPr lang="en-US" dirty="0" smtClean="0"/>
              <a:t>latest release </a:t>
            </a:r>
            <a:r>
              <a:rPr lang="en-US" dirty="0"/>
              <a:t>is more important than the latest version.</a:t>
            </a:r>
          </a:p>
          <a:p>
            <a:pPr marL="0" indent="0">
              <a:buNone/>
            </a:pPr>
            <a:r>
              <a:rPr lang="en-US" dirty="0"/>
              <a:t>- Brought up a future security problem about purchasing a </a:t>
            </a:r>
            <a:r>
              <a:rPr lang="en-US" dirty="0" err="1" smtClean="0"/>
              <a:t>ssl</a:t>
            </a:r>
            <a:r>
              <a:rPr lang="en-US" dirty="0" smtClean="0"/>
              <a:t> certificate </a:t>
            </a:r>
            <a:r>
              <a:rPr lang="en-US" dirty="0"/>
              <a:t>for our web server.</a:t>
            </a:r>
          </a:p>
          <a:p>
            <a:pPr marL="0" indent="0">
              <a:buNone/>
            </a:pPr>
            <a:r>
              <a:rPr lang="en-US" dirty="0"/>
              <a:t>- Ran a </a:t>
            </a:r>
            <a:r>
              <a:rPr lang="en-US" dirty="0" err="1"/>
              <a:t>rsync</a:t>
            </a:r>
            <a:r>
              <a:rPr lang="en-US" dirty="0"/>
              <a:t> so the local copy is up to date with the public </a:t>
            </a:r>
            <a:r>
              <a:rPr lang="en-US" dirty="0" smtClean="0"/>
              <a:t>server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NEDC</a:t>
            </a:r>
          </a:p>
          <a:p>
            <a:pPr marL="0" indent="0">
              <a:buNone/>
            </a:pPr>
            <a:r>
              <a:rPr lang="en-US" dirty="0"/>
              <a:t>- No progress.</a:t>
            </a:r>
            <a:endParaRPr lang="en-US" dirty="0"/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22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838200" y="1492929"/>
            <a:ext cx="10515600" cy="50167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Cluster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-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Picone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 was handling how to parallelize jobs across multiple nodes so I stopped working on this issue.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- We confirmed our build configuration and submitted a request for purchase order. We are going with the vendor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SuperBiiz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.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- We are purchasing 1 login/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nfs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 node (21TB of usable NFS storage), 4 compute nodes (128 Cores, 1TB of RAM), and a web server. </a:t>
            </a:r>
            <a:r>
              <a:rPr kumimoji="0" lang="en-US" alt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en-US" alt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GitLab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- I read about how to properly deploy a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git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 environment using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gitlab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.  Reference: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+mn-lt"/>
                <a:cs typeface="Arial" panose="020B0604020202020204" pitchFamily="34" charset="0"/>
                <a:hlinkClick r:id="rId3"/>
              </a:rPr>
              <a:t>https://about.gitlab.com/2014/09/29/gitlab-flow/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- I started creating a "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cheatsheet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"/lesson plan for we can introduce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git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 to the group.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- I experimented with cloning/forking/merging using the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gitlab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 server we have setup.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- I configured the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gitlab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 server to work with our existing apache server we are using to host the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isip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 website.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- Note: I was wrong in my last meeting. You can use the desktop applications made by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github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 (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github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 for windows/mac) with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gitlab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.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03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</a:t>
            </a:r>
            <a:br>
              <a:rPr lang="en-US" dirty="0"/>
            </a:br>
            <a:r>
              <a:rPr lang="en-US" dirty="0"/>
              <a:t>(cont.)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Budgeting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I created a list of updates that need to be corrected in the COGNOS database.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I went through the budget and found payment discrepancies that 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need to make a list of and still submit to Dr. </a:t>
            </a:r>
            <a:r>
              <a:rPr lang="en-US" dirty="0" err="1"/>
              <a:t>Picone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222222"/>
                </a:solidFill>
              </a:rPr>
              <a:t>Poster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/>
              <a:t>Used Dr. </a:t>
            </a:r>
            <a:r>
              <a:rPr lang="en-US" dirty="0" err="1"/>
              <a:t>Picone's</a:t>
            </a:r>
            <a:r>
              <a:rPr lang="en-US" dirty="0"/>
              <a:t> recommend title: </a:t>
            </a:r>
            <a:r>
              <a:rPr lang="en-US" dirty="0" smtClean="0"/>
              <a:t>Affordable Supercomputing Using</a:t>
            </a:r>
            <a:br>
              <a:rPr lang="en-US" dirty="0" smtClean="0"/>
            </a:br>
            <a:r>
              <a:rPr lang="en-US" dirty="0" smtClean="0"/>
              <a:t>Open Source Software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I create my draft for the engineering poster </a:t>
            </a:r>
            <a:r>
              <a:rPr lang="en-US" dirty="0" smtClean="0"/>
              <a:t>session</a:t>
            </a:r>
            <a:endParaRPr lang="en-US" dirty="0"/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57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</a:t>
            </a:r>
            <a:r>
              <a:rPr lang="en-US" b="1" smtClean="0"/>
              <a:t>Goals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ISIP Website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Work through any production deployment issues once the sever is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public visible online.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Look into what SSL certificate is best. Also try to meet Michael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Kalai</a:t>
            </a:r>
            <a:r>
              <a:rPr lang="en-US" dirty="0"/>
              <a:t> to talk about using </a:t>
            </a:r>
            <a:r>
              <a:rPr lang="en-US" dirty="0">
                <a:hlinkClick r:id="rId2"/>
              </a:rPr>
              <a:t>temple.engeering.edu</a:t>
            </a:r>
            <a:r>
              <a:rPr lang="en-US" dirty="0"/>
              <a:t> as a </a:t>
            </a:r>
            <a:r>
              <a:rPr lang="en-US" dirty="0" smtClean="0"/>
              <a:t>forwarding </a:t>
            </a:r>
            <a:r>
              <a:rPr lang="en-US" dirty="0"/>
              <a:t>path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 https encryption.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Work with Dr. </a:t>
            </a:r>
            <a:r>
              <a:rPr lang="en-US" dirty="0" err="1"/>
              <a:t>Picone</a:t>
            </a:r>
            <a:r>
              <a:rPr lang="en-US" dirty="0"/>
              <a:t> to have the domains properly resolve to our new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web server's static IP: </a:t>
            </a:r>
            <a:r>
              <a:rPr lang="en-US" dirty="0" smtClean="0"/>
              <a:t>129.32.60.54</a:t>
            </a:r>
          </a:p>
          <a:p>
            <a:pPr marL="0" indent="0">
              <a:buNone/>
            </a:pPr>
            <a:r>
              <a:rPr lang="en-US" b="1" dirty="0" smtClean="0"/>
              <a:t>NEDC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Rerun all the checks on 2014, including </a:t>
            </a:r>
            <a:r>
              <a:rPr lang="en-US" dirty="0" err="1"/>
              <a:t>check_mrms</a:t>
            </a:r>
            <a:r>
              <a:rPr lang="en-US" dirty="0"/>
              <a:t> across the entire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database, to make sure we didn't miss anything.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Digitize and store the new CDs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Move forward on 2015</a:t>
            </a:r>
            <a:endParaRPr lang="en-US" dirty="0"/>
          </a:p>
        </p:txBody>
      </p:sp>
      <p:pic>
        <p:nvPicPr>
          <p:cNvPr id="4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1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</a:t>
            </a:r>
            <a:r>
              <a:rPr lang="en-US" b="1" dirty="0" smtClean="0"/>
              <a:t>Goals </a:t>
            </a:r>
            <a:r>
              <a:rPr lang="en-US" dirty="0"/>
              <a:t>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Cluster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If purchase order goes through then maintain contact with </a:t>
            </a:r>
            <a:r>
              <a:rPr lang="en-US" dirty="0" err="1"/>
              <a:t>superbiiz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so they do properly setup our server. (Correct OS installed, proper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RAID configured, </a:t>
            </a:r>
            <a:r>
              <a:rPr lang="en-US" dirty="0" err="1"/>
              <a:t>ect</a:t>
            </a:r>
            <a:r>
              <a:rPr lang="en-US" dirty="0"/>
              <a:t>).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Coordinate with Max Linn to ensure the PO is quickly processed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err="1"/>
              <a:t>Gitlab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Setup email to work with external email service.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Migrate projects into </a:t>
            </a:r>
            <a:r>
              <a:rPr lang="en-US" dirty="0" err="1"/>
              <a:t>gitlab</a:t>
            </a:r>
            <a:r>
              <a:rPr lang="en-US" dirty="0"/>
              <a:t> and setup proper a permission schema.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Configure OAuth so that there are multiple ways to log into the </a:t>
            </a:r>
            <a:r>
              <a:rPr lang="en-US" dirty="0" err="1"/>
              <a:t>gitlab</a:t>
            </a:r>
            <a:r>
              <a:rPr lang="en-US" dirty="0"/>
              <a:t> server</a:t>
            </a:r>
            <a:endParaRPr lang="en-US" dirty="0"/>
          </a:p>
        </p:txBody>
      </p:sp>
      <p:pic>
        <p:nvPicPr>
          <p:cNvPr id="4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56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</a:t>
            </a:r>
            <a:r>
              <a:rPr lang="en-US" b="1" dirty="0" smtClean="0"/>
              <a:t>Goals </a:t>
            </a:r>
            <a:r>
              <a:rPr lang="en-US" dirty="0"/>
              <a:t>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Budgeting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Meeting with Walt to look at COGNOS budget questions.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Go through the compensation sheets and create a list of any payment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discrepancies.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Meet with Dr. </a:t>
            </a:r>
            <a:r>
              <a:rPr lang="en-US" dirty="0" err="1"/>
              <a:t>Obied</a:t>
            </a:r>
            <a:r>
              <a:rPr lang="en-US" dirty="0"/>
              <a:t> to discuss the new account?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Poster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Finalize my poster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Present my poster</a:t>
            </a:r>
            <a:endParaRPr lang="en-US" dirty="0"/>
          </a:p>
        </p:txBody>
      </p:sp>
      <p:pic>
        <p:nvPicPr>
          <p:cNvPr id="4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28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1972</TotalTime>
  <Words>202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Weekly Report</vt:lpstr>
      <vt:lpstr>Previous Goals</vt:lpstr>
      <vt:lpstr>Accomplishments</vt:lpstr>
      <vt:lpstr>Accomplishments</vt:lpstr>
      <vt:lpstr>Accomplishments  (cont.)</vt:lpstr>
      <vt:lpstr>New Goals </vt:lpstr>
      <vt:lpstr>New Goals (cont.)</vt:lpstr>
      <vt:lpstr>New Goals (cont.)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Devin Trejo</dc:creator>
  <cp:lastModifiedBy>Devin Trejo</cp:lastModifiedBy>
  <cp:revision>60</cp:revision>
  <dcterms:created xsi:type="dcterms:W3CDTF">2015-06-01T22:09:28Z</dcterms:created>
  <dcterms:modified xsi:type="dcterms:W3CDTF">2015-07-20T04:08:50Z</dcterms:modified>
</cp:coreProperties>
</file>