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2341800" y="4779000"/>
            <a:ext cx="7522920" cy="637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Pedro Henrique da Rocha Garrit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07/20/2015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826200" y="2572920"/>
            <a:ext cx="10554480" cy="13089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8000">
                <a:solidFill>
                  <a:srgbClr val="000000"/>
                </a:solidFill>
                <a:latin typeface="Calibri"/>
              </a:rPr>
              <a:t>Weekly Presentation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0"/>
            <a:ext cx="9903960" cy="1476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4400">
                <a:solidFill>
                  <a:srgbClr val="000000"/>
                </a:solidFill>
                <a:latin typeface="Calibri Light"/>
              </a:rPr>
              <a:t>Goals: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981000" y="1105920"/>
            <a:ext cx="10594080" cy="2654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-Finish and analyse results from the results of exp 23;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-Start working on the poster.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-250200" y="-112320"/>
            <a:ext cx="9903960" cy="1476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000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4000">
                <a:solidFill>
                  <a:srgbClr val="000000"/>
                </a:solidFill>
                <a:latin typeface="Calibri Light"/>
              </a:rPr>
              <a:t>Accomplishments: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312480" y="1097280"/>
            <a:ext cx="11755800" cy="493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- 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Run the wavelet experiment under a small data set (exp 23). The results of this experiment as the results of experiment 19 were poor and can be seen below: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Eval data set: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Wavelet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                              MFCC (exp 22 results)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Correct =   43.559%, Error =   56.441%   Correct =   66.773%, Error =   33.227%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Training set: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Wavelet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  MFCC (exp 22 results)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Correct =   62.590%, Error =   37.410%   Correct =   80.987%, Error =   19.013%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- Add a new feature to the MATLAB code that now accepts a parameter file that select which coefficients will be used and in which order. This was made to make easier to set up new experiments with more decomposition levels.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365040"/>
            <a:ext cx="10513440" cy="1323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Plans: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017000" y="1554480"/>
            <a:ext cx="10594080" cy="4021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-Finish the poster and present it.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-Finish running the new experiment with the wavelet features using bins of approximately 4hz to cover the frequency band from 0-20hz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