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827750" y="18126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Weekly Report</a:t>
            </a: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Cotta, Lucas</a:t>
            </a:r>
            <a:br>
              <a:rPr lang="en"/>
            </a:br>
            <a:r>
              <a:rPr lang="en" sz="1800"/>
              <a:t>Computer Scientist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-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Previous Plans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FFFF"/>
                </a:solidFill>
              </a:rPr>
              <a:t>· Demo - Release the new version of Demo.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FFFF"/>
                </a:solidFill>
              </a:rPr>
              <a:t>· Photic Stimulation -  Print out the signal values of the photic stimulation channel for a typical file.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FFFFFF"/>
                </a:solidFill>
              </a:rPr>
              <a:t>· Poster - Delivery the draft of the poster.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22222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33400" y="124715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· Demo -  The version 0.2 was released. I massively tried to find bugs or eventually problems for 4 days, apparently is running beautifully. I'm start the tests on the new version and already find a bug. I also test the spectrogram for different inputs..It's running okay.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· Photic Stimulation - I finally got how is going to be process. I wrote part of a C++ code with a file.edf as input generating a file.lab as output lab file that contains labels indicated when photic stimulation started and ended on the photic channel.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I'm using the print_signal from the owls nest.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· Poster - I just finished the draft version.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576600" y="11467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Demo - Massively test the new version chasing bugs and to run smoothly with the spectrogram function to release the new version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Photic Stimulation - Finish the coding that I started to generate the .lab file.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Poster - Work on the feedback of the poster, delivery the final version and present.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