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7/13/2015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7/13/2015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to start the training of with the existing feature files on </a:t>
            </a:r>
            <a:r>
              <a:rPr lang="en-US" dirty="0" err="1"/>
              <a:t>kaldi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dirty="0"/>
              <a:t>Work on </a:t>
            </a:r>
            <a:r>
              <a:rPr lang="en-US" dirty="0" err="1"/>
              <a:t>AlphaDigits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I ran the </a:t>
            </a:r>
            <a:r>
              <a:rPr lang="en-US" dirty="0" err="1"/>
              <a:t>monophone</a:t>
            </a:r>
            <a:r>
              <a:rPr lang="en-US" dirty="0"/>
              <a:t> training on </a:t>
            </a:r>
            <a:r>
              <a:rPr lang="en-US" dirty="0" err="1"/>
              <a:t>Alphadigits</a:t>
            </a:r>
            <a:r>
              <a:rPr lang="en-US" dirty="0"/>
              <a:t> using ten audio files for training and the same ten for evaluation, and the WER was 19.67%.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exp_0022 using Kaldi</a:t>
            </a:r>
            <a:endParaRPr lang="en-US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0" y="3451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</a:t>
            </a:r>
            <a:r>
              <a:rPr lang="en-US" dirty="0"/>
              <a:t>to start the training of with the existing feature files on </a:t>
            </a:r>
            <a:r>
              <a:rPr lang="en-US" dirty="0" err="1"/>
              <a:t>kaldi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Work on </a:t>
            </a:r>
            <a:r>
              <a:rPr lang="en-US" dirty="0" err="1"/>
              <a:t>AlphaDigits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56</Words>
  <Application>Microsoft Office PowerPoint</Application>
  <PresentationFormat>Apresentação na tela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Weekly presentation</vt:lpstr>
      <vt:lpstr>Goals</vt:lpstr>
      <vt:lpstr>Accomplishments </vt:lpstr>
      <vt:lpstr>Next week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Jônatas Macêdo Soares</cp:lastModifiedBy>
  <cp:revision>37</cp:revision>
  <dcterms:created xsi:type="dcterms:W3CDTF">2015-05-22T00:25:08Z</dcterms:created>
  <dcterms:modified xsi:type="dcterms:W3CDTF">2015-07-13T07:18:48Z</dcterms:modified>
</cp:coreProperties>
</file>