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13/07/2015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07/13/2015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</a:p>
          <a:p>
            <a:pPr lvl="1"/>
            <a:r>
              <a:rPr lang="en-US" dirty="0"/>
              <a:t>Set up an experiment to add a new feature to the </a:t>
            </a:r>
            <a:r>
              <a:rPr lang="en-US" dirty="0" err="1"/>
              <a:t>htk</a:t>
            </a:r>
            <a:r>
              <a:rPr lang="en-US" dirty="0"/>
              <a:t> files generated by the </a:t>
            </a:r>
            <a:r>
              <a:rPr lang="en-US" dirty="0" err="1" smtClean="0"/>
              <a:t>exp0022</a:t>
            </a:r>
            <a:r>
              <a:rPr lang="en-US" dirty="0" smtClean="0"/>
              <a:t> </a:t>
            </a:r>
            <a:r>
              <a:rPr lang="en-US" dirty="0"/>
              <a:t>based on the feature extraction methods in the paper "Feature Extraction and Reduction of Wavelet Transform Coefficients for </a:t>
            </a:r>
            <a:r>
              <a:rPr lang="en-US" dirty="0" err="1"/>
              <a:t>EMG</a:t>
            </a:r>
            <a:r>
              <a:rPr lang="en-US" dirty="0"/>
              <a:t> Pattern Classification"</a:t>
            </a:r>
            <a:endParaRPr lang="en-US" sz="8400" dirty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  <a:endParaRPr lang="pt-BR" dirty="0"/>
          </a:p>
          <a:p>
            <a:pPr lvl="1"/>
            <a:r>
              <a:rPr lang="en-US" dirty="0" smtClean="0"/>
              <a:t>replicated </a:t>
            </a:r>
            <a:r>
              <a:rPr lang="en-US" dirty="0" err="1" smtClean="0"/>
              <a:t>exp0022</a:t>
            </a:r>
            <a:r>
              <a:rPr lang="en-US" dirty="0" smtClean="0"/>
              <a:t> in </a:t>
            </a:r>
            <a:r>
              <a:rPr lang="en-US" dirty="0" err="1" smtClean="0"/>
              <a:t>exp0025</a:t>
            </a:r>
            <a:endParaRPr lang="en-US" dirty="0" smtClean="0"/>
          </a:p>
          <a:p>
            <a:pPr lvl="1"/>
            <a:r>
              <a:rPr lang="en-US" dirty="0" smtClean="0"/>
              <a:t>Wrote the python codes to add the new feature</a:t>
            </a:r>
            <a:endParaRPr lang="en-US" dirty="0"/>
          </a:p>
          <a:p>
            <a:pPr lvl="1"/>
            <a:r>
              <a:rPr lang="pt-BR" smtClean="0"/>
              <a:t>Still need to integrate both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Wavelets</a:t>
            </a:r>
          </a:p>
          <a:p>
            <a:pPr lvl="1">
              <a:buFontTx/>
              <a:buChar char="-"/>
            </a:pPr>
            <a:r>
              <a:rPr lang="en-US" dirty="0" smtClean="0"/>
              <a:t>run </a:t>
            </a:r>
            <a:r>
              <a:rPr lang="en-US" dirty="0"/>
              <a:t>experiment 0025 with all the new features and confirm they don't have </a:t>
            </a:r>
            <a:r>
              <a:rPr lang="en-US" dirty="0" smtClean="0"/>
              <a:t>bugs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- run experiment 0025 with all the new features on the </a:t>
            </a:r>
            <a:r>
              <a:rPr lang="en-US" dirty="0" err="1"/>
              <a:t>exp0019</a:t>
            </a:r>
            <a:r>
              <a:rPr lang="en-US" dirty="0"/>
              <a:t> dataset and compare performance </a:t>
            </a:r>
            <a:r>
              <a:rPr lang="en-US" dirty="0" smtClean="0"/>
              <a:t>results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- work on </a:t>
            </a:r>
            <a:r>
              <a:rPr lang="en-US" dirty="0" smtClean="0"/>
              <a:t>poster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85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28</cp:revision>
  <dcterms:created xsi:type="dcterms:W3CDTF">2015-05-15T02:21:28Z</dcterms:created>
  <dcterms:modified xsi:type="dcterms:W3CDTF">2015-07-13T07:20:15Z</dcterms:modified>
</cp:coreProperties>
</file>