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July 13</a:t>
            </a:r>
            <a:r>
              <a:rPr lang="pt-BR" baseline="30000" dirty="0" smtClean="0"/>
              <a:t>th</a:t>
            </a:r>
            <a:r>
              <a:rPr lang="pt-BR" dirty="0" smtClean="0"/>
              <a:t>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 smtClean="0">
                <a:effectLst/>
              </a:rPr>
              <a:t>Annotate </a:t>
            </a:r>
            <a:r>
              <a:rPr lang="en-US" dirty="0">
                <a:effectLst/>
              </a:rPr>
              <a:t>the EEGs using Dave's notes;</a:t>
            </a:r>
          </a:p>
          <a:p>
            <a:pPr marL="0" indent="0" algn="just" fontAlgn="base">
              <a:buNone/>
            </a:pPr>
            <a:endParaRPr lang="pt-BR" dirty="0">
              <a:effectLst/>
            </a:endParaRPr>
          </a:p>
          <a:p>
            <a:pPr marL="0" indent="0" algn="just" fontAlgn="base">
              <a:buNone/>
            </a:pPr>
            <a:endParaRPr lang="en-US" dirty="0">
              <a:effectLst/>
            </a:endParaRPr>
          </a:p>
          <a:p>
            <a:pPr algn="just" fontAlgn="base"/>
            <a:r>
              <a:rPr lang="en-US" dirty="0">
                <a:effectLst/>
              </a:rPr>
              <a:t>MPLPC project : filter the signals, apply hamming window and compute a linear prediction model.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13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20"/>
            <a:ext cx="10353761" cy="887444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3" y="1053129"/>
            <a:ext cx="10353762" cy="5439746"/>
          </a:xfr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effectLst/>
              </a:rPr>
              <a:t>Sleep Detection</a:t>
            </a:r>
            <a:endParaRPr lang="en-US" dirty="0" smtClean="0">
              <a:effectLst/>
            </a:endParaRPr>
          </a:p>
          <a:p>
            <a:pPr lvl="1" algn="just" fontAlgn="base"/>
            <a:endParaRPr lang="en-US" dirty="0" smtClean="0">
              <a:effectLst/>
            </a:endParaRPr>
          </a:p>
          <a:p>
            <a:pPr lvl="1" algn="just" fontAlgn="base"/>
            <a:r>
              <a:rPr lang="en-US" dirty="0" smtClean="0">
                <a:effectLst/>
              </a:rPr>
              <a:t>Filtered and annotated 90/100 </a:t>
            </a:r>
            <a:r>
              <a:rPr lang="en-US" dirty="0">
                <a:effectLst/>
              </a:rPr>
              <a:t>EDF </a:t>
            </a:r>
            <a:r>
              <a:rPr lang="en-US" dirty="0" smtClean="0">
                <a:effectLst/>
              </a:rPr>
              <a:t>files </a:t>
            </a:r>
            <a:r>
              <a:rPr lang="en-US" dirty="0">
                <a:effectLst/>
              </a:rPr>
              <a:t>that exhibit sleep events clearly</a:t>
            </a:r>
            <a:r>
              <a:rPr lang="en-US" dirty="0" smtClean="0">
                <a:effectLst/>
              </a:rPr>
              <a:t>;</a:t>
            </a:r>
          </a:p>
          <a:p>
            <a:pPr lvl="1" algn="just" fontAlgn="base"/>
            <a:r>
              <a:rPr lang="pt-BR" dirty="0">
                <a:effectLst/>
              </a:rPr>
              <a:t>Annotated </a:t>
            </a:r>
            <a:r>
              <a:rPr lang="en-US" dirty="0" smtClean="0">
                <a:effectLst/>
              </a:rPr>
              <a:t>55/100 </a:t>
            </a:r>
            <a:r>
              <a:rPr lang="en-US" dirty="0">
                <a:effectLst/>
              </a:rPr>
              <a:t>EDF files </a:t>
            </a:r>
            <a:r>
              <a:rPr lang="en-US" dirty="0" smtClean="0">
                <a:effectLst/>
              </a:rPr>
              <a:t>using Dave’s notes (p</a:t>
            </a:r>
            <a:r>
              <a:rPr lang="pt-BR" dirty="0" smtClean="0">
                <a:effectLst/>
              </a:rPr>
              <a:t>revious assignment): </a:t>
            </a:r>
          </a:p>
          <a:p>
            <a:pPr lvl="2" algn="just" fontAlgn="base"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37/55 exhibit sleep </a:t>
            </a:r>
            <a:r>
              <a:rPr lang="en-US" dirty="0" smtClean="0">
                <a:effectLst/>
              </a:rPr>
              <a:t>events</a:t>
            </a:r>
            <a:endParaRPr lang="en-US" dirty="0" smtClean="0">
              <a:effectLst/>
            </a:endParaRPr>
          </a:p>
          <a:p>
            <a:pPr lvl="2" algn="just" fontAlgn="base"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109 sleep events and 30 drowsy events on those 37 EEGs</a:t>
            </a:r>
          </a:p>
          <a:p>
            <a:pPr algn="just" fontAlgn="base"/>
            <a:endParaRPr lang="pt-BR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MPLPC: </a:t>
            </a:r>
          </a:p>
          <a:p>
            <a:pPr lvl="1" algn="just" fontAlgn="base"/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I have filtered </a:t>
            </a:r>
            <a:r>
              <a:rPr lang="en-US" dirty="0">
                <a:effectLst/>
              </a:rPr>
              <a:t>in one shot all the channels from a specified EDF file using a pre-emphasis filter H(z) = 1 - alpha . (z⁻¹</a:t>
            </a:r>
            <a:r>
              <a:rPr lang="en-US" dirty="0" smtClean="0">
                <a:effectLst/>
              </a:rPr>
              <a:t>) ;</a:t>
            </a:r>
          </a:p>
          <a:p>
            <a:pPr lvl="1" algn="just" fontAlgn="base"/>
            <a:r>
              <a:rPr lang="en-US" dirty="0" smtClean="0">
                <a:effectLst/>
              </a:rPr>
              <a:t> I </a:t>
            </a:r>
            <a:r>
              <a:rPr lang="en-US" dirty="0">
                <a:effectLst/>
              </a:rPr>
              <a:t>applied Hamming window to each analysis </a:t>
            </a:r>
            <a:r>
              <a:rPr lang="en-US" dirty="0" smtClean="0">
                <a:effectLst/>
              </a:rPr>
              <a:t>window.</a:t>
            </a:r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13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4224247"/>
          </a:xfrm>
        </p:spPr>
        <p:txBody>
          <a:bodyPr>
            <a:normAutofit/>
          </a:bodyPr>
          <a:lstStyle/>
          <a:p>
            <a:pPr algn="just"/>
            <a:endParaRPr lang="en-US" dirty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2077" y="886775"/>
            <a:ext cx="10353762" cy="506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algn="just" fontAlgn="base"/>
            <a:endParaRPr lang="en-US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Finish annotations and run training;</a:t>
            </a:r>
            <a:endParaRPr lang="pt-BR" dirty="0" smtClean="0">
              <a:effectLst/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MPLPC project </a:t>
            </a:r>
            <a:r>
              <a:rPr lang="en-US" smtClean="0">
                <a:effectLst/>
              </a:rPr>
              <a:t>: </a:t>
            </a:r>
            <a:r>
              <a:rPr lang="en-US" smtClean="0">
                <a:effectLst/>
              </a:rPr>
              <a:t>Compute linear </a:t>
            </a:r>
            <a:r>
              <a:rPr lang="en-US" dirty="0" smtClean="0">
                <a:effectLst/>
              </a:rPr>
              <a:t>prediction model.</a:t>
            </a:r>
          </a:p>
          <a:p>
            <a:pPr marL="0" indent="0" algn="just" fontAlgn="base">
              <a:buNone/>
            </a:pPr>
            <a:endParaRPr lang="en-US" dirty="0" smtClean="0">
              <a:effectLst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13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179</TotalTime>
  <Words>115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Courier New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35</cp:revision>
  <dcterms:created xsi:type="dcterms:W3CDTF">2015-05-15T11:18:58Z</dcterms:created>
  <dcterms:modified xsi:type="dcterms:W3CDTF">2015-07-13T12:13:16Z</dcterms:modified>
</cp:coreProperties>
</file>