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6ACF-7908-4907-A955-EB65D422D0B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Fabricio Teles Dutra </a:t>
            </a:r>
            <a:r>
              <a:rPr lang="en-US" dirty="0" err="1" smtClean="0"/>
              <a:t>Goncalves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07/06/2015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 to restructure the code for interpolation and </a:t>
            </a:r>
            <a:r>
              <a:rPr lang="en-US" dirty="0" err="1"/>
              <a:t>check_montage</a:t>
            </a:r>
            <a:r>
              <a:rPr lang="en-US" dirty="0"/>
              <a:t> based on the code design review.</a:t>
            </a:r>
          </a:p>
          <a:p>
            <a:r>
              <a:rPr lang="en-US" dirty="0"/>
              <a:t>Convert HTK format files to </a:t>
            </a:r>
            <a:r>
              <a:rPr lang="en-US" dirty="0" err="1"/>
              <a:t>Kaldi</a:t>
            </a:r>
            <a:r>
              <a:rPr lang="en-US" dirty="0"/>
              <a:t> format files.</a:t>
            </a:r>
          </a:p>
          <a:p>
            <a:r>
              <a:rPr lang="en-US" dirty="0"/>
              <a:t>Do training with the existing feature files using </a:t>
            </a:r>
            <a:r>
              <a:rPr lang="en-US" dirty="0" err="1"/>
              <a:t>Kaldi</a:t>
            </a:r>
            <a:r>
              <a:rPr lang="en-US" dirty="0"/>
              <a:t> approaches.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Interpolation code modified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All 3,738 files missing TCP montage channels were analyzed:</a:t>
            </a:r>
          </a:p>
          <a:p>
            <a:pPr lvl="1" algn="just"/>
            <a:r>
              <a:rPr lang="en-US" dirty="0" smtClean="0"/>
              <a:t>Location: </a:t>
            </a:r>
            <a:r>
              <a:rPr lang="en-US" dirty="0"/>
              <a:t>/data/</a:t>
            </a:r>
            <a:r>
              <a:rPr lang="en-US" dirty="0" err="1"/>
              <a:t>isip</a:t>
            </a:r>
            <a:r>
              <a:rPr lang="en-US" dirty="0"/>
              <a:t>/data/</a:t>
            </a:r>
            <a:r>
              <a:rPr lang="en-US" dirty="0" err="1"/>
              <a:t>tuh_eeg</a:t>
            </a:r>
            <a:r>
              <a:rPr lang="en-US" dirty="0"/>
              <a:t>/v0.6.0/</a:t>
            </a:r>
            <a:r>
              <a:rPr lang="en-US" dirty="0" err="1"/>
              <a:t>edf</a:t>
            </a:r>
            <a:r>
              <a:rPr lang="en-US" dirty="0" smtClean="0"/>
              <a:t>/</a:t>
            </a:r>
          </a:p>
          <a:p>
            <a:pPr lvl="1" algn="just"/>
            <a:r>
              <a:rPr lang="en-US" dirty="0"/>
              <a:t>3,687 files can be put in the TCP </a:t>
            </a:r>
            <a:r>
              <a:rPr lang="en-US" dirty="0" smtClean="0"/>
              <a:t>montage</a:t>
            </a:r>
            <a:endParaRPr lang="en-US" dirty="0" smtClean="0"/>
          </a:p>
          <a:p>
            <a:r>
              <a:rPr lang="en-US" dirty="0" smtClean="0"/>
              <a:t>HTK files (.</a:t>
            </a:r>
            <a:r>
              <a:rPr lang="en-US" dirty="0" err="1" smtClean="0"/>
              <a:t>htk</a:t>
            </a:r>
            <a:r>
              <a:rPr lang="en-US" dirty="0" smtClean="0"/>
              <a:t>) converted to </a:t>
            </a:r>
            <a:r>
              <a:rPr lang="en-US" dirty="0" err="1"/>
              <a:t>Kaldi</a:t>
            </a:r>
            <a:r>
              <a:rPr lang="en-US" dirty="0"/>
              <a:t> </a:t>
            </a:r>
            <a:r>
              <a:rPr lang="en-US" dirty="0" smtClean="0"/>
              <a:t>feature files (.ark):</a:t>
            </a:r>
          </a:p>
          <a:p>
            <a:pPr lvl="1"/>
            <a:r>
              <a:rPr lang="en-US" dirty="0" smtClean="0"/>
              <a:t>Both binary files have 32 bit representation</a:t>
            </a:r>
          </a:p>
          <a:p>
            <a:pPr lvl="1"/>
            <a:r>
              <a:rPr lang="en-US" dirty="0" smtClean="0"/>
              <a:t>For what I have analyzed, the code does not modify the feature values from </a:t>
            </a:r>
            <a:r>
              <a:rPr lang="en-US" dirty="0" err="1" smtClean="0"/>
              <a:t>htk</a:t>
            </a:r>
            <a:r>
              <a:rPr lang="en-US" smtClean="0"/>
              <a:t> file</a:t>
            </a:r>
            <a:endParaRPr lang="en-US" dirty="0" smtClean="0"/>
          </a:p>
          <a:p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7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Interpolation code design review.</a:t>
            </a:r>
          </a:p>
          <a:p>
            <a:r>
              <a:rPr lang="en-US" dirty="0"/>
              <a:t>Analyze the possibility to use the htk2kaldi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Analyze how to </a:t>
            </a:r>
            <a:r>
              <a:rPr lang="en-US" dirty="0" smtClean="0"/>
              <a:t>utilize the .lab files on </a:t>
            </a:r>
            <a:r>
              <a:rPr lang="en-US" dirty="0" err="1" smtClean="0"/>
              <a:t>Kaldi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Do training with the existing feature files using </a:t>
            </a:r>
            <a:r>
              <a:rPr lang="en-US" dirty="0" err="1" smtClean="0"/>
              <a:t>Kaldi</a:t>
            </a:r>
            <a:r>
              <a:rPr lang="en-US" dirty="0" smtClean="0"/>
              <a:t> approaches.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148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</vt:lpstr>
      <vt:lpstr>Accomplishments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Teles</dc:creator>
  <cp:lastModifiedBy>Fabricio Teles</cp:lastModifiedBy>
  <cp:revision>86</cp:revision>
  <dcterms:created xsi:type="dcterms:W3CDTF">2015-05-21T21:39:44Z</dcterms:created>
  <dcterms:modified xsi:type="dcterms:W3CDTF">2015-07-05T23:09:57Z</dcterms:modified>
</cp:coreProperties>
</file>