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57" r:id="rId3"/>
    <p:sldId id="266" r:id="rId4"/>
    <p:sldId id="265" r:id="rId5"/>
    <p:sldId id="270" r:id="rId6"/>
    <p:sldId id="271" r:id="rId7"/>
    <p:sldId id="26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BAC51C4-7167-4FF1-884E-26B6F9C506F2}">
          <p14:sldIdLst>
            <p14:sldId id="256"/>
          </p14:sldIdLst>
        </p14:section>
        <p14:section name="Previous Goals" id="{54B8F842-6742-484C-8628-DA5831B5F865}">
          <p14:sldIdLst>
            <p14:sldId id="257"/>
          </p14:sldIdLst>
        </p14:section>
        <p14:section name="Acomplishments" id="{7698FABC-474F-4746-B978-DA277978C62E}">
          <p14:sldIdLst>
            <p14:sldId id="266"/>
          </p14:sldIdLst>
        </p14:section>
        <p14:section name="Acomplishments" id="{7C1E1F10-C3A1-43DB-B9E9-5F69D4EB9948}">
          <p14:sldIdLst>
            <p14:sldId id="265"/>
            <p14:sldId id="270"/>
            <p14:sldId id="271"/>
          </p14:sldIdLst>
        </p14:section>
        <p14:section name="New Goals" id="{96E6F908-75B6-48E6-A5E2-D489C632B12D}">
          <p14:sldIdLst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3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62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16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168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347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725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70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55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88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951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696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870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B4C6F-F883-43B2-B0A4-9B941942EF78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505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Weekly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By: Devin Trejo</a:t>
            </a:r>
          </a:p>
          <a:p>
            <a:endParaRPr lang="en-US" dirty="0"/>
          </a:p>
          <a:p>
            <a:r>
              <a:rPr lang="en-US" dirty="0" smtClean="0"/>
              <a:t>Week of </a:t>
            </a:r>
            <a:r>
              <a:rPr lang="en-US" dirty="0"/>
              <a:t>June </a:t>
            </a:r>
            <a:r>
              <a:rPr lang="en-US" dirty="0" smtClean="0"/>
              <a:t>14, 2015-&gt; June 20, 2015</a:t>
            </a:r>
            <a:endParaRPr lang="en-US" dirty="0"/>
          </a:p>
        </p:txBody>
      </p:sp>
      <p:pic>
        <p:nvPicPr>
          <p:cNvPr id="5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57" y="365125"/>
            <a:ext cx="6236043" cy="9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048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Priority: Finish setup of webserver. Also find a permanent home for it and having it up and running on the internet.</a:t>
            </a:r>
          </a:p>
          <a:p>
            <a:r>
              <a:rPr lang="en-US" dirty="0"/>
              <a:t>Finish spell check for release_2014 data.</a:t>
            </a:r>
          </a:p>
          <a:p>
            <a:r>
              <a:rPr lang="en-US" dirty="0"/>
              <a:t>Setup Torque on the cluster and run a job on the cluster.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57" y="365125"/>
            <a:ext cx="6236043" cy="9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545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6616"/>
            <a:ext cx="10515600" cy="1325563"/>
          </a:xfrm>
        </p:spPr>
        <p:txBody>
          <a:bodyPr/>
          <a:lstStyle/>
          <a:p>
            <a:r>
              <a:rPr lang="en-US" smtClean="0"/>
              <a:t>Week Overview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3410352"/>
              </p:ext>
            </p:extLst>
          </p:nvPr>
        </p:nvGraphicFramePr>
        <p:xfrm>
          <a:off x="1550176" y="1846566"/>
          <a:ext cx="8763000" cy="45770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752600"/>
                <a:gridCol w="1752600"/>
                <a:gridCol w="1752600"/>
                <a:gridCol w="1752600"/>
                <a:gridCol w="1752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Monday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Tuesday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Thursday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Friday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Configure</a:t>
                      </a:r>
                      <a:r>
                        <a:rPr lang="en-US" baseline="0" dirty="0" smtClean="0"/>
                        <a:t> Apache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Downloaded Drupal</a:t>
                      </a:r>
                      <a:r>
                        <a:rPr lang="en-US" baseline="0" dirty="0" smtClean="0"/>
                        <a:t> MySQL DB from Remote Server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Configure </a:t>
                      </a:r>
                      <a:r>
                        <a:rPr lang="en-US" dirty="0" err="1" smtClean="0"/>
                        <a:t>WebServer</a:t>
                      </a:r>
                      <a:r>
                        <a:rPr lang="en-US" dirty="0" smtClean="0"/>
                        <a:t> Static IP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Setup swap &amp; scratch disks on</a:t>
                      </a:r>
                      <a:r>
                        <a:rPr lang="en-US" baseline="0" dirty="0" smtClean="0"/>
                        <a:t> each node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Fix SSH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authorized_keys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Install</a:t>
                      </a:r>
                      <a:r>
                        <a:rPr lang="en-US" baseline="0" dirty="0" smtClean="0"/>
                        <a:t> Torque on Cluster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Import</a:t>
                      </a:r>
                      <a:r>
                        <a:rPr lang="en-US" baseline="0" dirty="0" smtClean="0"/>
                        <a:t> DB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Install ISIP environment</a:t>
                      </a:r>
                      <a:r>
                        <a:rPr lang="en-US" baseline="0" dirty="0" smtClean="0"/>
                        <a:t> on Cluster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HDD Failure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Resolve </a:t>
                      </a:r>
                      <a:r>
                        <a:rPr lang="en-US" dirty="0" err="1" smtClean="0"/>
                        <a:t>pbs_mom</a:t>
                      </a:r>
                      <a:r>
                        <a:rPr lang="en-US" baseline="0" dirty="0" smtClean="0"/>
                        <a:t> hostname node rejection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Interface</a:t>
                      </a:r>
                      <a:r>
                        <a:rPr lang="en-US" baseline="0" dirty="0" smtClean="0"/>
                        <a:t> Drupal and Apache using PHP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Download EEG Data From Owl’s Nest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Re-create</a:t>
                      </a:r>
                      <a:r>
                        <a:rPr lang="en-US" baseline="0" dirty="0" smtClean="0"/>
                        <a:t> &amp; DL FS on </a:t>
                      </a:r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dirty="0" smtClean="0"/>
                        <a:t> Disk on MN1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Resolved some</a:t>
                      </a:r>
                      <a:r>
                        <a:rPr lang="en-US" baseline="0" dirty="0" smtClean="0"/>
                        <a:t> environment path variables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Install HTK </a:t>
                      </a:r>
                      <a:r>
                        <a:rPr lang="en-US" dirty="0" smtClean="0"/>
                        <a:t>on Cluster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Setup</a:t>
                      </a:r>
                      <a:r>
                        <a:rPr lang="en-US" baseline="0" dirty="0" smtClean="0"/>
                        <a:t> 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baseline="0" dirty="0" smtClean="0"/>
                        <a:t> Disk On MN1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Fix</a:t>
                      </a:r>
                      <a:r>
                        <a:rPr lang="en-US" baseline="0" dirty="0" smtClean="0"/>
                        <a:t> hostname conflicts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Try to run exp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0022 on cluster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8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57" y="365125"/>
            <a:ext cx="6236043" cy="9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868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ISIP web-server is accessible on the local LAN I used for my testing environment. </a:t>
            </a:r>
            <a:endParaRPr lang="en-US" dirty="0" smtClean="0"/>
          </a:p>
          <a:p>
            <a:pPr lvl="1"/>
            <a:r>
              <a:rPr lang="en-US" dirty="0" smtClean="0"/>
              <a:t>Problem with Virtual Host configuration which will be resolved once the computer is working over a static IP.</a:t>
            </a:r>
          </a:p>
          <a:p>
            <a:r>
              <a:rPr lang="en-US" dirty="0"/>
              <a:t>ISIP webserver is waiting to get its MAC address added to Temple's white listed. I submitted an inquiry to Brock on Wednesday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8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57" y="365125"/>
            <a:ext cx="6236043" cy="9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522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 </a:t>
            </a:r>
            <a:br>
              <a:rPr lang="en-US" dirty="0"/>
            </a:br>
            <a:r>
              <a:rPr lang="en-US" dirty="0"/>
              <a:t>(cont.)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</a:t>
            </a:r>
            <a:r>
              <a:rPr lang="en-US" dirty="0"/>
              <a:t>have successfully install Torque and Maui on the cluster. </a:t>
            </a:r>
          </a:p>
          <a:p>
            <a:pPr lvl="1"/>
            <a:r>
              <a:rPr lang="en-US" dirty="0" smtClean="0"/>
              <a:t>Installed 2x disks into </a:t>
            </a:r>
            <a:r>
              <a:rPr lang="en-US" dirty="0"/>
              <a:t>the main node (160GB and 250GB</a:t>
            </a:r>
            <a:r>
              <a:rPr lang="en-US" dirty="0" smtClean="0"/>
              <a:t>) to store data</a:t>
            </a:r>
          </a:p>
          <a:p>
            <a:pPr lvl="2"/>
            <a:r>
              <a:rPr lang="en-US" dirty="0" smtClean="0"/>
              <a:t>External HDD file system failure set me back. </a:t>
            </a:r>
          </a:p>
          <a:p>
            <a:pPr lvl="1"/>
            <a:r>
              <a:rPr lang="en-US" dirty="0" smtClean="0"/>
              <a:t>I </a:t>
            </a:r>
            <a:r>
              <a:rPr lang="en-US" dirty="0"/>
              <a:t>tested adding a node to the cluster.</a:t>
            </a:r>
          </a:p>
          <a:p>
            <a:pPr lvl="2"/>
            <a:r>
              <a:rPr lang="en-US" dirty="0" smtClean="0"/>
              <a:t>Partitioning </a:t>
            </a:r>
            <a:r>
              <a:rPr lang="en-US" dirty="0"/>
              <a:t>went </a:t>
            </a:r>
            <a:r>
              <a:rPr lang="en-US" dirty="0" smtClean="0"/>
              <a:t>smoothly </a:t>
            </a:r>
          </a:p>
          <a:p>
            <a:pPr lvl="2"/>
            <a:r>
              <a:rPr lang="en-US" dirty="0" smtClean="0"/>
              <a:t>Problem </a:t>
            </a:r>
            <a:r>
              <a:rPr lang="en-US" dirty="0"/>
              <a:t>with hostname </a:t>
            </a:r>
            <a:r>
              <a:rPr lang="en-US" dirty="0" smtClean="0"/>
              <a:t>issue fixed</a:t>
            </a:r>
            <a:endParaRPr lang="en-US" dirty="0"/>
          </a:p>
          <a:p>
            <a:r>
              <a:rPr lang="en-US" dirty="0"/>
              <a:t>SSH </a:t>
            </a:r>
            <a:r>
              <a:rPr lang="en-US" dirty="0" smtClean="0"/>
              <a:t>issue</a:t>
            </a:r>
          </a:p>
          <a:p>
            <a:r>
              <a:rPr lang="en-US" dirty="0" smtClean="0"/>
              <a:t>To </a:t>
            </a:r>
            <a:r>
              <a:rPr lang="en-US" dirty="0"/>
              <a:t>run the experiment on the nodes I setup a swap/scratch partition on each node. This should help complete jobs with the limited amount of memory the nodes have</a:t>
            </a:r>
            <a:r>
              <a:rPr lang="en-US" dirty="0" smtClean="0"/>
              <a:t>.</a:t>
            </a:r>
          </a:p>
        </p:txBody>
      </p:sp>
      <p:pic>
        <p:nvPicPr>
          <p:cNvPr id="8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57" y="365125"/>
            <a:ext cx="6236043" cy="9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732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 </a:t>
            </a:r>
            <a:br>
              <a:rPr lang="en-US" dirty="0"/>
            </a:br>
            <a:r>
              <a:rPr lang="en-US" dirty="0"/>
              <a:t>(cont.)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Python job completed successfully. </a:t>
            </a:r>
          </a:p>
          <a:p>
            <a:r>
              <a:rPr lang="en-US" dirty="0" smtClean="0"/>
              <a:t>Exp22 failed </a:t>
            </a:r>
            <a:r>
              <a:rPr lang="en-US" dirty="0"/>
              <a:t>due to environment variables not being </a:t>
            </a:r>
            <a:r>
              <a:rPr lang="en-US" dirty="0" smtClean="0"/>
              <a:t>found. By </a:t>
            </a:r>
            <a:r>
              <a:rPr lang="en-US" dirty="0"/>
              <a:t>Friday afternoon I got it to the point where it was producing the </a:t>
            </a:r>
            <a:r>
              <a:rPr lang="en-US" dirty="0" smtClean="0"/>
              <a:t>following errors:</a:t>
            </a:r>
          </a:p>
          <a:p>
            <a:endParaRPr lang="en-US" dirty="0"/>
          </a:p>
        </p:txBody>
      </p:sp>
      <p:pic>
        <p:nvPicPr>
          <p:cNvPr id="8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57" y="365125"/>
            <a:ext cx="6236043" cy="9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38201" y="3687917"/>
            <a:ext cx="10515599" cy="224676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./gen_feats.sh: line 85: /scripts/log_gen_feats_train.log: No such file or directory</a:t>
            </a:r>
          </a:p>
          <a:p>
            <a:r>
              <a:rPr lang="en-US" sz="1400" dirty="0"/>
              <a:t>./gen_feats.sh: line 89: /scripts/log_gen_feats_eval.log: No such file or directory</a:t>
            </a:r>
          </a:p>
          <a:p>
            <a:r>
              <a:rPr lang="en-US" sz="1400" dirty="0"/>
              <a:t>./gen_feats.sh: line 92: /scripts/log_gen_feats_train.log: No such file or directory</a:t>
            </a:r>
          </a:p>
          <a:p>
            <a:r>
              <a:rPr lang="en-US" sz="1400" dirty="0"/>
              <a:t>./gen_feats.sh: line 96: /scripts/log_gen_feats_eval.log: No such file or directory</a:t>
            </a:r>
          </a:p>
          <a:p>
            <a:r>
              <a:rPr lang="en-US" sz="1400" dirty="0"/>
              <a:t>./gen_feats.sh: line 99: /scripts/log_gen_feats_train.log: No such file or directory</a:t>
            </a:r>
          </a:p>
          <a:p>
            <a:r>
              <a:rPr lang="en-US" sz="1400" dirty="0"/>
              <a:t>./gen_feats.sh: line 103: /scripts/log_gen_feats_eval.log: No such file or directory</a:t>
            </a:r>
          </a:p>
          <a:p>
            <a:r>
              <a:rPr lang="en-US" sz="1400" dirty="0"/>
              <a:t>/</a:t>
            </a:r>
            <a:r>
              <a:rPr lang="en-US" sz="1400" dirty="0" err="1"/>
              <a:t>var</a:t>
            </a:r>
            <a:r>
              <a:rPr lang="en-US" sz="1400" dirty="0"/>
              <a:t>/spool/torque/</a:t>
            </a:r>
            <a:r>
              <a:rPr lang="en-US" sz="1400" dirty="0" err="1"/>
              <a:t>mom_priv</a:t>
            </a:r>
            <a:r>
              <a:rPr lang="en-US" sz="1400" dirty="0"/>
              <a:t>/jobs/96.mn1.nedccluster.com.SC: line 77: gen_feats.sh:: command not found</a:t>
            </a:r>
          </a:p>
          <a:p>
            <a:r>
              <a:rPr lang="en-US" sz="1400" dirty="0"/>
              <a:t>/</a:t>
            </a:r>
            <a:r>
              <a:rPr lang="en-US" sz="1400" dirty="0" err="1"/>
              <a:t>var</a:t>
            </a:r>
            <a:r>
              <a:rPr lang="en-US" sz="1400" dirty="0"/>
              <a:t>/spool/torque/</a:t>
            </a:r>
            <a:r>
              <a:rPr lang="en-US" sz="1400" dirty="0" err="1"/>
              <a:t>mom_priv</a:t>
            </a:r>
            <a:r>
              <a:rPr lang="en-US" sz="1400" dirty="0"/>
              <a:t>/jobs/96.mn1.nedccluster.com.SC: line 79: /scripts/denergy.py: No such file or directory</a:t>
            </a:r>
          </a:p>
          <a:p>
            <a:r>
              <a:rPr lang="en-US" sz="1400" dirty="0"/>
              <a:t>/</a:t>
            </a:r>
            <a:r>
              <a:rPr lang="en-US" sz="1400" dirty="0" err="1"/>
              <a:t>var</a:t>
            </a:r>
            <a:r>
              <a:rPr lang="en-US" sz="1400" dirty="0"/>
              <a:t>/spool/torque/</a:t>
            </a:r>
            <a:r>
              <a:rPr lang="en-US" sz="1400" dirty="0" err="1"/>
              <a:t>mom_priv</a:t>
            </a:r>
            <a:r>
              <a:rPr lang="en-US" sz="1400" dirty="0"/>
              <a:t>/jobs/96.mn1.nedccluster.com.SC: line 82: syntax error near unexpected token `generate'</a:t>
            </a:r>
          </a:p>
          <a:p>
            <a:r>
              <a:rPr lang="en-US" sz="1400" dirty="0"/>
              <a:t>/</a:t>
            </a:r>
            <a:r>
              <a:rPr lang="en-US" sz="1400" dirty="0" err="1"/>
              <a:t>var</a:t>
            </a:r>
            <a:r>
              <a:rPr lang="en-US" sz="1400" dirty="0"/>
              <a:t>/spool/torque/</a:t>
            </a:r>
            <a:r>
              <a:rPr lang="en-US" sz="1400" dirty="0" err="1"/>
              <a:t>mom_priv</a:t>
            </a:r>
            <a:r>
              <a:rPr lang="en-US" sz="1400" dirty="0"/>
              <a:t>/jobs/96.mn1.nedccluster.com.SC: line 82: `(1) generate all feature files</a:t>
            </a:r>
            <a:r>
              <a:rPr lang="en-US" sz="1400" dirty="0" smtClean="0"/>
              <a:t>'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7016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Get the webserver accessible on the network. </a:t>
            </a:r>
          </a:p>
          <a:p>
            <a:r>
              <a:rPr lang="en-US" dirty="0"/>
              <a:t>Get it's security approved by Dave Hart (Temple Network Administrator)</a:t>
            </a:r>
          </a:p>
          <a:p>
            <a:r>
              <a:rPr lang="en-US" dirty="0"/>
              <a:t>Get exp22 to run successfully on the cluster.</a:t>
            </a:r>
          </a:p>
          <a:p>
            <a:r>
              <a:rPr lang="en-US" dirty="0"/>
              <a:t>Pick out/price a </a:t>
            </a:r>
            <a:r>
              <a:rPr lang="en-US" dirty="0" smtClean="0"/>
              <a:t>hardware </a:t>
            </a:r>
            <a:r>
              <a:rPr lang="en-US" dirty="0"/>
              <a:t>configuration for the cluster based on the results from the test job. </a:t>
            </a:r>
          </a:p>
          <a:p>
            <a:r>
              <a:rPr lang="en-US" dirty="0"/>
              <a:t>NEDC Corpus</a:t>
            </a:r>
            <a:endParaRPr lang="en-US" dirty="0"/>
          </a:p>
        </p:txBody>
      </p:sp>
      <p:pic>
        <p:nvPicPr>
          <p:cNvPr id="4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57" y="365125"/>
            <a:ext cx="6236043" cy="9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61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1696</TotalTime>
  <Words>521</Words>
  <Application>Microsoft Office PowerPoint</Application>
  <PresentationFormat>Widescreen</PresentationFormat>
  <Paragraphs>64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Weekly Report</vt:lpstr>
      <vt:lpstr>Previous Goals</vt:lpstr>
      <vt:lpstr>Week Overview</vt:lpstr>
      <vt:lpstr>Accomplishments</vt:lpstr>
      <vt:lpstr>Accomplishments  (cont.)</vt:lpstr>
      <vt:lpstr>Accomplishments  (cont.)</vt:lpstr>
      <vt:lpstr>New Goals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Devin Trejo</dc:creator>
  <cp:lastModifiedBy>Devin Trejo</cp:lastModifiedBy>
  <cp:revision>44</cp:revision>
  <dcterms:created xsi:type="dcterms:W3CDTF">2015-06-01T22:09:28Z</dcterms:created>
  <dcterms:modified xsi:type="dcterms:W3CDTF">2015-06-22T04:15:07Z</dcterms:modified>
</cp:coreProperties>
</file>