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6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6ACF-7908-4907-A955-EB65D422D0B9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Fabricio Teles Dutra </a:t>
            </a:r>
            <a:r>
              <a:rPr lang="en-US" dirty="0" err="1" smtClean="0"/>
              <a:t>Goncalves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06/22/2015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Perform experiments interpolating multiple new channels using the new parameter file format.  </a:t>
            </a:r>
          </a:p>
          <a:p>
            <a:r>
              <a:rPr lang="en-US" dirty="0"/>
              <a:t>Finish to integrate the code.</a:t>
            </a:r>
          </a:p>
          <a:p>
            <a:r>
              <a:rPr lang="en-US" dirty="0"/>
              <a:t>Design review.</a:t>
            </a:r>
          </a:p>
          <a:p>
            <a:pPr algn="just"/>
            <a:r>
              <a:rPr lang="en-US" dirty="0"/>
              <a:t>Check documentation.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Parsing and channel processing code completely combined.</a:t>
            </a:r>
          </a:p>
          <a:p>
            <a:pPr algn="just"/>
            <a:r>
              <a:rPr lang="en-US" dirty="0" smtClean="0"/>
              <a:t>Multiple new channels interpolated.</a:t>
            </a:r>
          </a:p>
          <a:p>
            <a:pPr algn="just"/>
            <a:r>
              <a:rPr lang="en-US" dirty="0" err="1" smtClean="0"/>
              <a:t>Check_montage</a:t>
            </a:r>
            <a:r>
              <a:rPr lang="en-US" dirty="0" smtClean="0"/>
              <a:t> utility tested.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77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(cont.)</a:t>
            </a:r>
            <a:endParaRPr lang="en-US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4" y="2920891"/>
            <a:ext cx="5911968" cy="379095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249" y="2920891"/>
            <a:ext cx="5983182" cy="379095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1334" y="1857694"/>
            <a:ext cx="5389331" cy="89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2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(cont.)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3801105"/>
            <a:ext cx="8172450" cy="1895475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191162"/>
              </p:ext>
            </p:extLst>
          </p:nvPr>
        </p:nvGraphicFramePr>
        <p:xfrm>
          <a:off x="1027112" y="2303343"/>
          <a:ext cx="10137776" cy="10109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35206"/>
                <a:gridCol w="1833682"/>
                <a:gridCol w="2534444"/>
                <a:gridCol w="25344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Directory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Support TCP Montage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 not support TCP Montage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of EDF</a:t>
                      </a:r>
                      <a:r>
                        <a:rPr lang="en-US" baseline="0" dirty="0" smtClean="0"/>
                        <a:t> files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r>
                        <a:rPr lang="en-US" dirty="0" smtClean="0"/>
                        <a:t>data/</a:t>
                      </a:r>
                      <a:r>
                        <a:rPr lang="en-US" dirty="0" err="1" smtClean="0"/>
                        <a:t>isip</a:t>
                      </a:r>
                      <a:r>
                        <a:rPr lang="en-US" dirty="0" smtClean="0"/>
                        <a:t>/data/</a:t>
                      </a:r>
                      <a:r>
                        <a:rPr lang="en-US" dirty="0" err="1" smtClean="0"/>
                        <a:t>tuh_eeg</a:t>
                      </a:r>
                      <a:r>
                        <a:rPr lang="en-US" smtClean="0"/>
                        <a:t>/v0.6.0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90.27</a:t>
                      </a:r>
                      <a:r>
                        <a:rPr lang="en-U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38,437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Fix </a:t>
            </a:r>
            <a:r>
              <a:rPr lang="en-US" dirty="0"/>
              <a:t>all problems regarding memory leak in interpolation code.</a:t>
            </a:r>
          </a:p>
          <a:p>
            <a:r>
              <a:rPr lang="en-US" dirty="0" smtClean="0"/>
              <a:t>Integrate </a:t>
            </a:r>
            <a:r>
              <a:rPr lang="en-US" dirty="0"/>
              <a:t>the parsing montage code to interpolation code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Work </a:t>
            </a:r>
            <a:r>
              <a:rPr lang="en-US" dirty="0"/>
              <a:t>on feature generation in </a:t>
            </a:r>
            <a:r>
              <a:rPr lang="en-US" dirty="0" err="1" smtClean="0"/>
              <a:t>Kaldi</a:t>
            </a:r>
            <a:r>
              <a:rPr lang="en-US" dirty="0" smtClean="0"/>
              <a:t>/EEG.</a:t>
            </a:r>
          </a:p>
          <a:p>
            <a:r>
              <a:rPr lang="en-US" dirty="0" smtClean="0"/>
              <a:t>Analyze the files with missing channels and check which channels are missing.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120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Weekly Presentation</vt:lpstr>
      <vt:lpstr>Goals</vt:lpstr>
      <vt:lpstr>Accomplishments</vt:lpstr>
      <vt:lpstr>Accomplishments (cont.)</vt:lpstr>
      <vt:lpstr>Accomplishments (cont.)</vt:lpstr>
      <vt:lpstr>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 Teles</dc:creator>
  <cp:lastModifiedBy>Fabricio Teles</cp:lastModifiedBy>
  <cp:revision>61</cp:revision>
  <dcterms:created xsi:type="dcterms:W3CDTF">2015-05-21T21:39:44Z</dcterms:created>
  <dcterms:modified xsi:type="dcterms:W3CDTF">2015-06-22T01:40:22Z</dcterms:modified>
</cp:coreProperties>
</file>