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61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88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5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73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47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36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21/06/2015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3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21/06/2015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53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21/06/2015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5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21/06/2015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80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21/06/2015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20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21/06/2015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347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68BF8-121D-4D0B-A3EE-2EBEE7D51024}" type="datetimeFigureOut">
              <a:rPr lang="pt-BR" smtClean="0"/>
              <a:t>21/06/2015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15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Weekly Presentation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Anderson G Moura</a:t>
            </a:r>
          </a:p>
          <a:p>
            <a:r>
              <a:rPr lang="pt-BR" dirty="0" smtClean="0"/>
              <a:t>06/22/2015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522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Goals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Baseline Experiment 0022</a:t>
            </a:r>
            <a:endParaRPr lang="pt-BR" dirty="0" smtClean="0"/>
          </a:p>
          <a:p>
            <a:pPr lvl="1"/>
            <a:r>
              <a:rPr lang="en-US" dirty="0"/>
              <a:t>Rewrite the baseline experiment in order to make it cleaner, documented and able to run on one </a:t>
            </a:r>
            <a:r>
              <a:rPr lang="en-US" dirty="0" smtClean="0"/>
              <a:t>processor</a:t>
            </a:r>
          </a:p>
          <a:p>
            <a:pPr marL="457200" lvl="1" indent="0">
              <a:buNone/>
            </a:pPr>
            <a:endParaRPr lang="pt-BR" dirty="0" smtClean="0"/>
          </a:p>
          <a:p>
            <a:r>
              <a:rPr lang="pt-BR" dirty="0" smtClean="0"/>
              <a:t>Wavelets</a:t>
            </a:r>
          </a:p>
          <a:p>
            <a:pPr lvl="1"/>
            <a:r>
              <a:rPr lang="en-US" dirty="0"/>
              <a:t>Debug and document the python codes for wavelet feature extraction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459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Accomplishments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Baseline Experiment 0022</a:t>
            </a:r>
          </a:p>
          <a:p>
            <a:pPr lvl="1"/>
            <a:r>
              <a:rPr lang="en-US" dirty="0" smtClean="0"/>
              <a:t>Feature </a:t>
            </a:r>
            <a:r>
              <a:rPr lang="en-US" dirty="0"/>
              <a:t>extraction </a:t>
            </a:r>
            <a:r>
              <a:rPr lang="en-US" dirty="0" smtClean="0"/>
              <a:t>codes</a:t>
            </a:r>
          </a:p>
          <a:p>
            <a:pPr lvl="1"/>
            <a:r>
              <a:rPr lang="pt-BR" dirty="0" smtClean="0"/>
              <a:t>Scoring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51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Wavelets</a:t>
            </a:r>
            <a:endParaRPr lang="pt-BR" dirty="0" smtClean="0"/>
          </a:p>
          <a:p>
            <a:pPr lvl="1"/>
            <a:r>
              <a:rPr lang="en-US" dirty="0"/>
              <a:t>Set up experiment 0023 to run the baseline experiment using Wavelets Feature </a:t>
            </a:r>
            <a:r>
              <a:rPr lang="en-US" dirty="0" smtClean="0"/>
              <a:t>Extraction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2009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64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Weekly Presentation</vt:lpstr>
      <vt:lpstr>Goals</vt:lpstr>
      <vt:lpstr>Accomplishments</vt:lpstr>
      <vt:lpstr>Plans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Anderson</dc:creator>
  <cp:lastModifiedBy>Anderson</cp:lastModifiedBy>
  <cp:revision>21</cp:revision>
  <dcterms:created xsi:type="dcterms:W3CDTF">2015-05-15T02:21:28Z</dcterms:created>
  <dcterms:modified xsi:type="dcterms:W3CDTF">2015-06-22T04:29:34Z</dcterms:modified>
</cp:coreProperties>
</file>