
<file path=[Content_Types].xml><?xml version="1.0" encoding="utf-8"?>
<Types xmlns="http://schemas.openxmlformats.org/package/2006/content-types">
  <Default ContentType="application/vnd.openxmlformats-package.relationships+xml" Extension="rels"/>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4.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Lst>
  <p:sldSz cy="51435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 Type="http://schemas.openxmlformats.org/officeDocument/2006/relationships/presProps" Target="presProps.xml"/><Relationship Id="rId1" Type="http://schemas.openxmlformats.org/officeDocument/2006/relationships/theme" Target="theme/theme2.xml"/><Relationship Id="rId4" Type="http://schemas.openxmlformats.org/officeDocument/2006/relationships/slideMaster" Target="slideMasters/slideMaster1.xml"/><Relationship Id="rId3" Type="http://schemas.openxmlformats.org/officeDocument/2006/relationships/tableStyles" Target="tableStyles.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1" name="Shape 31"/>
        <p:cNvGrpSpPr/>
        <p:nvPr/>
      </p:nvGrpSpPr>
      <p:grpSpPr>
        <a:xfrm>
          <a:off x="0" y="0"/>
          <a:ext cx="0" cy="0"/>
          <a:chOff x="0" y="0"/>
          <a:chExt cx="0" cy="0"/>
        </a:xfrm>
      </p:grpSpPr>
      <p:sp>
        <p:nvSpPr>
          <p:cNvPr id="32" name="Shape 32"/>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3" name="Shape 33"/>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7" name="Shape 37"/>
        <p:cNvGrpSpPr/>
        <p:nvPr/>
      </p:nvGrpSpPr>
      <p:grpSpPr>
        <a:xfrm>
          <a:off x="0" y="0"/>
          <a:ext cx="0" cy="0"/>
          <a:chOff x="0" y="0"/>
          <a:chExt cx="0" cy="0"/>
        </a:xfrm>
      </p:grpSpPr>
      <p:sp>
        <p:nvSpPr>
          <p:cNvPr id="38" name="Shape 38"/>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39" name="Shape 39"/>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3" name="Shape 43"/>
        <p:cNvGrpSpPr/>
        <p:nvPr/>
      </p:nvGrpSpPr>
      <p:grpSpPr>
        <a:xfrm>
          <a:off x="0" y="0"/>
          <a:ext cx="0" cy="0"/>
          <a:chOff x="0" y="0"/>
          <a:chExt cx="0" cy="0"/>
        </a:xfrm>
      </p:grpSpPr>
      <p:sp>
        <p:nvSpPr>
          <p:cNvPr id="44" name="Shape 44"/>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5" name="Shape 45"/>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9" name="Shape 49"/>
        <p:cNvGrpSpPr/>
        <p:nvPr/>
      </p:nvGrpSpPr>
      <p:grpSpPr>
        <a:xfrm>
          <a:off x="0" y="0"/>
          <a:ext cx="0" cy="0"/>
          <a:chOff x="0" y="0"/>
          <a:chExt cx="0" cy="0"/>
        </a:xfrm>
      </p:grpSpPr>
      <p:sp>
        <p:nvSpPr>
          <p:cNvPr id="50" name="Shape 50"/>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51" name="Shape 5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8" name="Shape 8"/>
        <p:cNvGrpSpPr/>
        <p:nvPr/>
      </p:nvGrpSpPr>
      <p:grpSpPr>
        <a:xfrm>
          <a:off x="0" y="0"/>
          <a:ext cx="0" cy="0"/>
          <a:chOff x="0" y="0"/>
          <a:chExt cx="0" cy="0"/>
        </a:xfrm>
      </p:grpSpPr>
      <p:sp>
        <p:nvSpPr>
          <p:cNvPr id="9" name="Shape 9"/>
          <p:cNvSpPr txBox="1"/>
          <p:nvPr>
            <p:ph idx="1" type="subTitle"/>
          </p:nvPr>
        </p:nvSpPr>
        <p:spPr>
          <a:xfrm>
            <a:off x="685800" y="2840053"/>
            <a:ext cx="7772400" cy="784799"/>
          </a:xfrm>
          <a:prstGeom prst="rect">
            <a:avLst/>
          </a:prstGeom>
        </p:spPr>
        <p:txBody>
          <a:bodyPr anchorCtr="0" anchor="t" bIns="91425" lIns="91425" rIns="91425" tIns="91425"/>
          <a:lstStyle>
            <a:lvl1pPr algn="ctr">
              <a:spcBef>
                <a:spcPts val="0"/>
              </a:spcBef>
              <a:buClr>
                <a:schemeClr val="lt2"/>
              </a:buClr>
              <a:buNone/>
              <a:defRPr>
                <a:solidFill>
                  <a:schemeClr val="lt2"/>
                </a:solidFill>
              </a:defRPr>
            </a:lvl1pPr>
            <a:lvl2pPr algn="ctr">
              <a:spcBef>
                <a:spcPts val="0"/>
              </a:spcBef>
              <a:buClr>
                <a:schemeClr val="lt2"/>
              </a:buClr>
              <a:buSzPct val="100000"/>
              <a:buNone/>
              <a:defRPr sz="3000">
                <a:solidFill>
                  <a:schemeClr val="lt2"/>
                </a:solidFill>
              </a:defRPr>
            </a:lvl2pPr>
            <a:lvl3pPr algn="ctr">
              <a:spcBef>
                <a:spcPts val="0"/>
              </a:spcBef>
              <a:buClr>
                <a:schemeClr val="lt2"/>
              </a:buClr>
              <a:buSzPct val="100000"/>
              <a:buNone/>
              <a:defRPr sz="3000">
                <a:solidFill>
                  <a:schemeClr val="lt2"/>
                </a:solidFill>
              </a:defRPr>
            </a:lvl3pPr>
            <a:lvl4pPr algn="ctr">
              <a:spcBef>
                <a:spcPts val="0"/>
              </a:spcBef>
              <a:buClr>
                <a:schemeClr val="lt2"/>
              </a:buClr>
              <a:buSzPct val="100000"/>
              <a:buNone/>
              <a:defRPr sz="3000">
                <a:solidFill>
                  <a:schemeClr val="lt2"/>
                </a:solidFill>
              </a:defRPr>
            </a:lvl4pPr>
            <a:lvl5pPr algn="ctr">
              <a:spcBef>
                <a:spcPts val="0"/>
              </a:spcBef>
              <a:buClr>
                <a:schemeClr val="lt2"/>
              </a:buClr>
              <a:buSzPct val="100000"/>
              <a:buNone/>
              <a:defRPr sz="3000">
                <a:solidFill>
                  <a:schemeClr val="lt2"/>
                </a:solidFill>
              </a:defRPr>
            </a:lvl5pPr>
            <a:lvl6pPr algn="ctr">
              <a:spcBef>
                <a:spcPts val="0"/>
              </a:spcBef>
              <a:buClr>
                <a:schemeClr val="lt2"/>
              </a:buClr>
              <a:buSzPct val="100000"/>
              <a:buNone/>
              <a:defRPr sz="3000">
                <a:solidFill>
                  <a:schemeClr val="lt2"/>
                </a:solidFill>
              </a:defRPr>
            </a:lvl6pPr>
            <a:lvl7pPr algn="ctr">
              <a:spcBef>
                <a:spcPts val="0"/>
              </a:spcBef>
              <a:buClr>
                <a:schemeClr val="lt2"/>
              </a:buClr>
              <a:buSzPct val="100000"/>
              <a:buNone/>
              <a:defRPr sz="3000">
                <a:solidFill>
                  <a:schemeClr val="lt2"/>
                </a:solidFill>
              </a:defRPr>
            </a:lvl7pPr>
            <a:lvl8pPr algn="ctr">
              <a:spcBef>
                <a:spcPts val="0"/>
              </a:spcBef>
              <a:buClr>
                <a:schemeClr val="lt2"/>
              </a:buClr>
              <a:buSzPct val="100000"/>
              <a:buNone/>
              <a:defRPr sz="3000">
                <a:solidFill>
                  <a:schemeClr val="lt2"/>
                </a:solidFill>
              </a:defRPr>
            </a:lvl8pPr>
            <a:lvl9pPr algn="ctr">
              <a:spcBef>
                <a:spcPts val="0"/>
              </a:spcBef>
              <a:buClr>
                <a:schemeClr val="lt2"/>
              </a:buClr>
              <a:buSzPct val="100000"/>
              <a:buNone/>
              <a:defRPr sz="3000">
                <a:solidFill>
                  <a:schemeClr val="lt2"/>
                </a:solidFill>
              </a:defRPr>
            </a:lvl9pPr>
          </a:lstStyle>
          <a:p/>
        </p:txBody>
      </p:sp>
      <p:sp>
        <p:nvSpPr>
          <p:cNvPr id="10" name="Shape 10"/>
          <p:cNvSpPr txBox="1"/>
          <p:nvPr>
            <p:ph type="ctrTitle"/>
          </p:nvPr>
        </p:nvSpPr>
        <p:spPr>
          <a:xfrm>
            <a:off x="685800" y="1583342"/>
            <a:ext cx="7772400" cy="1159799"/>
          </a:xfrm>
          <a:prstGeom prst="rect">
            <a:avLst/>
          </a:prstGeom>
        </p:spPr>
        <p:txBody>
          <a:bodyPr anchorCtr="0" anchor="b" bIns="91425" lIns="91425" rIns="91425" tIns="91425"/>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11" name="Shape 11"/>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2" name="Shape 12"/>
        <p:cNvGrpSpPr/>
        <p:nvPr/>
      </p:nvGrpSpPr>
      <p:grpSpPr>
        <a:xfrm>
          <a:off x="0" y="0"/>
          <a:ext cx="0" cy="0"/>
          <a:chOff x="0" y="0"/>
          <a:chExt cx="0" cy="0"/>
        </a:xfrm>
      </p:grpSpPr>
      <p:sp>
        <p:nvSpPr>
          <p:cNvPr id="13" name="Shape 13"/>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4" name="Shape 14"/>
          <p:cNvSpPr txBox="1"/>
          <p:nvPr>
            <p:ph idx="1" type="body"/>
          </p:nvPr>
        </p:nvSpPr>
        <p:spPr>
          <a:xfrm>
            <a:off x="457200" y="1200150"/>
            <a:ext cx="82296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6" name="Shape 16"/>
        <p:cNvGrpSpPr/>
        <p:nvPr/>
      </p:nvGrpSpPr>
      <p:grpSpPr>
        <a:xfrm>
          <a:off x="0" y="0"/>
          <a:ext cx="0" cy="0"/>
          <a:chOff x="0" y="0"/>
          <a:chExt cx="0" cy="0"/>
        </a:xfrm>
      </p:grpSpPr>
      <p:sp>
        <p:nvSpPr>
          <p:cNvPr id="17" name="Shape 17"/>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8" name="Shape 18"/>
          <p:cNvSpPr txBox="1"/>
          <p:nvPr>
            <p:ph idx="1" type="body"/>
          </p:nvPr>
        </p:nvSpPr>
        <p:spPr>
          <a:xfrm>
            <a:off x="457200"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9" name="Shape 19"/>
          <p:cNvSpPr txBox="1"/>
          <p:nvPr>
            <p:ph idx="2" type="body"/>
          </p:nvPr>
        </p:nvSpPr>
        <p:spPr>
          <a:xfrm>
            <a:off x="4692273" y="1200150"/>
            <a:ext cx="3994500" cy="3725699"/>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0" name="Shape 20"/>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21" name="Shape 21"/>
        <p:cNvGrpSpPr/>
        <p:nvPr/>
      </p:nvGrpSpPr>
      <p:grpSpPr>
        <a:xfrm>
          <a:off x="0" y="0"/>
          <a:ext cx="0" cy="0"/>
          <a:chOff x="0" y="0"/>
          <a:chExt cx="0" cy="0"/>
        </a:xfrm>
      </p:grpSpPr>
      <p:sp>
        <p:nvSpPr>
          <p:cNvPr id="22" name="Shape 22"/>
          <p:cNvSpPr txBox="1"/>
          <p:nvPr>
            <p:ph type="title"/>
          </p:nvPr>
        </p:nvSpPr>
        <p:spPr>
          <a:xfrm>
            <a:off x="457200" y="205978"/>
            <a:ext cx="8229600" cy="8574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23" name="Shape 23"/>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24" name="Shape 24"/>
        <p:cNvGrpSpPr/>
        <p:nvPr/>
      </p:nvGrpSpPr>
      <p:grpSpPr>
        <a:xfrm>
          <a:off x="0" y="0"/>
          <a:ext cx="0" cy="0"/>
          <a:chOff x="0" y="0"/>
          <a:chExt cx="0" cy="0"/>
        </a:xfrm>
      </p:grpSpPr>
      <p:sp>
        <p:nvSpPr>
          <p:cNvPr id="25" name="Shape 25"/>
          <p:cNvSpPr txBox="1"/>
          <p:nvPr>
            <p:ph idx="1" type="body"/>
          </p:nvPr>
        </p:nvSpPr>
        <p:spPr>
          <a:xfrm>
            <a:off x="457200" y="4406309"/>
            <a:ext cx="8229600" cy="519599"/>
          </a:xfrm>
          <a:prstGeom prst="rect">
            <a:avLst/>
          </a:prstGeom>
        </p:spPr>
        <p:txBody>
          <a:bodyPr anchorCtr="0" anchor="t" bIns="91425" lIns="91425" rIns="91425" tIns="91425"/>
          <a:lstStyle>
            <a:lvl1pPr algn="ctr">
              <a:spcBef>
                <a:spcPts val="0"/>
              </a:spcBef>
              <a:buSzPct val="100000"/>
              <a:buNone/>
              <a:defRPr sz="1800"/>
            </a:lvl1pPr>
          </a:lstStyle>
          <a:p/>
        </p:txBody>
      </p:sp>
      <p:sp>
        <p:nvSpPr>
          <p:cNvPr id="26" name="Shape 26"/>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7" name="Shape 27"/>
        <p:cNvGrpSpPr/>
        <p:nvPr/>
      </p:nvGrpSpPr>
      <p:grpSpPr>
        <a:xfrm>
          <a:off x="0" y="0"/>
          <a:ext cx="0" cy="0"/>
          <a:chOff x="0" y="0"/>
          <a:chExt cx="0" cy="0"/>
        </a:xfrm>
      </p:grpSpPr>
      <p:sp>
        <p:nvSpPr>
          <p:cNvPr id="28" name="Shape 28"/>
          <p:cNvSpPr txBox="1"/>
          <p:nvPr>
            <p:ph idx="12" type="sldNum"/>
          </p:nvPr>
        </p:nvSpPr>
        <p:spPr>
          <a:xfrm>
            <a:off x="8556791" y="4749850"/>
            <a:ext cx="548699" cy="393600"/>
          </a:xfrm>
          <a:prstGeom prst="rect">
            <a:avLst/>
          </a:prstGeom>
        </p:spPr>
        <p:txBody>
          <a:bodyPr anchorCtr="0" anchor="ctr" bIns="91425" lIns="91425" rIns="91425" tIns="91425">
            <a:noAutofit/>
          </a:bodyPr>
          <a:lstStyle>
            <a:lvl1pPr>
              <a:spcBef>
                <a:spcPts val="0"/>
              </a:spcBef>
              <a:buNone/>
              <a:defRPr/>
            </a:lvl1pPr>
          </a:lstStyle>
          <a:p>
            <a:pPr>
              <a:spcBef>
                <a:spcPts val="0"/>
              </a:spcBef>
              <a:buNone/>
            </a:pPr>
            <a:fld id="{00000000-1234-1234-1234-123412341234}" type="slidenum">
              <a:rPr lang="en"/>
              <a:t>‹#›</a:t>
            </a:fld>
          </a:p>
        </p:txBody>
      </p:sp>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3.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dk1"/>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05978"/>
            <a:ext cx="8229600" cy="857400"/>
          </a:xfrm>
          <a:prstGeom prst="rect">
            <a:avLst/>
          </a:prstGeom>
          <a:noFill/>
          <a:ln>
            <a:noFill/>
          </a:ln>
        </p:spPr>
        <p:txBody>
          <a:bodyPr anchorCtr="0" anchor="b" bIns="91425" lIns="91425" rIns="91425" tIns="91425"/>
          <a:lstStyle>
            <a:lvl1pPr>
              <a:spcBef>
                <a:spcPts val="0"/>
              </a:spcBef>
              <a:buClr>
                <a:schemeClr val="lt1"/>
              </a:buClr>
              <a:buSzPct val="100000"/>
              <a:buNone/>
              <a:defRPr b="1" sz="3600">
                <a:solidFill>
                  <a:schemeClr val="lt1"/>
                </a:solidFill>
              </a:defRPr>
            </a:lvl1pPr>
            <a:lvl2pPr>
              <a:spcBef>
                <a:spcPts val="0"/>
              </a:spcBef>
              <a:buClr>
                <a:schemeClr val="lt1"/>
              </a:buClr>
              <a:buSzPct val="100000"/>
              <a:buNone/>
              <a:defRPr b="1" sz="3600">
                <a:solidFill>
                  <a:schemeClr val="lt1"/>
                </a:solidFill>
              </a:defRPr>
            </a:lvl2pPr>
            <a:lvl3pPr>
              <a:spcBef>
                <a:spcPts val="0"/>
              </a:spcBef>
              <a:buClr>
                <a:schemeClr val="lt1"/>
              </a:buClr>
              <a:buSzPct val="100000"/>
              <a:buNone/>
              <a:defRPr b="1" sz="3600">
                <a:solidFill>
                  <a:schemeClr val="lt1"/>
                </a:solidFill>
              </a:defRPr>
            </a:lvl3pPr>
            <a:lvl4pPr>
              <a:spcBef>
                <a:spcPts val="0"/>
              </a:spcBef>
              <a:buClr>
                <a:schemeClr val="lt1"/>
              </a:buClr>
              <a:buSzPct val="100000"/>
              <a:buNone/>
              <a:defRPr b="1" sz="3600">
                <a:solidFill>
                  <a:schemeClr val="lt1"/>
                </a:solidFill>
              </a:defRPr>
            </a:lvl4pPr>
            <a:lvl5pPr>
              <a:spcBef>
                <a:spcPts val="0"/>
              </a:spcBef>
              <a:buClr>
                <a:schemeClr val="lt1"/>
              </a:buClr>
              <a:buSzPct val="100000"/>
              <a:buNone/>
              <a:defRPr b="1" sz="3600">
                <a:solidFill>
                  <a:schemeClr val="lt1"/>
                </a:solidFill>
              </a:defRPr>
            </a:lvl5pPr>
            <a:lvl6pPr>
              <a:spcBef>
                <a:spcPts val="0"/>
              </a:spcBef>
              <a:buClr>
                <a:schemeClr val="lt1"/>
              </a:buClr>
              <a:buSzPct val="100000"/>
              <a:buNone/>
              <a:defRPr b="1" sz="3600">
                <a:solidFill>
                  <a:schemeClr val="lt1"/>
                </a:solidFill>
              </a:defRPr>
            </a:lvl6pPr>
            <a:lvl7pPr>
              <a:spcBef>
                <a:spcPts val="0"/>
              </a:spcBef>
              <a:buClr>
                <a:schemeClr val="lt1"/>
              </a:buClr>
              <a:buSzPct val="100000"/>
              <a:buNone/>
              <a:defRPr b="1" sz="3600">
                <a:solidFill>
                  <a:schemeClr val="lt1"/>
                </a:solidFill>
              </a:defRPr>
            </a:lvl7pPr>
            <a:lvl8pPr>
              <a:spcBef>
                <a:spcPts val="0"/>
              </a:spcBef>
              <a:buClr>
                <a:schemeClr val="lt1"/>
              </a:buClr>
              <a:buSzPct val="100000"/>
              <a:buNone/>
              <a:defRPr b="1" sz="3600">
                <a:solidFill>
                  <a:schemeClr val="lt1"/>
                </a:solidFill>
              </a:defRPr>
            </a:lvl8pPr>
            <a:lvl9pPr>
              <a:spcBef>
                <a:spcPts val="0"/>
              </a:spcBef>
              <a:buClr>
                <a:schemeClr val="lt1"/>
              </a:buClr>
              <a:buSzPct val="100000"/>
              <a:buNone/>
              <a:defRPr b="1" sz="3600">
                <a:solidFill>
                  <a:schemeClr val="lt1"/>
                </a:solidFill>
              </a:defRPr>
            </a:lvl9pPr>
          </a:lstStyle>
          <a:p/>
        </p:txBody>
      </p:sp>
      <p:sp>
        <p:nvSpPr>
          <p:cNvPr id="6" name="Shape 6"/>
          <p:cNvSpPr txBox="1"/>
          <p:nvPr>
            <p:ph idx="1" type="body"/>
          </p:nvPr>
        </p:nvSpPr>
        <p:spPr>
          <a:xfrm>
            <a:off x="457200" y="1200150"/>
            <a:ext cx="8229600" cy="3725699"/>
          </a:xfrm>
          <a:prstGeom prst="rect">
            <a:avLst/>
          </a:prstGeom>
          <a:noFill/>
          <a:ln>
            <a:noFill/>
          </a:ln>
        </p:spPr>
        <p:txBody>
          <a:bodyPr anchorCtr="0" anchor="t" bIns="91425" lIns="91425" rIns="91425" tIns="91425"/>
          <a:lstStyle>
            <a:lvl1pPr>
              <a:spcBef>
                <a:spcPts val="600"/>
              </a:spcBef>
              <a:buClr>
                <a:schemeClr val="lt1"/>
              </a:buClr>
              <a:buSzPct val="100000"/>
              <a:defRPr sz="3000">
                <a:solidFill>
                  <a:schemeClr val="lt1"/>
                </a:solidFill>
              </a:defRPr>
            </a:lvl1pPr>
            <a:lvl2pPr>
              <a:spcBef>
                <a:spcPts val="480"/>
              </a:spcBef>
              <a:buClr>
                <a:schemeClr val="lt1"/>
              </a:buClr>
              <a:buSzPct val="100000"/>
              <a:defRPr sz="2400">
                <a:solidFill>
                  <a:schemeClr val="lt1"/>
                </a:solidFill>
              </a:defRPr>
            </a:lvl2pPr>
            <a:lvl3pPr>
              <a:spcBef>
                <a:spcPts val="480"/>
              </a:spcBef>
              <a:buClr>
                <a:schemeClr val="lt1"/>
              </a:buClr>
              <a:buSzPct val="100000"/>
              <a:defRPr sz="2400">
                <a:solidFill>
                  <a:schemeClr val="lt1"/>
                </a:solidFill>
              </a:defRPr>
            </a:lvl3pPr>
            <a:lvl4pPr>
              <a:spcBef>
                <a:spcPts val="360"/>
              </a:spcBef>
              <a:buClr>
                <a:schemeClr val="lt1"/>
              </a:buClr>
              <a:buSzPct val="100000"/>
              <a:defRPr sz="1800">
                <a:solidFill>
                  <a:schemeClr val="lt1"/>
                </a:solidFill>
              </a:defRPr>
            </a:lvl4pPr>
            <a:lvl5pPr>
              <a:spcBef>
                <a:spcPts val="360"/>
              </a:spcBef>
              <a:buClr>
                <a:schemeClr val="lt1"/>
              </a:buClr>
              <a:buSzPct val="100000"/>
              <a:defRPr sz="1800">
                <a:solidFill>
                  <a:schemeClr val="lt1"/>
                </a:solidFill>
              </a:defRPr>
            </a:lvl5pPr>
            <a:lvl6pPr>
              <a:spcBef>
                <a:spcPts val="360"/>
              </a:spcBef>
              <a:buClr>
                <a:schemeClr val="lt1"/>
              </a:buClr>
              <a:buSzPct val="100000"/>
              <a:defRPr sz="1800">
                <a:solidFill>
                  <a:schemeClr val="lt1"/>
                </a:solidFill>
              </a:defRPr>
            </a:lvl6pPr>
            <a:lvl7pPr>
              <a:spcBef>
                <a:spcPts val="360"/>
              </a:spcBef>
              <a:buClr>
                <a:schemeClr val="lt1"/>
              </a:buClr>
              <a:buSzPct val="100000"/>
              <a:defRPr sz="1800">
                <a:solidFill>
                  <a:schemeClr val="lt1"/>
                </a:solidFill>
              </a:defRPr>
            </a:lvl7pPr>
            <a:lvl8pPr>
              <a:spcBef>
                <a:spcPts val="360"/>
              </a:spcBef>
              <a:buClr>
                <a:schemeClr val="lt1"/>
              </a:buClr>
              <a:buSzPct val="100000"/>
              <a:defRPr sz="1800">
                <a:solidFill>
                  <a:schemeClr val="lt1"/>
                </a:solidFill>
              </a:defRPr>
            </a:lvl8pPr>
            <a:lvl9pPr>
              <a:spcBef>
                <a:spcPts val="360"/>
              </a:spcBef>
              <a:buClr>
                <a:schemeClr val="lt1"/>
              </a:buClr>
              <a:buSzPct val="100000"/>
              <a:defRPr sz="1800">
                <a:solidFill>
                  <a:schemeClr val="lt1"/>
                </a:solidFill>
              </a:defRPr>
            </a:lvl9pPr>
          </a:lstStyle>
          <a:p/>
        </p:txBody>
      </p:sp>
      <p:sp>
        <p:nvSpPr>
          <p:cNvPr id="7" name="Shape 7"/>
          <p:cNvSpPr txBox="1"/>
          <p:nvPr>
            <p:ph idx="12" type="sldNum"/>
          </p:nvPr>
        </p:nvSpPr>
        <p:spPr>
          <a:xfrm>
            <a:off x="8556791" y="4749850"/>
            <a:ext cx="548699" cy="393600"/>
          </a:xfrm>
          <a:prstGeom prst="rect">
            <a:avLst/>
          </a:prstGeom>
          <a:noFill/>
          <a:ln>
            <a:noFill/>
          </a:ln>
        </p:spPr>
        <p:txBody>
          <a:bodyPr anchorCtr="0" anchor="ctr" bIns="91425" lIns="91425" rIns="91425" tIns="91425">
            <a:noAutofit/>
          </a:bodyPr>
          <a:lstStyle>
            <a:lvl1pPr algn="r">
              <a:spcBef>
                <a:spcPts val="0"/>
              </a:spcBef>
              <a:buNone/>
              <a:defRPr sz="1300">
                <a:solidFill>
                  <a:schemeClr val="lt1"/>
                </a:solidFill>
              </a:defRPr>
            </a:lvl1pPr>
          </a:lstStyle>
          <a:p>
            <a:pPr>
              <a:spcBef>
                <a:spcPts val="0"/>
              </a:spcBef>
              <a:buNone/>
            </a:pPr>
            <a:fld id="{00000000-1234-1234-1234-123412341234}" type="slidenum">
              <a:rPr lang="en"/>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9" name="Shape 29"/>
        <p:cNvGrpSpPr/>
        <p:nvPr/>
      </p:nvGrpSpPr>
      <p:grpSpPr>
        <a:xfrm>
          <a:off x="0" y="0"/>
          <a:ext cx="0" cy="0"/>
          <a:chOff x="0" y="0"/>
          <a:chExt cx="0" cy="0"/>
        </a:xfrm>
      </p:grpSpPr>
      <p:sp>
        <p:nvSpPr>
          <p:cNvPr id="30" name="Shape 30"/>
          <p:cNvSpPr txBox="1"/>
          <p:nvPr>
            <p:ph type="ctrTitle"/>
          </p:nvPr>
        </p:nvSpPr>
        <p:spPr>
          <a:xfrm>
            <a:off x="827750" y="1812692"/>
            <a:ext cx="7772400" cy="1159799"/>
          </a:xfrm>
          <a:prstGeom prst="rect">
            <a:avLst/>
          </a:prstGeom>
        </p:spPr>
        <p:txBody>
          <a:bodyPr anchorCtr="0" anchor="b" bIns="91425" lIns="91425" rIns="91425" tIns="91425">
            <a:noAutofit/>
          </a:bodyPr>
          <a:lstStyle/>
          <a:p>
            <a:pPr rtl="0">
              <a:spcBef>
                <a:spcPts val="0"/>
              </a:spcBef>
              <a:buNone/>
            </a:pPr>
            <a:r>
              <a:rPr lang="en"/>
              <a:t>Weekly Report</a:t>
            </a:r>
            <a:r>
              <a:rPr lang="en" sz="3600"/>
              <a:t> </a:t>
            </a:r>
          </a:p>
          <a:p>
            <a:pPr lvl="0" rtl="0">
              <a:spcBef>
                <a:spcPts val="0"/>
              </a:spcBef>
              <a:buNone/>
            </a:pPr>
            <a:r>
              <a:rPr lang="en" sz="1800"/>
              <a:t>Cotta, Lucas</a:t>
            </a:r>
            <a:br>
              <a:rPr lang="en"/>
            </a:br>
            <a:r>
              <a:rPr lang="en" sz="1800"/>
              <a:t>Computer Scientist</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4" name="Shape 34"/>
        <p:cNvGrpSpPr/>
        <p:nvPr/>
      </p:nvGrpSpPr>
      <p:grpSpPr>
        <a:xfrm>
          <a:off x="0" y="0"/>
          <a:ext cx="0" cy="0"/>
          <a:chOff x="0" y="0"/>
          <a:chExt cx="0" cy="0"/>
        </a:xfrm>
      </p:grpSpPr>
      <p:sp>
        <p:nvSpPr>
          <p:cNvPr id="35" name="Shape 35"/>
          <p:cNvSpPr txBox="1"/>
          <p:nvPr>
            <p:ph type="ctrTitle"/>
          </p:nvPr>
        </p:nvSpPr>
        <p:spPr>
          <a:xfrm>
            <a:off x="685800" y="-7"/>
            <a:ext cx="7772400" cy="1159799"/>
          </a:xfrm>
          <a:prstGeom prst="rect">
            <a:avLst/>
          </a:prstGeom>
        </p:spPr>
        <p:txBody>
          <a:bodyPr anchorCtr="0" anchor="b" bIns="91425" lIns="91425" rIns="91425" tIns="91425">
            <a:noAutofit/>
          </a:bodyPr>
          <a:lstStyle/>
          <a:p>
            <a:pPr>
              <a:spcBef>
                <a:spcPts val="0"/>
              </a:spcBef>
              <a:buNone/>
            </a:pPr>
            <a:r>
              <a:rPr lang="en"/>
              <a:t>Previous Plans</a:t>
            </a:r>
          </a:p>
        </p:txBody>
      </p:sp>
      <p:sp>
        <p:nvSpPr>
          <p:cNvPr id="36" name="Shape 36"/>
          <p:cNvSpPr txBox="1"/>
          <p:nvPr/>
        </p:nvSpPr>
        <p:spPr>
          <a:xfrm>
            <a:off x="622475" y="1376100"/>
            <a:ext cx="7990799" cy="2391300"/>
          </a:xfrm>
          <a:prstGeom prst="rect">
            <a:avLst/>
          </a:prstGeom>
          <a:noFill/>
          <a:ln>
            <a:noFill/>
          </a:ln>
        </p:spPr>
        <p:txBody>
          <a:bodyPr anchorCtr="0" anchor="t" bIns="91425" lIns="91425" rIns="91425" tIns="91425">
            <a:noAutofit/>
          </a:bodyPr>
          <a:lstStyle/>
          <a:p>
            <a:pPr indent="0" lvl="0" marL="101600" rtl="0">
              <a:lnSpc>
                <a:spcPct val="115000"/>
              </a:lnSpc>
              <a:spcBef>
                <a:spcPts val="1000"/>
              </a:spcBef>
              <a:spcAft>
                <a:spcPts val="1000"/>
              </a:spcAft>
              <a:buClr>
                <a:schemeClr val="dk1"/>
              </a:buClr>
              <a:buSzPct val="61111"/>
              <a:buFont typeface="Arial"/>
              <a:buNone/>
            </a:pPr>
            <a:r>
              <a:rPr lang="en" sz="1800">
                <a:solidFill>
                  <a:schemeClr val="lt1"/>
                </a:solidFill>
                <a:latin typeface="Times New Roman"/>
                <a:ea typeface="Times New Roman"/>
                <a:cs typeface="Times New Roman"/>
                <a:sym typeface="Times New Roman"/>
              </a:rPr>
              <a:t> </a:t>
            </a:r>
            <a:r>
              <a:rPr lang="en" sz="1800">
                <a:solidFill>
                  <a:schemeClr val="lt1"/>
                </a:solidFill>
              </a:rPr>
              <a:t>·</a:t>
            </a:r>
            <a:r>
              <a:rPr lang="en" sz="1800">
                <a:solidFill>
                  <a:schemeClr val="lt1"/>
                </a:solidFill>
                <a:latin typeface="Times New Roman"/>
                <a:ea typeface="Times New Roman"/>
                <a:cs typeface="Times New Roman"/>
                <a:sym typeface="Times New Roman"/>
              </a:rPr>
              <a:t>     </a:t>
            </a:r>
            <a:r>
              <a:rPr b="1" lang="en" sz="1800">
                <a:solidFill>
                  <a:schemeClr val="lt1"/>
                </a:solidFill>
              </a:rPr>
              <a:t>Kaldi/EEG </a:t>
            </a:r>
            <a:r>
              <a:rPr lang="en" sz="1800">
                <a:solidFill>
                  <a:schemeClr val="lt1"/>
                </a:solidFill>
              </a:rPr>
              <a:t>- Once running, analyze some EEG examples with Kaldi</a:t>
            </a:r>
          </a:p>
          <a:p>
            <a:pPr indent="0" lvl="0" marL="101600" rtl="0">
              <a:lnSpc>
                <a:spcPct val="115000"/>
              </a:lnSpc>
              <a:spcBef>
                <a:spcPts val="1000"/>
              </a:spcBef>
              <a:spcAft>
                <a:spcPts val="1000"/>
              </a:spcAft>
              <a:buClr>
                <a:schemeClr val="dk1"/>
              </a:buClr>
              <a:buFont typeface="Arial"/>
              <a:buNone/>
            </a:pPr>
            <a:r>
              <a:t/>
            </a:r>
            <a:endParaRPr sz="1800">
              <a:solidFill>
                <a:schemeClr val="lt1"/>
              </a:solidFill>
            </a:endParaRPr>
          </a:p>
          <a:p>
            <a:pPr indent="0" lvl="0" marL="101600" rtl="0">
              <a:lnSpc>
                <a:spcPct val="115000"/>
              </a:lnSpc>
              <a:spcBef>
                <a:spcPts val="1000"/>
              </a:spcBef>
              <a:spcAft>
                <a:spcPts val="1000"/>
              </a:spcAft>
              <a:buClr>
                <a:schemeClr val="dk1"/>
              </a:buClr>
              <a:buSzPct val="61111"/>
              <a:buFont typeface="Arial"/>
              <a:buNone/>
            </a:pPr>
            <a:r>
              <a:rPr lang="en" sz="1800">
                <a:solidFill>
                  <a:schemeClr val="lt1"/>
                </a:solidFill>
              </a:rPr>
              <a:t>·</a:t>
            </a:r>
            <a:r>
              <a:rPr lang="en" sz="1800">
                <a:solidFill>
                  <a:schemeClr val="lt1"/>
                </a:solidFill>
                <a:latin typeface="Times New Roman"/>
                <a:ea typeface="Times New Roman"/>
                <a:cs typeface="Times New Roman"/>
                <a:sym typeface="Times New Roman"/>
              </a:rPr>
              <a:t>      </a:t>
            </a:r>
            <a:r>
              <a:rPr b="1" lang="en" sz="1800">
                <a:solidFill>
                  <a:schemeClr val="lt1"/>
                </a:solidFill>
              </a:rPr>
              <a:t>Demo </a:t>
            </a:r>
            <a:r>
              <a:rPr lang="en" sz="1800">
                <a:solidFill>
                  <a:schemeClr val="lt1"/>
                </a:solidFill>
              </a:rPr>
              <a:t>- Implement Spectrogram function</a:t>
            </a:r>
          </a:p>
          <a:p>
            <a:pPr indent="0" lvl="0" marL="101600" rtl="0">
              <a:lnSpc>
                <a:spcPct val="115000"/>
              </a:lnSpc>
              <a:spcBef>
                <a:spcPts val="1000"/>
              </a:spcBef>
              <a:spcAft>
                <a:spcPts val="1000"/>
              </a:spcAft>
              <a:buClr>
                <a:schemeClr val="dk1"/>
              </a:buClr>
              <a:buFont typeface="Arial"/>
              <a:buNone/>
            </a:pPr>
            <a:r>
              <a:t/>
            </a:r>
            <a:endParaRPr sz="1800">
              <a:solidFill>
                <a:schemeClr val="lt1"/>
              </a:solidFill>
            </a:endParaRPr>
          </a:p>
          <a:p>
            <a:pPr indent="0" lvl="0" marL="101600" rtl="0">
              <a:lnSpc>
                <a:spcPct val="115000"/>
              </a:lnSpc>
              <a:spcBef>
                <a:spcPts val="1000"/>
              </a:spcBef>
              <a:spcAft>
                <a:spcPts val="1000"/>
              </a:spcAft>
              <a:buClr>
                <a:schemeClr val="dk1"/>
              </a:buClr>
              <a:buSzPct val="61111"/>
              <a:buFont typeface="Arial"/>
              <a:buNone/>
            </a:pPr>
            <a:r>
              <a:rPr lang="en" sz="1800">
                <a:solidFill>
                  <a:schemeClr val="lt1"/>
                </a:solidFill>
              </a:rPr>
              <a:t>·</a:t>
            </a:r>
            <a:r>
              <a:rPr lang="en" sz="1800">
                <a:solidFill>
                  <a:schemeClr val="lt1"/>
                </a:solidFill>
                <a:latin typeface="Times New Roman"/>
                <a:ea typeface="Times New Roman"/>
                <a:cs typeface="Times New Roman"/>
                <a:sym typeface="Times New Roman"/>
              </a:rPr>
              <a:t>      </a:t>
            </a:r>
            <a:r>
              <a:rPr b="1" lang="en" sz="1800">
                <a:solidFill>
                  <a:schemeClr val="lt1"/>
                </a:solidFill>
              </a:rPr>
              <a:t>Photic Stimulation </a:t>
            </a:r>
            <a:r>
              <a:rPr lang="en" sz="1800">
                <a:solidFill>
                  <a:schemeClr val="lt1"/>
                </a:solidFill>
              </a:rPr>
              <a:t>- Start coding the labeling (.edf -&gt; .lbl)</a:t>
            </a:r>
          </a:p>
          <a:p>
            <a:pPr>
              <a:spcBef>
                <a:spcPts val="0"/>
              </a:spcBef>
              <a:buNone/>
            </a:pPr>
            <a:r>
              <a:t/>
            </a:r>
            <a:endParaRPr sz="1800">
              <a:solidFill>
                <a:srgbClr val="FFFFFF"/>
              </a:solidFill>
              <a:latin typeface="Times New Roman"/>
              <a:ea typeface="Times New Roman"/>
              <a:cs typeface="Times New Roman"/>
              <a:sym typeface="Times New Roman"/>
            </a:endParaRPr>
          </a:p>
        </p:txBody>
      </p:sp>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0" name="Shape 40"/>
        <p:cNvGrpSpPr/>
        <p:nvPr/>
      </p:nvGrpSpPr>
      <p:grpSpPr>
        <a:xfrm>
          <a:off x="0" y="0"/>
          <a:ext cx="0" cy="0"/>
          <a:chOff x="0" y="0"/>
          <a:chExt cx="0" cy="0"/>
        </a:xfrm>
      </p:grpSpPr>
      <p:sp>
        <p:nvSpPr>
          <p:cNvPr id="41" name="Shape 41"/>
          <p:cNvSpPr txBox="1"/>
          <p:nvPr>
            <p:ph type="ctrTitle"/>
          </p:nvPr>
        </p:nvSpPr>
        <p:spPr>
          <a:xfrm>
            <a:off x="685800" y="87342"/>
            <a:ext cx="7772400" cy="1159799"/>
          </a:xfrm>
          <a:prstGeom prst="rect">
            <a:avLst/>
          </a:prstGeom>
        </p:spPr>
        <p:txBody>
          <a:bodyPr anchorCtr="0" anchor="b" bIns="91425" lIns="91425" rIns="91425" tIns="91425">
            <a:noAutofit/>
          </a:bodyPr>
          <a:lstStyle/>
          <a:p>
            <a:pPr lvl="0" rtl="0">
              <a:spcBef>
                <a:spcPts val="0"/>
              </a:spcBef>
              <a:buNone/>
            </a:pPr>
            <a:r>
              <a:rPr lang="en"/>
              <a:t>Accomplishments</a:t>
            </a:r>
          </a:p>
        </p:txBody>
      </p:sp>
      <p:sp>
        <p:nvSpPr>
          <p:cNvPr id="42" name="Shape 42"/>
          <p:cNvSpPr txBox="1"/>
          <p:nvPr/>
        </p:nvSpPr>
        <p:spPr>
          <a:xfrm>
            <a:off x="633400" y="1247150"/>
            <a:ext cx="7990799" cy="2391300"/>
          </a:xfrm>
          <a:prstGeom prst="rect">
            <a:avLst/>
          </a:prstGeom>
          <a:noFill/>
          <a:ln>
            <a:noFill/>
          </a:ln>
        </p:spPr>
        <p:txBody>
          <a:bodyPr anchorCtr="0" anchor="t" bIns="91425" lIns="91425" rIns="91425" tIns="91425">
            <a:noAutofit/>
          </a:bodyPr>
          <a:lstStyle/>
          <a:p>
            <a:pPr indent="0" lvl="0" marL="101600" rtl="0">
              <a:lnSpc>
                <a:spcPct val="115000"/>
              </a:lnSpc>
              <a:spcBef>
                <a:spcPts val="1000"/>
              </a:spcBef>
              <a:spcAft>
                <a:spcPts val="1000"/>
              </a:spcAft>
              <a:buClr>
                <a:schemeClr val="dk1"/>
              </a:buClr>
              <a:buSzPct val="61111"/>
              <a:buFont typeface="Arial"/>
              <a:buNone/>
            </a:pPr>
            <a:r>
              <a:rPr lang="en" sz="1800">
                <a:solidFill>
                  <a:srgbClr val="FFFFFF"/>
                </a:solidFill>
              </a:rPr>
              <a:t>·    </a:t>
            </a:r>
            <a:r>
              <a:rPr b="1" lang="en" sz="1800">
                <a:solidFill>
                  <a:srgbClr val="FFFFFF"/>
                </a:solidFill>
              </a:rPr>
              <a:t> Demo </a:t>
            </a:r>
            <a:r>
              <a:rPr lang="en" sz="1800">
                <a:solidFill>
                  <a:srgbClr val="FFFFFF"/>
                </a:solidFill>
              </a:rPr>
              <a:t>- After implement 3 types of structures for the windows, the final idea with the parent/child windows are done! The structure of the code was change once that the project now will generate child windows and import all the functions, different from the last approach (everything was implemented in the main function) with documentation PEP already.</a:t>
            </a:r>
          </a:p>
          <a:p>
            <a:pPr indent="0" lvl="0" marL="101600" rtl="0">
              <a:lnSpc>
                <a:spcPct val="115000"/>
              </a:lnSpc>
              <a:spcBef>
                <a:spcPts val="1000"/>
              </a:spcBef>
              <a:spcAft>
                <a:spcPts val="1000"/>
              </a:spcAft>
              <a:buClr>
                <a:schemeClr val="dk1"/>
              </a:buClr>
              <a:buFont typeface="Arial"/>
              <a:buNone/>
            </a:pPr>
            <a:r>
              <a:t/>
            </a:r>
            <a:endParaRPr sz="1800">
              <a:solidFill>
                <a:srgbClr val="FFFFFF"/>
              </a:solidFill>
            </a:endParaRPr>
          </a:p>
          <a:p>
            <a:pPr indent="0" lvl="0" marL="101600" rtl="0">
              <a:lnSpc>
                <a:spcPct val="115000"/>
              </a:lnSpc>
              <a:spcBef>
                <a:spcPts val="1000"/>
              </a:spcBef>
              <a:spcAft>
                <a:spcPts val="1000"/>
              </a:spcAft>
              <a:buNone/>
            </a:pPr>
            <a:r>
              <a:rPr lang="en" sz="1800">
                <a:solidFill>
                  <a:srgbClr val="FFFFFF"/>
                </a:solidFill>
              </a:rPr>
              <a:t>· 	 </a:t>
            </a:r>
            <a:r>
              <a:rPr b="1" lang="en" sz="1800">
                <a:solidFill>
                  <a:srgbClr val="FFFFFF"/>
                </a:solidFill>
              </a:rPr>
              <a:t>Photic Stimulation</a:t>
            </a:r>
            <a:r>
              <a:rPr lang="en" sz="1800">
                <a:solidFill>
                  <a:srgbClr val="FFFFFF"/>
                </a:solidFill>
              </a:rPr>
              <a:t> - The C++ code to labeling is already reading the .edf file to the arrays and I read and studied how the annotations are used to generate the actual labels.</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6" name="Shape 46"/>
        <p:cNvGrpSpPr/>
        <p:nvPr/>
      </p:nvGrpSpPr>
      <p:grpSpPr>
        <a:xfrm>
          <a:off x="0" y="0"/>
          <a:ext cx="0" cy="0"/>
          <a:chOff x="0" y="0"/>
          <a:chExt cx="0" cy="0"/>
        </a:xfrm>
      </p:grpSpPr>
      <p:sp>
        <p:nvSpPr>
          <p:cNvPr id="47" name="Shape 47"/>
          <p:cNvSpPr txBox="1"/>
          <p:nvPr/>
        </p:nvSpPr>
        <p:spPr>
          <a:xfrm>
            <a:off x="622475" y="1376100"/>
            <a:ext cx="7990799" cy="2391300"/>
          </a:xfrm>
          <a:prstGeom prst="rect">
            <a:avLst/>
          </a:prstGeom>
          <a:noFill/>
          <a:ln>
            <a:noFill/>
          </a:ln>
        </p:spPr>
        <p:txBody>
          <a:bodyPr anchorCtr="0" anchor="t" bIns="91425" lIns="91425" rIns="91425" tIns="91425">
            <a:noAutofit/>
          </a:bodyPr>
          <a:lstStyle/>
          <a:p>
            <a:pPr lvl="0" rtl="0">
              <a:spcBef>
                <a:spcPts val="0"/>
              </a:spcBef>
              <a:buClr>
                <a:schemeClr val="dk1"/>
              </a:buClr>
              <a:buSzPct val="61111"/>
              <a:buFont typeface="Arial"/>
              <a:buNone/>
            </a:pPr>
            <a:r>
              <a:rPr lang="en" sz="1800">
                <a:solidFill>
                  <a:srgbClr val="FFFFFF"/>
                </a:solidFill>
              </a:rPr>
              <a:t>· 	</a:t>
            </a:r>
            <a:r>
              <a:rPr b="1" lang="en" sz="1800">
                <a:solidFill>
                  <a:srgbClr val="FFFFFF"/>
                </a:solidFill>
              </a:rPr>
              <a:t>Kaldi/EEG</a:t>
            </a:r>
            <a:r>
              <a:rPr lang="en" sz="1800">
                <a:solidFill>
                  <a:srgbClr val="FFFFFF"/>
                </a:solidFill>
              </a:rPr>
              <a:t> -  Meet with Jonathan and Fabricio to get feature extraction and training working on exp_0022 using Kaldi.</a:t>
            </a:r>
          </a:p>
          <a:p>
            <a:pPr lvl="0" rtl="0">
              <a:spcBef>
                <a:spcPts val="0"/>
              </a:spcBef>
              <a:buClr>
                <a:schemeClr val="dk1"/>
              </a:buClr>
              <a:buSzPct val="61111"/>
              <a:buFont typeface="Arial"/>
              <a:buNone/>
            </a:pPr>
            <a:br>
              <a:rPr lang="en" sz="1800">
                <a:solidFill>
                  <a:srgbClr val="FFFFFF"/>
                </a:solidFill>
              </a:rPr>
            </a:br>
            <a:r>
              <a:rPr lang="en" sz="1800">
                <a:solidFill>
                  <a:srgbClr val="FFFFFF"/>
                </a:solidFill>
              </a:rPr>
              <a:t>· 	</a:t>
            </a:r>
            <a:r>
              <a:rPr b="1" lang="en" sz="1800">
                <a:solidFill>
                  <a:srgbClr val="FFFFFF"/>
                </a:solidFill>
              </a:rPr>
              <a:t>Demo</a:t>
            </a:r>
            <a:r>
              <a:rPr lang="en" sz="1800">
                <a:solidFill>
                  <a:srgbClr val="FFFFFF"/>
                </a:solidFill>
              </a:rPr>
              <a:t> - Implement the function which will generate the spectrometer from the wavelets</a:t>
            </a:r>
          </a:p>
          <a:p>
            <a:pPr lvl="0" rtl="0">
              <a:spcBef>
                <a:spcPts val="0"/>
              </a:spcBef>
              <a:buClr>
                <a:schemeClr val="dk1"/>
              </a:buClr>
              <a:buSzPct val="61111"/>
              <a:buFont typeface="Arial"/>
              <a:buNone/>
            </a:pPr>
            <a:br>
              <a:rPr lang="en" sz="1800">
                <a:solidFill>
                  <a:srgbClr val="FFFFFF"/>
                </a:solidFill>
              </a:rPr>
            </a:br>
            <a:r>
              <a:rPr lang="en" sz="1800">
                <a:solidFill>
                  <a:srgbClr val="FFFFFF"/>
                </a:solidFill>
              </a:rPr>
              <a:t>· 	</a:t>
            </a:r>
            <a:r>
              <a:rPr b="1" lang="en" sz="1800">
                <a:solidFill>
                  <a:srgbClr val="FFFFFF"/>
                </a:solidFill>
              </a:rPr>
              <a:t>Photic Stimulation</a:t>
            </a:r>
            <a:r>
              <a:rPr lang="en" sz="1800">
                <a:solidFill>
                  <a:srgbClr val="FFFFFF"/>
                </a:solidFill>
              </a:rPr>
              <a:t> - Use the annotations to generate the labels (coding)</a:t>
            </a:r>
          </a:p>
          <a:p>
            <a:pPr lvl="0" rtl="0">
              <a:spcBef>
                <a:spcPts val="0"/>
              </a:spcBef>
              <a:buClr>
                <a:schemeClr val="dk1"/>
              </a:buClr>
              <a:buFont typeface="Arial"/>
              <a:buNone/>
            </a:pPr>
            <a:r>
              <a:t/>
            </a:r>
            <a:endParaRPr sz="1000">
              <a:solidFill>
                <a:srgbClr val="FFFFFF"/>
              </a:solidFill>
            </a:endParaRPr>
          </a:p>
          <a:p>
            <a:pPr lvl="0" rtl="0">
              <a:spcBef>
                <a:spcPts val="0"/>
              </a:spcBef>
              <a:buNone/>
            </a:pPr>
            <a:r>
              <a:t/>
            </a:r>
            <a:endParaRPr sz="1800">
              <a:solidFill>
                <a:srgbClr val="FFFFFF"/>
              </a:solidFill>
              <a:latin typeface="Times New Roman"/>
              <a:ea typeface="Times New Roman"/>
              <a:cs typeface="Times New Roman"/>
              <a:sym typeface="Times New Roman"/>
            </a:endParaRPr>
          </a:p>
        </p:txBody>
      </p:sp>
      <p:sp>
        <p:nvSpPr>
          <p:cNvPr id="48" name="Shape 48"/>
          <p:cNvSpPr txBox="1"/>
          <p:nvPr>
            <p:ph type="ctrTitle"/>
          </p:nvPr>
        </p:nvSpPr>
        <p:spPr>
          <a:xfrm>
            <a:off x="685800" y="87342"/>
            <a:ext cx="7772400" cy="1159799"/>
          </a:xfrm>
          <a:prstGeom prst="rect">
            <a:avLst/>
          </a:prstGeom>
        </p:spPr>
        <p:txBody>
          <a:bodyPr anchorCtr="0" anchor="b" bIns="91425" lIns="91425" rIns="91425" tIns="91425">
            <a:noAutofit/>
          </a:bodyPr>
          <a:lstStyle/>
          <a:p>
            <a:pPr lvl="0" rtl="0">
              <a:spcBef>
                <a:spcPts val="0"/>
              </a:spcBef>
              <a:buNone/>
            </a:pPr>
            <a:r>
              <a:rPr lang="en"/>
              <a:t>Plans</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3.xml><?xml version="1.0" encoding="utf-8"?>
<a:theme xmlns:a="http://schemas.openxmlformats.org/drawingml/2006/main" xmlns:r="http://schemas.openxmlformats.org/officeDocument/2006/relationships" name="simple-dark">
  <a:themeElements>
    <a:clrScheme name="Custom 345">
      <a:dk1>
        <a:srgbClr val="000000"/>
      </a:dk1>
      <a:lt1>
        <a:srgbClr val="FFFFFF"/>
      </a:lt1>
      <a:dk2>
        <a:srgbClr val="4C4C4C"/>
      </a:dk2>
      <a:lt2>
        <a:srgbClr val="CCCCCC"/>
      </a:lt2>
      <a:accent1>
        <a:srgbClr val="89B4B8"/>
      </a:accent1>
      <a:accent2>
        <a:srgbClr val="AFA6CA"/>
      </a:accent2>
      <a:accent3>
        <a:srgbClr val="A5B492"/>
      </a:accent3>
      <a:accent4>
        <a:srgbClr val="E8CD6D"/>
      </a:accent4>
      <a:accent5>
        <a:srgbClr val="F4A447"/>
      </a:accent5>
      <a:accent6>
        <a:srgbClr val="D09D94"/>
      </a:accent6>
      <a:hlink>
        <a:srgbClr val="5EA7AA"/>
      </a:hlink>
      <a:folHlink>
        <a:srgbClr val="A295BE"/>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