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3" d="100"/>
          <a:sy n="63" d="100"/>
        </p:scale>
        <p:origin x="72" y="3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7D29D-4F42-4092-A785-36D85FFA2EE7}" type="datetimeFigureOut">
              <a:rPr lang="en-US" smtClean="0"/>
              <a:t>6/21/2015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2774F-9CC5-4791-A9E9-7519E1853BB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1614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7D29D-4F42-4092-A785-36D85FFA2EE7}" type="datetimeFigureOut">
              <a:rPr lang="en-US" smtClean="0"/>
              <a:t>6/21/2015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2774F-9CC5-4791-A9E9-7519E1853BB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9957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7D29D-4F42-4092-A785-36D85FFA2EE7}" type="datetimeFigureOut">
              <a:rPr lang="en-US" smtClean="0"/>
              <a:t>6/21/2015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2774F-9CC5-4791-A9E9-7519E1853BB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2886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7D29D-4F42-4092-A785-36D85FFA2EE7}" type="datetimeFigureOut">
              <a:rPr lang="en-US" smtClean="0"/>
              <a:t>6/21/2015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2774F-9CC5-4791-A9E9-7519E1853BB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8415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7D29D-4F42-4092-A785-36D85FFA2EE7}" type="datetimeFigureOut">
              <a:rPr lang="en-US" smtClean="0"/>
              <a:t>6/21/2015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2774F-9CC5-4791-A9E9-7519E1853BB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232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7D29D-4F42-4092-A785-36D85FFA2EE7}" type="datetimeFigureOut">
              <a:rPr lang="en-US" smtClean="0"/>
              <a:t>6/21/2015</a:t>
            </a:fld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2774F-9CC5-4791-A9E9-7519E1853BB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6433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7D29D-4F42-4092-A785-36D85FFA2EE7}" type="datetimeFigureOut">
              <a:rPr lang="en-US" smtClean="0"/>
              <a:t>6/21/2015</a:t>
            </a:fld>
            <a:endParaRPr lang="en-US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2774F-9CC5-4791-A9E9-7519E1853BB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5369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7D29D-4F42-4092-A785-36D85FFA2EE7}" type="datetimeFigureOut">
              <a:rPr lang="en-US" smtClean="0"/>
              <a:t>6/21/2015</a:t>
            </a:fld>
            <a:endParaRPr lang="en-US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2774F-9CC5-4791-A9E9-7519E1853BB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107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7D29D-4F42-4092-A785-36D85FFA2EE7}" type="datetimeFigureOut">
              <a:rPr lang="en-US" smtClean="0"/>
              <a:t>6/21/2015</a:t>
            </a:fld>
            <a:endParaRPr lang="en-US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2774F-9CC5-4791-A9E9-7519E1853BB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703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7D29D-4F42-4092-A785-36D85FFA2EE7}" type="datetimeFigureOut">
              <a:rPr lang="en-US" smtClean="0"/>
              <a:t>6/21/2015</a:t>
            </a:fld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2774F-9CC5-4791-A9E9-7519E1853BB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5984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7D29D-4F42-4092-A785-36D85FFA2EE7}" type="datetimeFigureOut">
              <a:rPr lang="en-US" smtClean="0"/>
              <a:t>6/21/2015</a:t>
            </a:fld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2774F-9CC5-4791-A9E9-7519E1853BB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607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87D29D-4F42-4092-A785-36D85FFA2EE7}" type="datetimeFigureOut">
              <a:rPr lang="en-US" smtClean="0"/>
              <a:t>6/21/2015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82774F-9CC5-4791-A9E9-7519E1853BB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1114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Weekly</a:t>
            </a:r>
            <a:r>
              <a:rPr lang="pt-BR" dirty="0" smtClean="0"/>
              <a:t> </a:t>
            </a:r>
            <a:r>
              <a:rPr lang="en-US" dirty="0" smtClean="0"/>
              <a:t>Presentation</a:t>
            </a:r>
            <a:endParaRPr lang="en-U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Lucas Candido Santana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4198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Goals 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en-US" dirty="0"/>
              <a:t> </a:t>
            </a:r>
            <a:r>
              <a:rPr lang="en-US" dirty="0"/>
              <a:t>Finish the experiment </a:t>
            </a:r>
            <a:r>
              <a:rPr lang="en-US" dirty="0" smtClean="0"/>
              <a:t>14</a:t>
            </a:r>
          </a:p>
          <a:p>
            <a:pPr fontAlgn="base"/>
            <a:r>
              <a:rPr lang="en-US" dirty="0"/>
              <a:t> Running demo without live processing in </a:t>
            </a:r>
            <a:r>
              <a:rPr lang="en-US" dirty="0" smtClean="0"/>
              <a:t>Windows</a:t>
            </a:r>
          </a:p>
          <a:p>
            <a:pPr fontAlgn="base"/>
            <a:r>
              <a:rPr lang="en-US" dirty="0" smtClean="0"/>
              <a:t>Create a bipolar </a:t>
            </a:r>
            <a:r>
              <a:rPr lang="en-US" dirty="0"/>
              <a:t>montage using a CHB-MIT Scalp EEG Database</a:t>
            </a:r>
            <a:r>
              <a:rPr lang="en-US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21599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Accomplishments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Demo is running on both operational systems, but I have to finish the documentation.</a:t>
            </a:r>
            <a:endParaRPr lang="en-US" dirty="0" smtClean="0"/>
          </a:p>
          <a:p>
            <a:r>
              <a:rPr lang="en-US" dirty="0" smtClean="0"/>
              <a:t>I finished the bipolar montage </a:t>
            </a:r>
            <a:r>
              <a:rPr lang="en-US" dirty="0"/>
              <a:t>using a CHB-MIT Scalp EEG </a:t>
            </a:r>
            <a:r>
              <a:rPr lang="en-US" dirty="0" smtClean="0"/>
              <a:t>Database. I set a bipolar longitudinal montage.</a:t>
            </a:r>
          </a:p>
          <a:p>
            <a:r>
              <a:rPr lang="en-US" dirty="0" smtClean="0"/>
              <a:t>For sleep spindle Dave taught us how </a:t>
            </a:r>
            <a:r>
              <a:rPr lang="en-US" dirty="0"/>
              <a:t>to </a:t>
            </a:r>
            <a:r>
              <a:rPr lang="en-US" dirty="0" smtClean="0"/>
              <a:t>interpret the signals, recognize eye movement, drowse, sleep, awake and the TCP montage.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1102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week 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en-US" dirty="0" smtClean="0"/>
              <a:t>Start to use annotator </a:t>
            </a:r>
            <a:endParaRPr lang="en-US" dirty="0" smtClean="0"/>
          </a:p>
          <a:p>
            <a:pPr fontAlgn="base"/>
            <a:r>
              <a:rPr lang="en-US" dirty="0" smtClean="0"/>
              <a:t> </a:t>
            </a:r>
            <a:r>
              <a:rPr lang="en-US" dirty="0"/>
              <a:t>Adding bipolar montage to </a:t>
            </a:r>
            <a:r>
              <a:rPr lang="en-US" dirty="0" smtClean="0"/>
              <a:t>demo </a:t>
            </a:r>
            <a:r>
              <a:rPr lang="en-US" dirty="0"/>
              <a:t>and plotting </a:t>
            </a:r>
            <a:r>
              <a:rPr lang="en-US" dirty="0" err="1"/>
              <a:t>edf</a:t>
            </a:r>
            <a:r>
              <a:rPr lang="en-US" dirty="0"/>
              <a:t> files using CHB-MIT Scalp EEG Database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78209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288</TotalTime>
  <Words>36</Words>
  <Application>Microsoft Office PowerPoint</Application>
  <PresentationFormat>Widescreen</PresentationFormat>
  <Paragraphs>13</Paragraphs>
  <Slides>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Tema do Office</vt:lpstr>
      <vt:lpstr>Weekly Presentation</vt:lpstr>
      <vt:lpstr>Goals </vt:lpstr>
      <vt:lpstr>Accomplishments</vt:lpstr>
      <vt:lpstr>Next week 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Weekly Presentation</dc:title>
  <dc:creator>Lucas Candido Santana</dc:creator>
  <cp:lastModifiedBy>York</cp:lastModifiedBy>
  <cp:revision>11</cp:revision>
  <dcterms:created xsi:type="dcterms:W3CDTF">2015-05-29T15:19:49Z</dcterms:created>
  <dcterms:modified xsi:type="dcterms:W3CDTF">2015-06-22T05:04:47Z</dcterms:modified>
</cp:coreProperties>
</file>