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</p:sldIdLst>
  <p:sldSz cx="12192000" cy="68580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9" d="100"/>
          <a:sy n="89" d="100"/>
        </p:scale>
        <p:origin x="27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1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1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6" name="Picture 75"/>
          <p:cNvPicPr/>
          <p:nvPr/>
        </p:nvPicPr>
        <p:blipFill>
          <a:blip r:embed="rId2"/>
          <a:stretch>
            <a:fillRect/>
          </a:stretch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77" name="Picture 76"/>
          <p:cNvPicPr/>
          <p:nvPr/>
        </p:nvPicPr>
        <p:blipFill>
          <a:blip r:embed="rId2"/>
          <a:stretch>
            <a:fillRect/>
          </a:stretch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pt-BR" sz="6000">
                <a:solidFill>
                  <a:srgbClr val="000000"/>
                </a:solidFill>
                <a:latin typeface="Calibri Ligh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6/8/15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D487BE0-5198-437F-8C3E-4DE2E25092D5}" type="slidenum">
              <a:rPr lang="en-US" sz="1200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pt-BR" sz="28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0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4400">
                <a:solidFill>
                  <a:srgbClr val="000000"/>
                </a:solidFill>
                <a:latin typeface="Calibri Light"/>
              </a:rPr>
              <a:t>Click to edit the title text formatClick to edit Master title style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pt-BR" sz="24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pt-BR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pt-BR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6/8/15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861D7D7-99F6-4785-AFD3-88F533017437}" type="slidenum">
              <a:rPr lang="en-US" sz="1200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2341800" y="4779000"/>
            <a:ext cx="752472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Pedro Henrique da Rocha Garrit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Week: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06/07/2015</a:t>
            </a:r>
            <a:endParaRPr dirty="0"/>
          </a:p>
        </p:txBody>
      </p:sp>
      <p:sp>
        <p:nvSpPr>
          <p:cNvPr id="79" name="CustomShape 2"/>
          <p:cNvSpPr/>
          <p:nvPr/>
        </p:nvSpPr>
        <p:spPr>
          <a:xfrm>
            <a:off x="826200" y="2572920"/>
            <a:ext cx="10556280" cy="1310760"/>
          </a:xfrm>
          <a:prstGeom prst="rect">
            <a:avLst/>
          </a:prstGeom>
          <a:noFill/>
          <a:ln>
            <a:noFill/>
          </a:ln>
        </p:spPr>
        <p:txBody>
          <a:bodyPr wrap="none"/>
          <a:lstStyle/>
          <a:p>
            <a:pPr algn="ctr">
              <a:lnSpc>
                <a:spcPct val="100000"/>
              </a:lnSpc>
            </a:pPr>
            <a:r>
              <a:rPr lang="en-US" sz="8000" dirty="0">
                <a:solidFill>
                  <a:srgbClr val="000000"/>
                </a:solidFill>
                <a:latin typeface="Calibri"/>
              </a:rPr>
              <a:t>Weekly Presentation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0" y="0"/>
            <a:ext cx="9905760" cy="1478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4400" dirty="0">
                <a:solidFill>
                  <a:srgbClr val="000000"/>
                </a:solidFill>
                <a:latin typeface="Calibri Light"/>
              </a:rPr>
              <a:t>	Goals:</a:t>
            </a:r>
            <a:endParaRPr dirty="0"/>
          </a:p>
        </p:txBody>
      </p:sp>
      <p:sp>
        <p:nvSpPr>
          <p:cNvPr id="81" name="TextShape 2"/>
          <p:cNvSpPr txBox="1"/>
          <p:nvPr/>
        </p:nvSpPr>
        <p:spPr>
          <a:xfrm>
            <a:off x="1017000" y="1645920"/>
            <a:ext cx="10595880" cy="2656440"/>
          </a:xfrm>
          <a:prstGeom prst="rect">
            <a:avLst/>
          </a:prstGeom>
        </p:spPr>
        <p:txBody>
          <a:bodyPr/>
          <a:lstStyle/>
          <a:p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  - Finish the documentation review on the </a:t>
            </a:r>
            <a:r>
              <a:rPr lang="en-US" sz="2000" dirty="0" smtClean="0"/>
              <a:t>MATLAB codes</a:t>
            </a:r>
            <a:r>
              <a:rPr lang="en-US" sz="2000" dirty="0"/>
              <a:t>.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  - Write the new version of the code to read a list of .</a:t>
            </a:r>
            <a:r>
              <a:rPr lang="en-US" sz="2000" dirty="0" err="1"/>
              <a:t>edf</a:t>
            </a:r>
            <a:r>
              <a:rPr lang="en-US" sz="2000" dirty="0"/>
              <a:t> files.</a:t>
            </a:r>
          </a:p>
          <a:p>
            <a:r>
              <a:rPr lang="en-US" sz="2000" dirty="0"/>
              <a:t>     </a:t>
            </a:r>
          </a:p>
          <a:p>
            <a:r>
              <a:rPr lang="en-US" sz="2000" dirty="0"/>
              <a:t>  - Run the new program on the database to create the feature vectors using the wavelet algorithm.</a:t>
            </a:r>
          </a:p>
          <a:p>
            <a:pPr>
              <a:lnSpc>
                <a:spcPct val="90000"/>
              </a:lnSpc>
            </a:pPr>
            <a:endParaRPr sz="2000" dirty="0"/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-250200" y="-112320"/>
            <a:ext cx="9905760" cy="1478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4400" dirty="0">
                <a:solidFill>
                  <a:srgbClr val="000000"/>
                </a:solidFill>
                <a:latin typeface="Calibri Light"/>
              </a:rPr>
              <a:t>	Accomplishments:</a:t>
            </a:r>
            <a:endParaRPr dirty="0"/>
          </a:p>
        </p:txBody>
      </p:sp>
      <p:sp>
        <p:nvSpPr>
          <p:cNvPr id="83" name="TextShape 2"/>
          <p:cNvSpPr txBox="1"/>
          <p:nvPr/>
        </p:nvSpPr>
        <p:spPr>
          <a:xfrm>
            <a:off x="217200" y="1442337"/>
            <a:ext cx="11757600" cy="49377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   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/>
              <a:t>-The MATLAB now accepts lists of .</a:t>
            </a:r>
            <a:r>
              <a:rPr lang="en-US" sz="2000" dirty="0" err="1"/>
              <a:t>edf</a:t>
            </a:r>
            <a:r>
              <a:rPr lang="en-US" sz="2000" dirty="0"/>
              <a:t> files. The code passed it's first review by Dr. </a:t>
            </a:r>
            <a:r>
              <a:rPr lang="en-US" sz="2000" dirty="0" err="1"/>
              <a:t>Piconne</a:t>
            </a:r>
            <a:r>
              <a:rPr lang="en-US" sz="2000" dirty="0"/>
              <a:t> and now is going to be restructured</a:t>
            </a:r>
            <a:r>
              <a:rPr lang="en-US" sz="2000" dirty="0" smtClean="0"/>
              <a:t>.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 smtClean="0"/>
              <a:t>    -We run the wavelet feature extraction code on the training and evaluation set’s same as experiment 14, we had a problem with 98 .</a:t>
            </a:r>
            <a:r>
              <a:rPr lang="en-US" sz="2000" dirty="0" err="1" smtClean="0"/>
              <a:t>edf</a:t>
            </a:r>
            <a:r>
              <a:rPr lang="en-US" sz="2000" dirty="0" smtClean="0"/>
              <a:t> files this problem should be fix with the code </a:t>
            </a:r>
            <a:r>
              <a:rPr lang="en-US" sz="2000" dirty="0" err="1" smtClean="0"/>
              <a:t>restructurarion</a:t>
            </a:r>
            <a:r>
              <a:rPr lang="en-US" sz="2000" dirty="0" smtClean="0"/>
              <a:t>.</a:t>
            </a:r>
            <a:endParaRPr sz="2000" dirty="0"/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t-BR" sz="4400">
                <a:solidFill>
                  <a:srgbClr val="000000"/>
                </a:solidFill>
                <a:latin typeface="Calibri Light"/>
              </a:rPr>
              <a:t>Plans:</a:t>
            </a:r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1452113" y="1690200"/>
            <a:ext cx="877881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   -Finish restructuring the MATLAB code.</a:t>
            </a:r>
          </a:p>
          <a:p>
            <a:endParaRPr lang="en-US" sz="2000" b="0" i="0" dirty="0" smtClean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  -Rewrite the baseline experiment scripts (with the "tiger team")</a:t>
            </a:r>
          </a:p>
          <a:p>
            <a:endParaRPr lang="en-US" sz="2000" b="0" i="0" dirty="0" smtClean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  -Run the wavelet experiment.</a:t>
            </a:r>
          </a:p>
          <a:p>
            <a:endParaRPr lang="en-US" sz="2000" b="0" i="0" dirty="0" smtClean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2000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  -Run the baseline experiment 14.</a:t>
            </a:r>
            <a:endParaRPr lang="en-US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arial</vt:lpstr>
      <vt:lpstr>Calibri</vt:lpstr>
      <vt:lpstr>Calibri Light</vt:lpstr>
      <vt:lpstr>DejaVu Sans</vt:lpstr>
      <vt:lpstr>StarSymbol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garrit</dc:creator>
  <cp:lastModifiedBy>pedro garrit</cp:lastModifiedBy>
  <cp:revision>1</cp:revision>
  <dcterms:modified xsi:type="dcterms:W3CDTF">2015-06-15T12:41:51Z</dcterms:modified>
</cp:coreProperties>
</file>