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Correct the problems on demo code to finish the Ubuntu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Ubuntu image is done.</a:t>
            </a:r>
          </a:p>
          <a:p>
            <a:pPr fontAlgn="base"/>
            <a:r>
              <a:rPr lang="en-US" dirty="0" smtClean="0"/>
              <a:t>Changed the </a:t>
            </a:r>
            <a:r>
              <a:rPr lang="en-US" dirty="0" err="1" smtClean="0"/>
              <a:t>isip</a:t>
            </a:r>
            <a:r>
              <a:rPr lang="en-US" dirty="0" smtClean="0"/>
              <a:t> directory </a:t>
            </a:r>
          </a:p>
          <a:p>
            <a:pPr fontAlgn="base"/>
            <a:r>
              <a:rPr lang="en-US" dirty="0" smtClean="0"/>
              <a:t>Compile </a:t>
            </a:r>
            <a:r>
              <a:rPr lang="en-US" dirty="0" err="1" smtClean="0"/>
              <a:t>htk</a:t>
            </a:r>
            <a:r>
              <a:rPr lang="en-US" dirty="0" smtClean="0"/>
              <a:t> with an executable file called </a:t>
            </a:r>
            <a:r>
              <a:rPr lang="en-US" dirty="0" err="1" smtClean="0"/>
              <a:t>HLlike</a:t>
            </a:r>
            <a:r>
              <a:rPr lang="en-US" dirty="0" smtClean="0"/>
              <a:t> </a:t>
            </a:r>
          </a:p>
          <a:p>
            <a:pPr fontAlgn="base"/>
            <a:r>
              <a:rPr lang="en-US" dirty="0" smtClean="0"/>
              <a:t>Amir found a bug on demo code. He modified the file demo_enumerate_epochs.py  changing the line 79 “x=</a:t>
            </a:r>
            <a:r>
              <a:rPr lang="en-US" dirty="0" err="1" smtClean="0"/>
              <a:t>tmp.split</a:t>
            </a:r>
            <a:r>
              <a:rPr lang="en-US" dirty="0" smtClean="0"/>
              <a:t>(“?”)” to “x=</a:t>
            </a:r>
            <a:r>
              <a:rPr lang="en-US" dirty="0" err="1" smtClean="0"/>
              <a:t>tmp.split</a:t>
            </a:r>
            <a:r>
              <a:rPr lang="en-US" dirty="0" smtClean="0"/>
              <a:t>(“:”)”.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Run a demo code without label files on Windows ( to get more in touch with demo code </a:t>
            </a:r>
            <a:r>
              <a:rPr lang="en-US" dirty="0" smtClean="0"/>
              <a:t>)</a:t>
            </a:r>
          </a:p>
          <a:p>
            <a:pPr fontAlgn="base"/>
            <a:r>
              <a:rPr lang="en-US" dirty="0"/>
              <a:t> Implement a spectrogram on </a:t>
            </a:r>
            <a:r>
              <a:rPr lang="en-US" dirty="0" smtClean="0"/>
              <a:t>demo</a:t>
            </a:r>
          </a:p>
          <a:p>
            <a:pPr fontAlgn="base"/>
            <a:r>
              <a:rPr lang="en-US" dirty="0"/>
              <a:t>  Work with Francisco on a training code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Candido Santana</cp:lastModifiedBy>
  <cp:revision>5</cp:revision>
  <dcterms:created xsi:type="dcterms:W3CDTF">2015-05-29T15:19:49Z</dcterms:created>
  <dcterms:modified xsi:type="dcterms:W3CDTF">2015-06-08T08:42:43Z</dcterms:modified>
</cp:coreProperties>
</file>