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72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7D29D-4F42-4092-A785-36D85FFA2EE7}" type="datetimeFigureOut">
              <a:rPr lang="en-US" smtClean="0"/>
              <a:t>6/8/2015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774F-9CC5-4791-A9E9-7519E1853BB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161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7D29D-4F42-4092-A785-36D85FFA2EE7}" type="datetimeFigureOut">
              <a:rPr lang="en-US" smtClean="0"/>
              <a:t>6/8/2015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774F-9CC5-4791-A9E9-7519E1853BB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995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7D29D-4F42-4092-A785-36D85FFA2EE7}" type="datetimeFigureOut">
              <a:rPr lang="en-US" smtClean="0"/>
              <a:t>6/8/2015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774F-9CC5-4791-A9E9-7519E1853BB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288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7D29D-4F42-4092-A785-36D85FFA2EE7}" type="datetimeFigureOut">
              <a:rPr lang="en-US" smtClean="0"/>
              <a:t>6/8/2015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774F-9CC5-4791-A9E9-7519E1853BB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841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7D29D-4F42-4092-A785-36D85FFA2EE7}" type="datetimeFigureOut">
              <a:rPr lang="en-US" smtClean="0"/>
              <a:t>6/8/2015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774F-9CC5-4791-A9E9-7519E1853BB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23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7D29D-4F42-4092-A785-36D85FFA2EE7}" type="datetimeFigureOut">
              <a:rPr lang="en-US" smtClean="0"/>
              <a:t>6/8/2015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774F-9CC5-4791-A9E9-7519E1853BB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643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7D29D-4F42-4092-A785-36D85FFA2EE7}" type="datetimeFigureOut">
              <a:rPr lang="en-US" smtClean="0"/>
              <a:t>6/8/2015</a:t>
            </a:fld>
            <a:endParaRPr lang="en-US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774F-9CC5-4791-A9E9-7519E1853BB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536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7D29D-4F42-4092-A785-36D85FFA2EE7}" type="datetimeFigureOut">
              <a:rPr lang="en-US" smtClean="0"/>
              <a:t>6/8/2015</a:t>
            </a:fld>
            <a:endParaRPr 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774F-9CC5-4791-A9E9-7519E1853BB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10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7D29D-4F42-4092-A785-36D85FFA2EE7}" type="datetimeFigureOut">
              <a:rPr lang="en-US" smtClean="0"/>
              <a:t>6/8/2015</a:t>
            </a:fld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774F-9CC5-4791-A9E9-7519E1853BB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703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7D29D-4F42-4092-A785-36D85FFA2EE7}" type="datetimeFigureOut">
              <a:rPr lang="en-US" smtClean="0"/>
              <a:t>6/8/2015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774F-9CC5-4791-A9E9-7519E1853BB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598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7D29D-4F42-4092-A785-36D85FFA2EE7}" type="datetimeFigureOut">
              <a:rPr lang="en-US" smtClean="0"/>
              <a:t>6/8/2015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774F-9CC5-4791-A9E9-7519E1853BB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607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87D29D-4F42-4092-A785-36D85FFA2EE7}" type="datetimeFigureOut">
              <a:rPr lang="en-US" smtClean="0"/>
              <a:t>6/8/2015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2774F-9CC5-4791-A9E9-7519E1853BB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111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Weekly</a:t>
            </a:r>
            <a:r>
              <a:rPr lang="pt-BR" dirty="0" smtClean="0"/>
              <a:t> </a:t>
            </a:r>
            <a:r>
              <a:rPr lang="en-US" dirty="0" smtClean="0"/>
              <a:t>Presentation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Lucas Candido Santana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198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 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dirty="0"/>
              <a:t> Correct the problems on demo code to finish the Ubuntu image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99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Accomplishments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dirty="0" smtClean="0"/>
              <a:t>Ubuntu image is done.</a:t>
            </a:r>
          </a:p>
          <a:p>
            <a:pPr fontAlgn="base"/>
            <a:r>
              <a:rPr lang="en-US" dirty="0" smtClean="0"/>
              <a:t>Changed the </a:t>
            </a:r>
            <a:r>
              <a:rPr lang="en-US" dirty="0" err="1" smtClean="0"/>
              <a:t>isip</a:t>
            </a:r>
            <a:r>
              <a:rPr lang="en-US" dirty="0" smtClean="0"/>
              <a:t> directory </a:t>
            </a:r>
          </a:p>
          <a:p>
            <a:pPr fontAlgn="base"/>
            <a:r>
              <a:rPr lang="en-US" dirty="0" smtClean="0"/>
              <a:t>Compile </a:t>
            </a:r>
            <a:r>
              <a:rPr lang="en-US" dirty="0" err="1" smtClean="0"/>
              <a:t>htk</a:t>
            </a:r>
            <a:r>
              <a:rPr lang="en-US" dirty="0" smtClean="0"/>
              <a:t> with an executable file called </a:t>
            </a:r>
            <a:r>
              <a:rPr lang="en-US" dirty="0" err="1" smtClean="0"/>
              <a:t>HLlike</a:t>
            </a:r>
            <a:r>
              <a:rPr lang="en-US" dirty="0" smtClean="0"/>
              <a:t> </a:t>
            </a:r>
          </a:p>
          <a:p>
            <a:pPr fontAlgn="base"/>
            <a:r>
              <a:rPr lang="en-US" dirty="0" smtClean="0"/>
              <a:t>Amir found a bug on demo code. He modified the file demo_enumerate_epochs.py  changing the line 79 “x=</a:t>
            </a:r>
            <a:r>
              <a:rPr lang="en-US" dirty="0" err="1" smtClean="0"/>
              <a:t>tmp.split</a:t>
            </a:r>
            <a:r>
              <a:rPr lang="en-US" dirty="0" smtClean="0"/>
              <a:t>(“?”)” to “x=</a:t>
            </a:r>
            <a:r>
              <a:rPr lang="en-US" dirty="0" err="1" smtClean="0"/>
              <a:t>tmp.split</a:t>
            </a:r>
            <a:r>
              <a:rPr lang="en-US" dirty="0" smtClean="0"/>
              <a:t>(“:”)”.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102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week 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dirty="0"/>
              <a:t>Run a demo code without label files on Windows ( to get more in touch with demo code </a:t>
            </a:r>
            <a:r>
              <a:rPr lang="en-US" dirty="0" smtClean="0"/>
              <a:t>)</a:t>
            </a:r>
          </a:p>
          <a:p>
            <a:pPr fontAlgn="base"/>
            <a:r>
              <a:rPr lang="en-US" dirty="0"/>
              <a:t> Implement a spectrogram on </a:t>
            </a:r>
            <a:r>
              <a:rPr lang="en-US" dirty="0" smtClean="0"/>
              <a:t>demo</a:t>
            </a:r>
          </a:p>
          <a:p>
            <a:pPr fontAlgn="base"/>
            <a:r>
              <a:rPr lang="en-US" dirty="0"/>
              <a:t>  Work with Francisco on a training code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7820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45</Words>
  <Application>Microsoft Office PowerPoint</Application>
  <PresentationFormat>Widescreen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do Office</vt:lpstr>
      <vt:lpstr>Weekly Presentation</vt:lpstr>
      <vt:lpstr>Goals </vt:lpstr>
      <vt:lpstr>Accomplishments</vt:lpstr>
      <vt:lpstr>Next week 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Weekly Presentation</dc:title>
  <dc:creator>Lucas Candido Santana</dc:creator>
  <cp:lastModifiedBy>Lucas Candido Santana</cp:lastModifiedBy>
  <cp:revision>5</cp:revision>
  <dcterms:created xsi:type="dcterms:W3CDTF">2015-05-29T15:19:49Z</dcterms:created>
  <dcterms:modified xsi:type="dcterms:W3CDTF">2015-06-08T08:42:43Z</dcterms:modified>
</cp:coreProperties>
</file>