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6" r:id="rId7"/>
    <p:sldId id="263" r:id="rId8"/>
    <p:sldId id="264" r:id="rId9"/>
    <p:sldId id="258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26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896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30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838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76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4202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3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03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767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404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304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B4F1-289F-CD48-9990-B556198DB70C}" type="datetimeFigureOut">
              <a:rPr kumimoji="1" lang="zh-CN" altLang="en-US" smtClean="0"/>
              <a:t>8/8/13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645B8-698F-924B-A5BE-FA276D77E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7711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Deep Learning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603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Screen shot 2013-08-08 at 11.57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431800"/>
            <a:ext cx="8763000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6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Deep learning?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MLP-&gt; NN-&gt; Deep Learning</a:t>
            </a:r>
          </a:p>
          <a:p>
            <a:r>
              <a:rPr kumimoji="1" lang="en-US" altLang="zh-CN" dirty="0" smtClean="0"/>
              <a:t>Deep networks trained with </a:t>
            </a:r>
            <a:r>
              <a:rPr kumimoji="1" lang="en-US" altLang="zh-CN" dirty="0" err="1" smtClean="0"/>
              <a:t>backpropagation</a:t>
            </a:r>
            <a:r>
              <a:rPr kumimoji="1" lang="en-US" altLang="zh-CN" dirty="0" smtClean="0"/>
              <a:t> (without unsupervised </a:t>
            </a:r>
            <a:r>
              <a:rPr kumimoji="1" lang="en-US" altLang="zh-CN" dirty="0" err="1" smtClean="0"/>
              <a:t>pretraining</a:t>
            </a:r>
            <a:r>
              <a:rPr kumimoji="1" lang="en-US" altLang="zh-CN" dirty="0" smtClean="0"/>
              <a:t>) perform worse than shallow networks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Supervised/unsupervised</a:t>
            </a:r>
          </a:p>
          <a:p>
            <a:r>
              <a:rPr kumimoji="1" lang="en-US" altLang="zh-CN" dirty="0" smtClean="0"/>
              <a:t>Each layer</a:t>
            </a:r>
            <a:endParaRPr kumimoji="1" lang="zh-CN" altLang="en-US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91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8401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Advantage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2573" y="1148496"/>
            <a:ext cx="86868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kumimoji="1" lang="en-US" altLang="zh-CN" sz="2400" dirty="0" smtClean="0"/>
              <a:t>Deep Architectures can be representationally efficient</a:t>
            </a:r>
          </a:p>
          <a:p>
            <a:pPr marL="0" indent="0">
              <a:spcBef>
                <a:spcPts val="300"/>
              </a:spcBef>
              <a:buNone/>
            </a:pP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    – Fewer computational units for same function</a:t>
            </a:r>
            <a:r>
              <a:rPr kumimoji="1" lang="en-US" altLang="zh-CN" sz="2400" dirty="0" smtClean="0"/>
              <a:t>: </a:t>
            </a:r>
          </a:p>
          <a:p>
            <a:pPr marL="0" indent="0">
              <a:spcBef>
                <a:spcPts val="300"/>
              </a:spcBef>
              <a:buNone/>
            </a:pP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       </a:t>
            </a:r>
            <a:r>
              <a:rPr kumimoji="1" lang="en-US" altLang="zh-CN" sz="2400" dirty="0" smtClean="0"/>
              <a:t>sin(</a:t>
            </a:r>
            <a:r>
              <a:rPr kumimoji="1" lang="en-US" altLang="zh-CN" sz="2400" dirty="0" err="1" smtClean="0"/>
              <a:t>sqrt</a:t>
            </a:r>
            <a:r>
              <a:rPr kumimoji="1" lang="en-US" altLang="zh-CN" sz="2400" dirty="0" smtClean="0"/>
              <a:t>(tan(a^2)))</a:t>
            </a:r>
            <a:endParaRPr kumimoji="1" lang="en-US" altLang="zh-CN" sz="2400" dirty="0"/>
          </a:p>
          <a:p>
            <a:pPr marL="0" indent="0">
              <a:spcBef>
                <a:spcPts val="300"/>
              </a:spcBef>
              <a:buNone/>
            </a:pPr>
            <a:endParaRPr kumimoji="1" lang="en-US" altLang="zh-CN" sz="2400" dirty="0" smtClean="0"/>
          </a:p>
          <a:p>
            <a:pPr>
              <a:spcBef>
                <a:spcPts val="600"/>
              </a:spcBef>
            </a:pPr>
            <a:r>
              <a:rPr kumimoji="1" lang="en-US" altLang="zh-CN" sz="2400" dirty="0" smtClean="0"/>
              <a:t>Deep Representations might allow for a hierarchy or representation </a:t>
            </a: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    – Allows non-local generalization</a:t>
            </a: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    – Comprehensibility</a:t>
            </a:r>
          </a:p>
          <a:p>
            <a:pPr marL="0" indent="0">
              <a:spcBef>
                <a:spcPts val="600"/>
              </a:spcBef>
              <a:buNone/>
            </a:pPr>
            <a:endParaRPr kumimoji="1" lang="en-US" altLang="zh-CN" sz="2000" dirty="0" smtClean="0"/>
          </a:p>
          <a:p>
            <a:pPr>
              <a:spcBef>
                <a:spcPts val="600"/>
              </a:spcBef>
            </a:pPr>
            <a:r>
              <a:rPr kumimoji="1" lang="en-US" altLang="zh-CN" sz="2400" dirty="0" smtClean="0"/>
              <a:t>Multiple levels of latent variables allow combinatorial sharing of statistical strength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dirty="0" smtClean="0"/>
              <a:t>Deep architectures work well (vision, audio, NLP, etc.)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5593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Deep Learning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DBN/DBM</a:t>
            </a:r>
          </a:p>
          <a:p>
            <a:r>
              <a:rPr kumimoji="1" lang="en-US" altLang="zh-CN" dirty="0" smtClean="0"/>
              <a:t>Auto-Encoders </a:t>
            </a:r>
          </a:p>
          <a:p>
            <a:r>
              <a:rPr kumimoji="1" lang="en-US" altLang="zh-CN" dirty="0" smtClean="0"/>
              <a:t>Deep Neural Networks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62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Screen shot 2013-08-08 at 10.58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70" y="819403"/>
            <a:ext cx="8137283" cy="504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0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Screen shot 2013-08-08 at 11.59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66700"/>
            <a:ext cx="86360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0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HDP-DBM (2013 PAMI)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 smtClean="0"/>
          </a:p>
          <a:p>
            <a:endParaRPr kumimoji="1" lang="zh-CN" altLang="en-US" dirty="0"/>
          </a:p>
        </p:txBody>
      </p:sp>
      <p:pic>
        <p:nvPicPr>
          <p:cNvPr id="4" name="图片 3" descr="Screen shot 2013-08-08 at 11.48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76" y="1417638"/>
            <a:ext cx="5022541" cy="35732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30050" y="5379564"/>
            <a:ext cx="73632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 smtClean="0"/>
              <a:t>can acquire new concepts from very few examples in a diverse set of application domains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2945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7657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HDP-DBN (2009)</a:t>
            </a:r>
            <a:endParaRPr kumimoji="1" lang="zh-CN" altLang="en-US" dirty="0"/>
          </a:p>
        </p:txBody>
      </p:sp>
      <p:pic>
        <p:nvPicPr>
          <p:cNvPr id="4" name="图片 3" descr="Screen shot 2013-08-08 at 11.44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50252"/>
            <a:ext cx="8290188" cy="538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6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Greedy vs. Dynamic Programing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Sub-Optimal -&gt; Global Optimal</a:t>
            </a:r>
          </a:p>
          <a:p>
            <a:r>
              <a:rPr kumimoji="1" lang="en-US" altLang="zh-CN" dirty="0" smtClean="0"/>
              <a:t>Overlapped sub-problems</a:t>
            </a:r>
            <a:endParaRPr kumimoji="1" lang="en-US" altLang="zh-CN" dirty="0"/>
          </a:p>
          <a:p>
            <a:r>
              <a:rPr kumimoji="1" lang="en-US" altLang="zh-CN" dirty="0" smtClean="0"/>
              <a:t>sub-optimal exist</a:t>
            </a:r>
          </a:p>
        </p:txBody>
      </p:sp>
    </p:spTree>
    <p:extLst>
      <p:ext uri="{BB962C8B-B14F-4D97-AF65-F5344CB8AC3E}">
        <p14:creationId xmlns:p14="http://schemas.microsoft.com/office/powerpoint/2010/main" val="309698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165</Words>
  <Application>Microsoft Macintosh PowerPoint</Application>
  <PresentationFormat>全屏显示(4:3)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Deep Learning</vt:lpstr>
      <vt:lpstr>Deep learning?</vt:lpstr>
      <vt:lpstr>Advantage</vt:lpstr>
      <vt:lpstr>Deep Learning</vt:lpstr>
      <vt:lpstr>PowerPoint 演示文稿</vt:lpstr>
      <vt:lpstr>PowerPoint 演示文稿</vt:lpstr>
      <vt:lpstr>HDP-DBM (2013 PAMI)</vt:lpstr>
      <vt:lpstr>HDP-DBN (2009)</vt:lpstr>
      <vt:lpstr>Greedy vs. Dynamic Programing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</dc:title>
  <dc:creator>Shuang Lu</dc:creator>
  <cp:lastModifiedBy>Shuang Lu</cp:lastModifiedBy>
  <cp:revision>4</cp:revision>
  <dcterms:created xsi:type="dcterms:W3CDTF">2013-08-09T03:33:41Z</dcterms:created>
  <dcterms:modified xsi:type="dcterms:W3CDTF">2013-08-09T04:11:25Z</dcterms:modified>
</cp:coreProperties>
</file>