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rebuchet MS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rebuchet MS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rebuchet MS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rebuchet M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86" d="100"/>
          <a:sy n="86" d="100"/>
        </p:scale>
        <p:origin x="-1496" y="-10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8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E96D94-5ADD-A643-8360-05C1260620DA}" type="datetimeFigureOut">
              <a:rPr lang="en-US"/>
              <a:pPr/>
              <a:t>6/18/13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C7F68-CB48-8F45-8956-B5A282231B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0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7979CB-876B-F449-B94D-12B33C76E1FA}" type="datetimeFigureOut">
              <a:rPr lang="en-US"/>
              <a:pPr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A9DC5-31CF-FD45-92CC-CA56FD3A6B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7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 sz="8000">
                <a:solidFill>
                  <a:srgbClr val="C0E474"/>
                </a:solidFill>
                <a:latin typeface="Arial" charset="0"/>
              </a:rPr>
              <a:t>“</a:t>
            </a:r>
            <a:endParaRPr lang="en-US" sz="8000">
              <a:solidFill>
                <a:srgbClr val="C0E474"/>
              </a:solidFill>
              <a:latin typeface="Arial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 sz="8000">
                <a:solidFill>
                  <a:srgbClr val="C0E474"/>
                </a:solidFill>
                <a:latin typeface="Arial" charset="0"/>
              </a:rPr>
              <a:t>”</a:t>
            </a:r>
            <a:endParaRPr lang="en-US">
              <a:solidFill>
                <a:srgbClr val="C0E474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EE7970AD-0C6D-344F-BF39-AECA5B0D4BC9}" type="datetimeFigureOut">
              <a:rPr lang="en-US"/>
              <a:pPr/>
              <a:t>6/18/13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4A1C0D7-D973-4E49-A888-FE70195AEE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04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17FF9-B400-A14B-8AA9-74404D3C6619}" type="datetimeFigureOut">
              <a:rPr lang="en-US"/>
              <a:pPr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071C0-DDEE-B944-818C-BA4B72007E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92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 sz="8000">
                <a:solidFill>
                  <a:srgbClr val="C0E474"/>
                </a:solidFill>
                <a:latin typeface="Arial" charset="0"/>
              </a:rPr>
              <a:t>“</a:t>
            </a:r>
            <a:endParaRPr lang="en-US" sz="8000">
              <a:solidFill>
                <a:srgbClr val="C0E474"/>
              </a:solidFill>
              <a:latin typeface="Arial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 sz="8000">
                <a:solidFill>
                  <a:srgbClr val="C0E474"/>
                </a:solidFill>
                <a:latin typeface="Arial" charset="0"/>
              </a:rPr>
              <a:t>”</a:t>
            </a:r>
            <a:endParaRPr lang="en-US" sz="8000">
              <a:solidFill>
                <a:srgbClr val="C0E474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3019A860-AAE4-C14F-B7F2-93CC071F29A1}" type="datetimeFigureOut">
              <a:rPr lang="en-US"/>
              <a:pPr/>
              <a:t>6/18/13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F5CBDF7-0E0D-6440-9192-BEACF1B68E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28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5C6286BB-EBE7-1A48-877E-A0175079EE26}" type="datetimeFigureOut">
              <a:rPr lang="en-US"/>
              <a:pPr/>
              <a:t>6/18/13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31C8970-D00A-B942-BF6E-A782D2C38C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57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A57C27-3565-364E-B0A4-4D88209F8FDB}" type="datetimeFigureOut">
              <a:rPr lang="en-US"/>
              <a:pPr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53F4E-F6AC-3E4B-9A8D-985D8761A7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86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2830B0-C763-2143-9CBA-925A6CBA0598}" type="datetimeFigureOut">
              <a:rPr lang="en-US"/>
              <a:pPr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D302E-32BC-2B4F-A75B-4BC53801D8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401CAD-D1BC-F745-84D0-61BED4CED440}" type="datetimeFigureOut">
              <a:rPr lang="en-US"/>
              <a:pPr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9832C-92D1-6845-A411-0F9652EFB6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4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587813-71B2-BC45-A906-1E7F70063661}" type="datetimeFigureOut">
              <a:rPr lang="en-US"/>
              <a:pPr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3A002-6075-FB4F-AB02-876F6949F7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1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C3923C-A848-2C43-A330-6678F61ED03F}" type="datetimeFigureOut">
              <a:rPr lang="en-US"/>
              <a:pPr/>
              <a:t>6/18/13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72D8D-A26F-0A4B-81B1-84246AA0CA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1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9213CE-6B67-8F4A-A3A7-431545ACCC26}" type="datetimeFigureOut">
              <a:rPr lang="en-US"/>
              <a:pPr/>
              <a:t>6/18/13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4684C-A165-FB4A-8C44-8AFA2DFCE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01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1F6F91-E763-B14C-ADF9-7AC7B793D3FE}" type="datetimeFigureOut">
              <a:rPr lang="en-US"/>
              <a:pPr/>
              <a:t>6/18/13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74F93-B0CB-5348-B18D-9355132C9B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5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BA05A9-0287-1244-9DF4-5609C76844B3}" type="datetimeFigureOut">
              <a:rPr lang="en-US"/>
              <a:pPr/>
              <a:t>6/18/13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58053-1043-2C47-B9EE-C62236F291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0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BE7782-F6DD-1B41-8BCA-BB9E7A64B03C}" type="datetimeFigureOut">
              <a:rPr lang="en-US"/>
              <a:pPr/>
              <a:t>6/18/13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20B22-D1A5-0A44-868B-EEDF62C510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0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561CAA-7A15-744B-9ABB-C765CD1BC709}" type="datetimeFigureOut">
              <a:rPr lang="en-US"/>
              <a:pPr/>
              <a:t>6/18/13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DA553-C3DE-0F48-AE4A-B49911B72B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6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31FA503D-88DE-E546-87F0-5D6398FCE884}" type="datetimeFigureOut">
              <a:rPr lang="en-US"/>
              <a:pPr/>
              <a:t>6/18/13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fld id="{F05DDBB6-C34A-3240-AC8C-20C6A5AE27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13" r:id="rId11"/>
    <p:sldLayoutId id="2147483708" r:id="rId12"/>
    <p:sldLayoutId id="2147483714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0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  <a:ea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  <a:ea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  <a:ea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  <a:ea typeface="ＭＳ Ｐゴシック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0"/>
        <a:buChar char=""/>
        <a:defRPr kern="1200">
          <a:solidFill>
            <a:srgbClr val="404040"/>
          </a:solidFill>
          <a:latin typeface="+mn-lt"/>
          <a:ea typeface="ＭＳ Ｐゴシック" charset="0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0"/>
        <a:buChar char=""/>
        <a:defRPr sz="1600" kern="1200">
          <a:solidFill>
            <a:srgbClr val="404040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0"/>
        <a:buChar char=""/>
        <a:defRPr sz="1400" kern="1200">
          <a:solidFill>
            <a:srgbClr val="404040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0"/>
        <a:buChar char=""/>
        <a:defRPr sz="1200" kern="1200">
          <a:solidFill>
            <a:srgbClr val="404040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0"/>
        <a:buChar char=""/>
        <a:defRPr sz="1200" kern="1200">
          <a:solidFill>
            <a:srgbClr val="404040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506538" y="2405063"/>
            <a:ext cx="7767637" cy="1646237"/>
          </a:xfrm>
        </p:spPr>
        <p:txBody>
          <a:bodyPr/>
          <a:lstStyle/>
          <a:p>
            <a:pPr eaLnBrk="1" hangingPunct="1"/>
            <a:r>
              <a:rPr lang="en-US">
                <a:latin typeface="Trebuchet MS" charset="0"/>
              </a:rPr>
              <a:t>EDF+ Data Records</a:t>
            </a:r>
            <a:br>
              <a:rPr lang="en-US">
                <a:latin typeface="Trebuchet MS" charset="0"/>
              </a:rPr>
            </a:br>
            <a:r>
              <a:rPr lang="en-US">
                <a:latin typeface="Trebuchet MS" charset="0"/>
              </a:rPr>
              <a:t>and Annotations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rebuchet MS" charset="0"/>
              </a:rPr>
              <a:t>Data Records</a:t>
            </a:r>
          </a:p>
        </p:txBody>
      </p:sp>
      <p:pic>
        <p:nvPicPr>
          <p:cNvPr id="614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13" y="4125913"/>
            <a:ext cx="64579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1171575" y="1616075"/>
            <a:ext cx="7650163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200150" indent="-28575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/>
              <a:t>Data is stored as 2-byte signed integers</a:t>
            </a:r>
          </a:p>
          <a:p>
            <a:pPr eaLnBrk="1" hangingPunct="1">
              <a:buFont typeface="Arial" charset="0"/>
              <a:buChar char="•"/>
            </a:pPr>
            <a:r>
              <a:rPr lang="en-US"/>
              <a:t>Uses little-endian format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/>
              <a:t>Lower byte, higher byte</a:t>
            </a:r>
          </a:p>
          <a:p>
            <a:pPr eaLnBrk="1" hangingPunct="1">
              <a:buFont typeface="Arial" charset="0"/>
              <a:buChar char="•"/>
            </a:pPr>
            <a:r>
              <a:rPr lang="en-US"/>
              <a:t>EDF+ can store both continuous and discontinuous signals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/>
              <a:t>We can find out which type is stored in a file using label provided in the header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/>
              <a:t>EDF+C = continuous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/>
              <a:t>EDF+D = discontinuous</a:t>
            </a:r>
          </a:p>
          <a:p>
            <a:pPr eaLnBrk="1" hangingPunct="1">
              <a:buFont typeface="Arial" charset="0"/>
              <a:buChar char="•"/>
            </a:pPr>
            <a:r>
              <a:rPr lang="en-US"/>
              <a:t>Does not follow signal by signal storing convention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rebuchet MS" charset="0"/>
              </a:rPr>
              <a:t>Data Records cont</a:t>
            </a:r>
            <a:r>
              <a:rPr lang="ja-JP" altLang="en-US">
                <a:latin typeface="Trebuchet MS" charset="0"/>
              </a:rPr>
              <a:t>’</a:t>
            </a:r>
            <a:r>
              <a:rPr lang="en-US">
                <a:latin typeface="Trebuchet MS" charset="0"/>
              </a:rPr>
              <a:t>d…</a:t>
            </a:r>
          </a:p>
        </p:txBody>
      </p:sp>
      <p:pic>
        <p:nvPicPr>
          <p:cNvPr id="717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38" y="4492625"/>
            <a:ext cx="64579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1196975" y="1690688"/>
            <a:ext cx="83327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200150" indent="-28575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/>
              <a:t>A data record consists of part of each signal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/>
              <a:t>The duration of each data record is depended on each signal</a:t>
            </a:r>
            <a:r>
              <a:rPr lang="ja-JP" altLang="en-US"/>
              <a:t>’</a:t>
            </a:r>
            <a:r>
              <a:rPr lang="en-US"/>
              <a:t>s sampling rate.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/>
              <a:t>For example, if signal1, 2, and 3 are sampled at every second then each data record will be 1 second long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/>
              <a:t>If signal 1 is sampled at every 2 second, signal 2 at every 4 seconds, and signal 3 at every 8 seconds then the duration would be 2 seconds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/>
              <a:t>Basically, the duration has to be a common multiple of each signal</a:t>
            </a:r>
            <a:r>
              <a:rPr lang="ja-JP" altLang="en-US"/>
              <a:t>’</a:t>
            </a:r>
            <a:r>
              <a:rPr lang="en-US"/>
              <a:t>s sampling rate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rebuchet MS" charset="0"/>
              </a:rPr>
              <a:t>Data Records cont</a:t>
            </a:r>
            <a:r>
              <a:rPr lang="ja-JP" altLang="en-US">
                <a:latin typeface="Trebuchet MS" charset="0"/>
              </a:rPr>
              <a:t>’</a:t>
            </a:r>
            <a:r>
              <a:rPr lang="en-US">
                <a:latin typeface="Trebuchet MS" charset="0"/>
              </a:rPr>
              <a:t>d…</a:t>
            </a:r>
          </a:p>
        </p:txBody>
      </p:sp>
      <p:pic>
        <p:nvPicPr>
          <p:cNvPr id="819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300" y="3238500"/>
            <a:ext cx="64579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1300163" y="1957388"/>
            <a:ext cx="193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1300163" y="1690688"/>
            <a:ext cx="889952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/>
              <a:t>These data records are then placed one after the other</a:t>
            </a:r>
          </a:p>
          <a:p>
            <a:pPr eaLnBrk="1" hangingPunct="1">
              <a:buFont typeface="Arial" charset="0"/>
              <a:buChar char="•"/>
            </a:pPr>
            <a:r>
              <a:rPr lang="en-US"/>
              <a:t>As we can see from the image below, each data record has part of each signal</a:t>
            </a:r>
          </a:p>
          <a:p>
            <a:pPr eaLnBrk="1" hangingPunct="1">
              <a:buFont typeface="Arial" charset="0"/>
              <a:buChar char="•"/>
            </a:pPr>
            <a:r>
              <a:rPr lang="en-US"/>
              <a:t>This format makes it easier to append data to the file because then you just need to add appropriate data records</a:t>
            </a:r>
          </a:p>
          <a:p>
            <a:pPr eaLnBrk="1" hangingPunct="1">
              <a:buFont typeface="Arial" charset="0"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rebuchet MS" charset="0"/>
              </a:rPr>
              <a:t>Annotations</a:t>
            </a: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339850" y="1690688"/>
            <a:ext cx="8589963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/>
              <a:t>Annotations are stored as UTF-8 format</a:t>
            </a:r>
          </a:p>
          <a:p>
            <a:pPr eaLnBrk="1" hangingPunct="1">
              <a:buFont typeface="Arial" charset="0"/>
              <a:buChar char="•"/>
            </a:pPr>
            <a:r>
              <a:rPr lang="en-US"/>
              <a:t>Considered as a signal itself</a:t>
            </a:r>
          </a:p>
          <a:p>
            <a:pPr eaLnBrk="1" hangingPunct="1">
              <a:buFont typeface="Arial" charset="0"/>
              <a:buChar char="•"/>
            </a:pPr>
            <a:r>
              <a:rPr lang="en-US"/>
              <a:t>Stored as any other signal in each data record</a:t>
            </a:r>
          </a:p>
          <a:p>
            <a:pPr eaLnBrk="1" hangingPunct="1">
              <a:buFont typeface="Arial" charset="0"/>
              <a:buChar char="•"/>
            </a:pPr>
            <a:r>
              <a:rPr lang="en-US"/>
              <a:t>It can be stored in a separate file but EDF+ stores it in the same file as other signals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/>
              <a:t>This removes the </a:t>
            </a:r>
            <a:r>
              <a:rPr lang="ja-JP" altLang="en-US"/>
              <a:t>“</a:t>
            </a:r>
            <a:r>
              <a:rPr lang="en-US"/>
              <a:t>endian-ness</a:t>
            </a:r>
            <a:r>
              <a:rPr lang="ja-JP" altLang="en-US"/>
              <a:t>”</a:t>
            </a:r>
            <a:r>
              <a:rPr lang="en-US"/>
              <a:t> problem</a:t>
            </a:r>
          </a:p>
        </p:txBody>
      </p:sp>
      <p:pic>
        <p:nvPicPr>
          <p:cNvPr id="922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3" y="3598863"/>
            <a:ext cx="64579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rebuchet MS" charset="0"/>
              </a:rPr>
              <a:t>Annotation Format</a:t>
            </a: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1068388" y="1468438"/>
            <a:ext cx="8205787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200150" indent="-28575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/>
              <a:t>The annotation has three parts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/>
              <a:t>Onset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/>
              <a:t>Tells when the annotation starts using a reference of recording start time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/>
              <a:t>It is always followed by a </a:t>
            </a:r>
            <a:r>
              <a:rPr lang="ja-JP" altLang="en-US"/>
              <a:t>“</a:t>
            </a:r>
            <a:r>
              <a:rPr lang="en-US"/>
              <a:t>+</a:t>
            </a:r>
            <a:r>
              <a:rPr lang="ja-JP" altLang="en-US"/>
              <a:t>”</a:t>
            </a:r>
            <a:r>
              <a:rPr lang="en-US"/>
              <a:t> sign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/>
              <a:t>Duration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/>
              <a:t>Tells how long the event lasts. Can be 0 for a pin point event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/>
              <a:t>Event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/>
              <a:t>This can be anything written using ASCII characters</a:t>
            </a:r>
          </a:p>
          <a:p>
            <a:pPr eaLnBrk="1" hangingPunct="1">
              <a:buFont typeface="Arial" charset="0"/>
              <a:buChar char="•"/>
            </a:pPr>
            <a:r>
              <a:rPr lang="en-US"/>
              <a:t>Examples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/>
              <a:t>Format: onset&lt;TAB&gt;duration&lt;TAB&gt;content&lt;CR&gt;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/>
              <a:t>+120&lt;TAB&gt;Lights On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/>
              <a:t>+1800&lt;TAB&gt;60&lt;TAB&gt;Eyes Open</a:t>
            </a:r>
          </a:p>
          <a:p>
            <a:pPr lvl="1" eaLnBrk="1" hangingPunct="1">
              <a:buFont typeface="Arial" charset="0"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rebuchet MS" charset="0"/>
              </a:rPr>
              <a:t>Main differences between EDF and EDF+</a:t>
            </a: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1133475" y="1647825"/>
            <a:ext cx="81407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/>
              <a:t>EDF can only store continuous signals where EDF+ can store both continuous and discontinuous signals</a:t>
            </a:r>
          </a:p>
          <a:p>
            <a:pPr eaLnBrk="1" hangingPunct="1">
              <a:buFont typeface="Arial" charset="0"/>
              <a:buChar char="•"/>
            </a:pPr>
            <a:r>
              <a:rPr lang="en-US"/>
              <a:t>EDF does not store annotations in the same file but EDF+ can store them in the same file in a form of a signal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/>
              <a:t>So instead of dealing with multiple files, we can have all the annotations for its signals in the same file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</TotalTime>
  <Words>427</Words>
  <Application>Microsoft Macintosh PowerPoint</Application>
  <PresentationFormat>Custom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Trebuchet MS</vt:lpstr>
      <vt:lpstr>Arial</vt:lpstr>
      <vt:lpstr>Wingdings 3</vt:lpstr>
      <vt:lpstr>Calibri</vt:lpstr>
      <vt:lpstr>Facet</vt:lpstr>
      <vt:lpstr>EDF+ Data Records and Annotations</vt:lpstr>
      <vt:lpstr>Data Records</vt:lpstr>
      <vt:lpstr>Data Records cont’d…</vt:lpstr>
      <vt:lpstr>Data Records cont’d…</vt:lpstr>
      <vt:lpstr>Annotations</vt:lpstr>
      <vt:lpstr>Annotation Format</vt:lpstr>
      <vt:lpstr>Main differences between EDF and EDF+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EDF+ Data Records and Annotations</dc:title>
  <dc:creator>Saurav Guru</dc:creator>
  <cp:lastModifiedBy>Joseph Picone</cp:lastModifiedBy>
  <cp:revision>12</cp:revision>
  <dcterms:created xsi:type="dcterms:W3CDTF">2013-05-22T15:11:27Z</dcterms:created>
  <dcterms:modified xsi:type="dcterms:W3CDTF">2013-06-18T13:30:13Z</dcterms:modified>
</cp:coreProperties>
</file>