
<file path=[Content_Types].xml><?xml version="1.0" encoding="utf-8"?>
<Types xmlns="http://schemas.openxmlformats.org/package/2006/content-types">
  <Default Extension="bin" ContentType="application/vnd.openxmlformats-officedocument.oleObject"/>
  <Default Extension="emf" ContentType="image/x-emf"/>
  <Default Extension="jpeg" ContentType="image/jpeg"/>
  <Default Extension="jpg" ContentType="image/jpeg"/>
  <Default Extension="png" ContentType="image/png"/>
  <Default Extension="rels" ContentType="application/vnd.openxmlformats-package.relationships+xml"/>
  <Default Extension="svg" ContentType="image/svg+xml"/>
  <Default Extension="wdp" ContentType="image/vnd.ms-photo"/>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Masters/slideMaster3.xml" ContentType="application/vnd.openxmlformats-officedocument.presentationml.slideMaster+xml"/>
  <Override PartName="/ppt/slideMasters/slideMaster4.xml" ContentType="application/vnd.openxmlformats-officedocument.presentationml.slideMaster+xml"/>
  <Override PartName="/ppt/slideMasters/slideMaster5.xml" ContentType="application/vnd.openxmlformats-officedocument.presentationml.slideMaster+xml"/>
  <Override PartName="/ppt/slideMasters/slideMaster6.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theme/theme2.xml" ContentType="application/vnd.openxmlformats-officedocument.theme+xml"/>
  <Override PartName="/ppt/slideLayouts/slideLayout5.xml" ContentType="application/vnd.openxmlformats-officedocument.presentationml.slideLayout+xml"/>
  <Override PartName="/ppt/theme/theme3.xml" ContentType="application/vnd.openxmlformats-officedocument.theme+xml"/>
  <Override PartName="/ppt/slideLayouts/slideLayout6.xml" ContentType="application/vnd.openxmlformats-officedocument.presentationml.slideLayout+xml"/>
  <Override PartName="/ppt/theme/theme4.xml" ContentType="application/vnd.openxmlformats-officedocument.theme+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theme/theme5.xml" ContentType="application/vnd.openxmlformats-officedocument.theme+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theme/theme6.xml" ContentType="application/vnd.openxmlformats-officedocument.theme+xml"/>
  <Override PartName="/ppt/theme/theme7.xml" ContentType="application/vnd.openxmlformats-officedocument.theme+xml"/>
  <Override PartName="/ppt/theme/theme8.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ppt/diagrams/data2.xml" ContentType="application/vnd.openxmlformats-officedocument.drawingml.diagramData+xml"/>
  <Override PartName="/ppt/diagrams/layout2.xml" ContentType="application/vnd.openxmlformats-officedocument.drawingml.diagramLayout+xml"/>
  <Override PartName="/ppt/diagrams/quickStyle2.xml" ContentType="application/vnd.openxmlformats-officedocument.drawingml.diagramStyle+xml"/>
  <Override PartName="/ppt/diagrams/colors2.xml" ContentType="application/vnd.openxmlformats-officedocument.drawingml.diagramColors+xml"/>
  <Override PartName="/ppt/diagrams/drawing2.xml" ContentType="application/vnd.ms-office.drawingml.diagramDrawing+xml"/>
  <Override PartName="/ppt/notesSlides/notesSlide15.xml" ContentType="application/vnd.openxmlformats-officedocument.presentationml.notesSlide+xml"/>
  <Override PartName="/ppt/notesSlides/notesSlide16.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firstSlideNum="0" saveSubsetFonts="1">
  <p:sldMasterIdLst>
    <p:sldMasterId id="2147483677" r:id="rId1"/>
    <p:sldMasterId id="2147483681" r:id="rId2"/>
    <p:sldMasterId id="2147483687" r:id="rId3"/>
    <p:sldMasterId id="2147483690" r:id="rId4"/>
    <p:sldMasterId id="2147483692" r:id="rId5"/>
    <p:sldMasterId id="2147483695" r:id="rId6"/>
  </p:sldMasterIdLst>
  <p:notesMasterIdLst>
    <p:notesMasterId r:id="rId38"/>
  </p:notesMasterIdLst>
  <p:handoutMasterIdLst>
    <p:handoutMasterId r:id="rId39"/>
  </p:handoutMasterIdLst>
  <p:sldIdLst>
    <p:sldId id="303" r:id="rId7"/>
    <p:sldId id="343" r:id="rId8"/>
    <p:sldId id="421" r:id="rId9"/>
    <p:sldId id="270" r:id="rId10"/>
    <p:sldId id="269" r:id="rId11"/>
    <p:sldId id="466" r:id="rId12"/>
    <p:sldId id="371" r:id="rId13"/>
    <p:sldId id="460" r:id="rId14"/>
    <p:sldId id="461" r:id="rId15"/>
    <p:sldId id="419" r:id="rId16"/>
    <p:sldId id="420" r:id="rId17"/>
    <p:sldId id="372" r:id="rId18"/>
    <p:sldId id="465" r:id="rId19"/>
    <p:sldId id="430" r:id="rId20"/>
    <p:sldId id="436" r:id="rId21"/>
    <p:sldId id="439" r:id="rId22"/>
    <p:sldId id="441" r:id="rId23"/>
    <p:sldId id="383" r:id="rId24"/>
    <p:sldId id="384" r:id="rId25"/>
    <p:sldId id="414" r:id="rId26"/>
    <p:sldId id="379" r:id="rId27"/>
    <p:sldId id="415" r:id="rId28"/>
    <p:sldId id="394" r:id="rId29"/>
    <p:sldId id="418" r:id="rId30"/>
    <p:sldId id="416" r:id="rId31"/>
    <p:sldId id="417" r:id="rId32"/>
    <p:sldId id="405" r:id="rId33"/>
    <p:sldId id="406" r:id="rId34"/>
    <p:sldId id="413" r:id="rId35"/>
    <p:sldId id="398" r:id="rId36"/>
    <p:sldId id="374" r:id="rId37"/>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pos="3840" userDrawn="1">
          <p15:clr>
            <a:srgbClr val="A4A3A4"/>
          </p15:clr>
        </p15:guide>
        <p15:guide id="2" orient="horz" pos="1728" userDrawn="1">
          <p15:clr>
            <a:srgbClr val="A4A3A4"/>
          </p15:clr>
        </p15:guide>
        <p15:guide id="3" pos="7584" userDrawn="1">
          <p15:clr>
            <a:srgbClr val="A4A3A4"/>
          </p15:clr>
        </p15:guide>
        <p15:guide id="4" pos="96" userDrawn="1">
          <p15:clr>
            <a:srgbClr val="A4A3A4"/>
          </p15:clr>
        </p15:guide>
        <p15:guide id="6" pos="360" userDrawn="1">
          <p15:clr>
            <a:srgbClr val="A4A3A4"/>
          </p15:clr>
        </p15:guide>
        <p15:guide id="7" pos="5712" userDrawn="1">
          <p15:clr>
            <a:srgbClr val="A4A3A4"/>
          </p15:clr>
        </p15:guide>
        <p15:guide id="8" orient="horz" pos="408" userDrawn="1">
          <p15:clr>
            <a:srgbClr val="A4A3A4"/>
          </p15:clr>
        </p15:guide>
        <p15:guide id="9" orient="horz" pos="3936" userDrawn="1">
          <p15:clr>
            <a:srgbClr val="A4A3A4"/>
          </p15:clr>
        </p15:guide>
      </p15:sldGuideLst>
    </p:ext>
    <p:ext uri="{2D200454-40CA-4A62-9FC3-DE9A4176ACB9}">
      <p15:notes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353585"/>
    <a:srgbClr val="EE4460"/>
    <a:srgbClr val="F4E9E9"/>
    <a:srgbClr val="E8D0D0"/>
    <a:srgbClr val="C0504D"/>
    <a:srgbClr val="6262A0"/>
    <a:srgbClr val="0000FF"/>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21E4AEA4-8DFA-4A89-87EB-49C32662AFE0}" styleName="Medium Style 2 - Accent 2">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2">
              <a:tint val="20000"/>
            </a:schemeClr>
          </a:solidFill>
        </a:fill>
      </a:tcStyle>
    </a:wholeTbl>
    <a:band1H>
      <a:tcStyle>
        <a:tcBdr/>
        <a:fill>
          <a:solidFill>
            <a:schemeClr val="accent2">
              <a:tint val="40000"/>
            </a:schemeClr>
          </a:solidFill>
        </a:fill>
      </a:tcStyle>
    </a:band1H>
    <a:band2H>
      <a:tcStyle>
        <a:tcBdr/>
      </a:tcStyle>
    </a:band2H>
    <a:band1V>
      <a:tcStyle>
        <a:tcBdr/>
        <a:fill>
          <a:solidFill>
            <a:schemeClr val="accent2">
              <a:tint val="40000"/>
            </a:schemeClr>
          </a:solidFill>
        </a:fill>
      </a:tcStyle>
    </a:band1V>
    <a:band2V>
      <a:tcStyle>
        <a:tcBdr/>
      </a:tcStyle>
    </a:band2V>
    <a:lastCol>
      <a:tcTxStyle b="on">
        <a:fontRef idx="minor">
          <a:prstClr val="black"/>
        </a:fontRef>
        <a:schemeClr val="lt1"/>
      </a:tcTxStyle>
      <a:tcStyle>
        <a:tcBdr/>
        <a:fill>
          <a:solidFill>
            <a:schemeClr val="accent2"/>
          </a:solidFill>
        </a:fill>
      </a:tcStyle>
    </a:lastCol>
    <a:firstCol>
      <a:tcTxStyle b="on">
        <a:fontRef idx="minor">
          <a:prstClr val="black"/>
        </a:fontRef>
        <a:schemeClr val="lt1"/>
      </a:tcTxStyle>
      <a:tcStyle>
        <a:tcBdr/>
        <a:fill>
          <a:solidFill>
            <a:schemeClr val="accent2"/>
          </a:solidFill>
        </a:fill>
      </a:tcStyle>
    </a:firstCol>
    <a:lastRow>
      <a:tcTxStyle b="on">
        <a:fontRef idx="minor">
          <a:prstClr val="black"/>
        </a:fontRef>
        <a:schemeClr val="lt1"/>
      </a:tcTxStyle>
      <a:tcStyle>
        <a:tcBdr>
          <a:top>
            <a:ln w="38100" cmpd="sng">
              <a:solidFill>
                <a:schemeClr val="lt1"/>
              </a:solidFill>
            </a:ln>
          </a:top>
        </a:tcBdr>
        <a:fill>
          <a:solidFill>
            <a:schemeClr val="accent2"/>
          </a:solidFill>
        </a:fill>
      </a:tcStyle>
    </a:lastRow>
    <a:firstRow>
      <a:tcTxStyle b="on">
        <a:fontRef idx="minor">
          <a:prstClr val="black"/>
        </a:fontRef>
        <a:schemeClr val="lt1"/>
      </a:tcTxStyle>
      <a:tcStyle>
        <a:tcBdr>
          <a:bottom>
            <a:ln w="38100" cmpd="sng">
              <a:solidFill>
                <a:schemeClr val="lt1"/>
              </a:solidFill>
            </a:ln>
          </a:bottom>
        </a:tcBdr>
        <a:fill>
          <a:solidFill>
            <a:schemeClr val="accent2"/>
          </a:solidFill>
        </a:fill>
      </a:tcStyle>
    </a:firstRow>
  </a:tblStyle>
  <a:tblStyle styleId="{93296810-A885-4BE3-A3E7-6D5BEEA58F35}" styleName="Medium Style 2 - Accent 6">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6">
              <a:tint val="20000"/>
            </a:schemeClr>
          </a:solidFill>
        </a:fill>
      </a:tcStyle>
    </a:wholeTbl>
    <a:band1H>
      <a:tcStyle>
        <a:tcBdr/>
        <a:fill>
          <a:solidFill>
            <a:schemeClr val="accent6">
              <a:tint val="40000"/>
            </a:schemeClr>
          </a:solidFill>
        </a:fill>
      </a:tcStyle>
    </a:band1H>
    <a:band2H>
      <a:tcStyle>
        <a:tcBdr/>
      </a:tcStyle>
    </a:band2H>
    <a:band1V>
      <a:tcStyle>
        <a:tcBdr/>
        <a:fill>
          <a:solidFill>
            <a:schemeClr val="accent6">
              <a:tint val="40000"/>
            </a:schemeClr>
          </a:solidFill>
        </a:fill>
      </a:tcStyle>
    </a:band1V>
    <a:band2V>
      <a:tcStyle>
        <a:tcBdr/>
      </a:tcStyle>
    </a:band2V>
    <a:lastCol>
      <a:tcTxStyle b="on">
        <a:fontRef idx="minor">
          <a:prstClr val="black"/>
        </a:fontRef>
        <a:schemeClr val="lt1"/>
      </a:tcTxStyle>
      <a:tcStyle>
        <a:tcBdr/>
        <a:fill>
          <a:solidFill>
            <a:schemeClr val="accent6"/>
          </a:solidFill>
        </a:fill>
      </a:tcStyle>
    </a:lastCol>
    <a:firstCol>
      <a:tcTxStyle b="on">
        <a:fontRef idx="minor">
          <a:prstClr val="black"/>
        </a:fontRef>
        <a:schemeClr val="lt1"/>
      </a:tcTxStyle>
      <a:tcStyle>
        <a:tcBdr/>
        <a:fill>
          <a:solidFill>
            <a:schemeClr val="accent6"/>
          </a:solidFill>
        </a:fill>
      </a:tcStyle>
    </a:firstCol>
    <a:lastRow>
      <a:tcTxStyle b="on">
        <a:fontRef idx="minor">
          <a:prstClr val="black"/>
        </a:fontRef>
        <a:schemeClr val="lt1"/>
      </a:tcTxStyle>
      <a:tcStyle>
        <a:tcBdr>
          <a:top>
            <a:ln w="38100" cmpd="sng">
              <a:solidFill>
                <a:schemeClr val="lt1"/>
              </a:solidFill>
            </a:ln>
          </a:top>
        </a:tcBdr>
        <a:fill>
          <a:solidFill>
            <a:schemeClr val="accent6"/>
          </a:solidFill>
        </a:fill>
      </a:tcStyle>
    </a:lastRow>
    <a:firstRow>
      <a:tcTxStyle b="on">
        <a:fontRef idx="minor">
          <a:prstClr val="black"/>
        </a:fontRef>
        <a:schemeClr val="lt1"/>
      </a:tcTxStyle>
      <a:tcStyle>
        <a:tcBdr>
          <a:bottom>
            <a:ln w="38100" cmpd="sng">
              <a:solidFill>
                <a:schemeClr val="lt1"/>
              </a:solidFill>
            </a:ln>
          </a:bottom>
        </a:tcBdr>
        <a:fill>
          <a:solidFill>
            <a:schemeClr val="accent6"/>
          </a:solidFill>
        </a:fill>
      </a:tcStyle>
    </a:firstRow>
  </a:tblStyle>
  <a:tblStyle styleId="{5940675A-B579-460E-94D1-54222C63F5DA}" styleName="No Style, Table Grid">
    <a:wholeTbl>
      <a:tcTxStyle>
        <a:fontRef idx="minor">
          <a:scrgbClr r="0" g="0" b="0"/>
        </a:fontRef>
        <a:schemeClr val="tx1"/>
      </a:tcTxStyle>
      <a:tcStyle>
        <a:tcBdr>
          <a:left>
            <a:ln w="12700" cmpd="sng">
              <a:solidFill>
                <a:schemeClr val="tx1"/>
              </a:solidFill>
            </a:ln>
          </a:left>
          <a:right>
            <a:ln w="12700" cmpd="sng">
              <a:solidFill>
                <a:schemeClr val="tx1"/>
              </a:solidFill>
            </a:ln>
          </a:right>
          <a:top>
            <a:ln w="12700" cmpd="sng">
              <a:solidFill>
                <a:schemeClr val="tx1"/>
              </a:solidFill>
            </a:ln>
          </a:top>
          <a:bottom>
            <a:ln w="12700" cmpd="sng">
              <a:solidFill>
                <a:schemeClr val="tx1"/>
              </a:solidFill>
            </a:ln>
          </a:bottom>
          <a:insideH>
            <a:ln w="12700" cmpd="sng">
              <a:solidFill>
                <a:schemeClr val="tx1"/>
              </a:solidFill>
            </a:ln>
          </a:insideH>
          <a:insideV>
            <a:ln w="12700" cmpd="sng">
              <a:solidFill>
                <a:schemeClr val="tx1"/>
              </a:solidFill>
            </a:ln>
          </a:insideV>
        </a:tcBdr>
        <a:fill>
          <a:noFill/>
        </a:fill>
      </a:tcStyle>
    </a:wholeTbl>
  </a:tblStyle>
  <a:tblStyle styleId="{073A0DAA-6AF3-43AB-8588-CEC1D06C72B9}" styleName="Medium Style 2">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dk1">
              <a:tint val="20000"/>
            </a:schemeClr>
          </a:solidFill>
        </a:fill>
      </a:tcStyle>
    </a:wholeTbl>
    <a:band1H>
      <a:tcStyle>
        <a:tcBdr/>
        <a:fill>
          <a:solidFill>
            <a:schemeClr val="dk1">
              <a:tint val="40000"/>
            </a:schemeClr>
          </a:solidFill>
        </a:fill>
      </a:tcStyle>
    </a:band1H>
    <a:band2H>
      <a:tcStyle>
        <a:tcBdr/>
      </a:tcStyle>
    </a:band2H>
    <a:band1V>
      <a:tcStyle>
        <a:tcBdr/>
        <a:fill>
          <a:solidFill>
            <a:schemeClr val="dk1">
              <a:tint val="40000"/>
            </a:schemeClr>
          </a:solidFill>
        </a:fill>
      </a:tcStyle>
    </a:band1V>
    <a:band2V>
      <a:tcStyle>
        <a:tcBdr/>
      </a:tcStyle>
    </a:band2V>
    <a:lastCol>
      <a:tcTxStyle b="on">
        <a:fontRef idx="minor">
          <a:prstClr val="black"/>
        </a:fontRef>
        <a:schemeClr val="lt1"/>
      </a:tcTxStyle>
      <a:tcStyle>
        <a:tcBdr/>
        <a:fill>
          <a:solidFill>
            <a:schemeClr val="dk1"/>
          </a:solidFill>
        </a:fill>
      </a:tcStyle>
    </a:lastCol>
    <a:firstCol>
      <a:tcTxStyle b="on">
        <a:fontRef idx="minor">
          <a:prstClr val="black"/>
        </a:fontRef>
        <a:schemeClr val="lt1"/>
      </a:tcTxStyle>
      <a:tcStyle>
        <a:tcBdr/>
        <a:fill>
          <a:solidFill>
            <a:schemeClr val="dk1"/>
          </a:solidFill>
        </a:fill>
      </a:tcStyle>
    </a:firstCol>
    <a:lastRow>
      <a:tcTxStyle b="on">
        <a:fontRef idx="minor">
          <a:prstClr val="black"/>
        </a:fontRef>
        <a:schemeClr val="lt1"/>
      </a:tcTxStyle>
      <a:tcStyle>
        <a:tcBdr>
          <a:top>
            <a:ln w="38100" cmpd="sng">
              <a:solidFill>
                <a:schemeClr val="lt1"/>
              </a:solidFill>
            </a:ln>
          </a:top>
        </a:tcBdr>
        <a:fill>
          <a:solidFill>
            <a:schemeClr val="dk1"/>
          </a:solidFill>
        </a:fill>
      </a:tcStyle>
    </a:lastRow>
    <a:firstRow>
      <a:tcTxStyle b="on">
        <a:fontRef idx="minor">
          <a:prstClr val="black"/>
        </a:fontRef>
        <a:schemeClr val="lt1"/>
      </a:tcTxStyle>
      <a:tcStyle>
        <a:tcBdr>
          <a:bottom>
            <a:ln w="38100" cmpd="sng">
              <a:solidFill>
                <a:schemeClr val="lt1"/>
              </a:solidFill>
            </a:ln>
          </a:bottom>
        </a:tcBdr>
        <a:fill>
          <a:solidFill>
            <a:schemeClr val="dk1"/>
          </a:solidFill>
        </a:fill>
      </a:tcStyle>
    </a:firstRow>
  </a:tblStyle>
  <a:tblStyle styleId="{793D81CF-94F2-401A-BA57-92F5A7B2D0C5}" styleName="Medium Style 1">
    <a:wholeTbl>
      <a:tcTxStyle>
        <a:fontRef idx="minor">
          <a:scrgbClr r="0" g="0" b="0"/>
        </a:fontRef>
        <a:schemeClr val="dk1"/>
      </a:tcTxStyle>
      <a:tcStyle>
        <a:tcBdr>
          <a:left>
            <a:ln w="12700" cmpd="sng">
              <a:solidFill>
                <a:schemeClr val="dk1"/>
              </a:solidFill>
            </a:ln>
          </a:left>
          <a:right>
            <a:ln w="12700" cmpd="sng">
              <a:solidFill>
                <a:schemeClr val="dk1"/>
              </a:solidFill>
            </a:ln>
          </a:right>
          <a:top>
            <a:ln w="12700" cmpd="sng">
              <a:solidFill>
                <a:schemeClr val="dk1"/>
              </a:solidFill>
            </a:ln>
          </a:top>
          <a:bottom>
            <a:ln w="12700" cmpd="sng">
              <a:solidFill>
                <a:schemeClr val="dk1"/>
              </a:solidFill>
            </a:ln>
          </a:bottom>
          <a:insideH>
            <a:ln w="12700" cmpd="sng">
              <a:solidFill>
                <a:schemeClr val="dk1"/>
              </a:solidFill>
            </a:ln>
          </a:insideH>
          <a:insideV>
            <a:ln>
              <a:noFill/>
            </a:ln>
          </a:insideV>
        </a:tcBdr>
        <a:fill>
          <a:solidFill>
            <a:schemeClr val="lt1"/>
          </a:solidFill>
        </a:fill>
      </a:tcStyle>
    </a:wholeTbl>
    <a:band1H>
      <a:tcStyle>
        <a:tcBdr/>
        <a:fill>
          <a:solidFill>
            <a:schemeClr val="dk1">
              <a:tint val="20000"/>
            </a:schemeClr>
          </a:solidFill>
        </a:fill>
      </a:tcStyle>
    </a:band1H>
    <a:band1V>
      <a:tcStyle>
        <a:tcBdr/>
        <a:fill>
          <a:solidFill>
            <a:schemeClr val="dk1">
              <a:tint val="20000"/>
            </a:schemeClr>
          </a:solidFill>
        </a:fill>
      </a:tcStyle>
    </a:band1V>
    <a:lastCol>
      <a:tcTxStyle b="on"/>
      <a:tcStyle>
        <a:tcBdr/>
      </a:tcStyle>
    </a:lastCol>
    <a:firstCol>
      <a:tcTxStyle b="on"/>
      <a:tcStyle>
        <a:tcBdr/>
      </a:tcStyle>
    </a:firstCol>
    <a:lastRow>
      <a:tcTxStyle b="on"/>
      <a:tcStyle>
        <a:tcBdr>
          <a:top>
            <a:ln w="50800" cmpd="dbl">
              <a:solidFill>
                <a:schemeClr val="dk1"/>
              </a:solidFill>
            </a:ln>
          </a:top>
        </a:tcBdr>
        <a:fill>
          <a:solidFill>
            <a:schemeClr val="lt1"/>
          </a:solidFill>
        </a:fill>
      </a:tcStyle>
    </a:lastRow>
    <a:firstRow>
      <a:tcTxStyle b="on">
        <a:fontRef idx="minor">
          <a:scrgbClr r="0" g="0" b="0"/>
        </a:fontRef>
        <a:schemeClr val="lt1"/>
      </a:tcTxStyle>
      <a:tcStyle>
        <a:tcBdr/>
        <a:fill>
          <a:solidFill>
            <a:schemeClr val="dk1"/>
          </a:solidFill>
        </a:fill>
      </a:tcStyle>
    </a:firstRow>
  </a:tblStyle>
  <a:tblStyle styleId="{284E427A-3D55-4303-BF80-6455036E1DE7}" styleName="Themed Style 1 - Accent 2">
    <a:tblBg>
      <a:fillRef idx="2">
        <a:schemeClr val="accent2"/>
      </a:fillRef>
      <a:effectRef idx="1">
        <a:schemeClr val="accent2"/>
      </a:effectRef>
    </a:tblBg>
    <a:wholeTbl>
      <a:tcTxStyle>
        <a:fontRef idx="minor">
          <a:scrgbClr r="0" g="0" b="0"/>
        </a:fontRef>
        <a:schemeClr val="dk1"/>
      </a:tcTxStyle>
      <a:tcStyle>
        <a:tcBdr>
          <a:left>
            <a:lnRef idx="1">
              <a:schemeClr val="accent2"/>
            </a:lnRef>
          </a:left>
          <a:right>
            <a:lnRef idx="1">
              <a:schemeClr val="accent2"/>
            </a:lnRef>
          </a:right>
          <a:top>
            <a:lnRef idx="1">
              <a:schemeClr val="accent2"/>
            </a:lnRef>
          </a:top>
          <a:bottom>
            <a:lnRef idx="1">
              <a:schemeClr val="accent2"/>
            </a:lnRef>
          </a:bottom>
          <a:insideH>
            <a:lnRef idx="1">
              <a:schemeClr val="accent2"/>
            </a:lnRef>
          </a:insideH>
          <a:insideV>
            <a:lnRef idx="1">
              <a:schemeClr val="accent2"/>
            </a:lnRef>
          </a:insideV>
        </a:tcBdr>
        <a:fill>
          <a:noFill/>
        </a:fill>
      </a:tcStyle>
    </a:wholeTbl>
    <a:band1H>
      <a:tcStyle>
        <a:tcBdr/>
        <a:fill>
          <a:solidFill>
            <a:schemeClr val="accent2">
              <a:alpha val="40000"/>
            </a:schemeClr>
          </a:solidFill>
        </a:fill>
      </a:tcStyle>
    </a:band1H>
    <a:band2H>
      <a:tcStyle>
        <a:tcBdr/>
      </a:tcStyle>
    </a:band2H>
    <a:band1V>
      <a:tcStyle>
        <a:tcBdr>
          <a:top>
            <a:lnRef idx="1">
              <a:schemeClr val="accent2"/>
            </a:lnRef>
          </a:top>
          <a:bottom>
            <a:lnRef idx="1">
              <a:schemeClr val="accent2"/>
            </a:lnRef>
          </a:bottom>
        </a:tcBdr>
        <a:fill>
          <a:solidFill>
            <a:schemeClr val="accent2">
              <a:alpha val="40000"/>
            </a:schemeClr>
          </a:solidFill>
        </a:fill>
      </a:tcStyle>
    </a:band1V>
    <a:band2V>
      <a:tcStyle>
        <a:tcBdr/>
      </a:tcStyle>
    </a:band2V>
    <a:lastCol>
      <a:tcTxStyle b="on"/>
      <a:tcStyle>
        <a:tcBdr>
          <a:left>
            <a:lnRef idx="2">
              <a:schemeClr val="accent2"/>
            </a:lnRef>
          </a:left>
          <a:right>
            <a:lnRef idx="1">
              <a:schemeClr val="accent2"/>
            </a:lnRef>
          </a:right>
          <a:top>
            <a:lnRef idx="1">
              <a:schemeClr val="accent2"/>
            </a:lnRef>
          </a:top>
          <a:bottom>
            <a:lnRef idx="1">
              <a:schemeClr val="accent2"/>
            </a:lnRef>
          </a:bottom>
          <a:insideH>
            <a:lnRef idx="1">
              <a:schemeClr val="accent2"/>
            </a:lnRef>
          </a:insideH>
          <a:insideV>
            <a:ln>
              <a:noFill/>
            </a:ln>
          </a:insideV>
        </a:tcBdr>
      </a:tcStyle>
    </a:lastCol>
    <a:firstCol>
      <a:tcTxStyle b="on"/>
      <a:tcStyle>
        <a:tcBdr>
          <a:left>
            <a:lnRef idx="1">
              <a:schemeClr val="accent2"/>
            </a:lnRef>
          </a:left>
          <a:right>
            <a:lnRef idx="2">
              <a:schemeClr val="accent2"/>
            </a:lnRef>
          </a:right>
          <a:top>
            <a:lnRef idx="1">
              <a:schemeClr val="accent2"/>
            </a:lnRef>
          </a:top>
          <a:bottom>
            <a:lnRef idx="1">
              <a:schemeClr val="accent2"/>
            </a:lnRef>
          </a:bottom>
          <a:insideH>
            <a:lnRef idx="1">
              <a:schemeClr val="accent2"/>
            </a:lnRef>
          </a:insideH>
          <a:insideV>
            <a:ln>
              <a:noFill/>
            </a:ln>
          </a:insideV>
        </a:tcBdr>
      </a:tcStyle>
    </a:firstCol>
    <a:lastRow>
      <a:tcTxStyle b="on"/>
      <a:tcStyle>
        <a:tcBdr>
          <a:left>
            <a:lnRef idx="1">
              <a:schemeClr val="accent2"/>
            </a:lnRef>
          </a:left>
          <a:right>
            <a:lnRef idx="1">
              <a:schemeClr val="accent2"/>
            </a:lnRef>
          </a:right>
          <a:top>
            <a:lnRef idx="2">
              <a:schemeClr val="accent2"/>
            </a:lnRef>
          </a:top>
          <a:bottom>
            <a:lnRef idx="2">
              <a:schemeClr val="accent2"/>
            </a:lnRef>
          </a:bottom>
          <a:insideH>
            <a:ln>
              <a:noFill/>
            </a:ln>
          </a:insideH>
          <a:insideV>
            <a:ln>
              <a:noFill/>
            </a:ln>
          </a:insideV>
        </a:tcBdr>
        <a:fill>
          <a:noFill/>
        </a:fill>
      </a:tcStyle>
    </a:lastRow>
    <a:firstRow>
      <a:tcTxStyle b="on">
        <a:fontRef idx="minor">
          <a:scrgbClr r="0" g="0" b="0"/>
        </a:fontRef>
        <a:schemeClr val="lt1"/>
      </a:tcTxStyle>
      <a:tcStyle>
        <a:tcBdr>
          <a:left>
            <a:lnRef idx="1">
              <a:schemeClr val="accent2"/>
            </a:lnRef>
          </a:left>
          <a:right>
            <a:lnRef idx="1">
              <a:schemeClr val="accent2"/>
            </a:lnRef>
          </a:right>
          <a:top>
            <a:lnRef idx="1">
              <a:schemeClr val="accent2"/>
            </a:lnRef>
          </a:top>
          <a:bottom>
            <a:lnRef idx="2">
              <a:schemeClr val="lt1"/>
            </a:lnRef>
          </a:bottom>
          <a:insideH>
            <a:ln>
              <a:noFill/>
            </a:ln>
          </a:insideH>
          <a:insideV>
            <a:ln>
              <a:noFill/>
            </a:ln>
          </a:insideV>
        </a:tcBdr>
        <a:fill>
          <a:solidFill>
            <a:schemeClr val="accent2"/>
          </a:solidFill>
        </a:fill>
      </a:tcStyle>
    </a:firstRow>
  </a:tblStyle>
  <a:tblStyle styleId="{2D5ABB26-0587-4C30-8999-92F81FD0307C}" styleName="No Style, No Grid">
    <a:wholeTbl>
      <a:tcTxStyle>
        <a:fontRef idx="minor">
          <a:scrgbClr r="0" g="0" b="0"/>
        </a:fontRef>
        <a:schemeClr val="tx1"/>
      </a:tcTxStyle>
      <a:tcStyle>
        <a:tcBdr>
          <a:left>
            <a:ln>
              <a:noFill/>
            </a:ln>
          </a:left>
          <a:right>
            <a:ln>
              <a:noFill/>
            </a:ln>
          </a:right>
          <a:top>
            <a:ln>
              <a:noFill/>
            </a:ln>
          </a:top>
          <a:bottom>
            <a:ln>
              <a:noFill/>
            </a:ln>
          </a:bottom>
          <a:insideH>
            <a:ln>
              <a:noFill/>
            </a:ln>
          </a:insideH>
          <a:insideV>
            <a:ln>
              <a:noFill/>
            </a:ln>
          </a:insideV>
        </a:tcBdr>
        <a:fill>
          <a:noFill/>
        </a:fill>
      </a:tcStyle>
    </a:wholeTbl>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20752" autoAdjust="0"/>
    <p:restoredTop sz="87808" autoAdjust="0"/>
  </p:normalViewPr>
  <p:slideViewPr>
    <p:cSldViewPr snapToGrid="0">
      <p:cViewPr varScale="1">
        <p:scale>
          <a:sx n="106" d="100"/>
          <a:sy n="106" d="100"/>
        </p:scale>
        <p:origin x="912" y="184"/>
      </p:cViewPr>
      <p:guideLst>
        <p:guide pos="3840"/>
        <p:guide orient="horz" pos="1728"/>
        <p:guide pos="7584"/>
        <p:guide pos="96"/>
        <p:guide pos="360"/>
        <p:guide pos="5712"/>
        <p:guide orient="horz" pos="408"/>
        <p:guide orient="horz" pos="3936"/>
      </p:guideLst>
    </p:cSldViewPr>
  </p:slideViewPr>
  <p:outlineViewPr>
    <p:cViewPr>
      <p:scale>
        <a:sx n="33" d="100"/>
        <a:sy n="33" d="100"/>
      </p:scale>
      <p:origin x="0" y="-1304"/>
    </p:cViewPr>
    <p:sldLst>
      <p:sld r:id="rId1" collapse="1"/>
    </p:sldLst>
  </p:outlineViewPr>
  <p:notesTextViewPr>
    <p:cViewPr>
      <p:scale>
        <a:sx n="1" d="1"/>
        <a:sy n="1" d="1"/>
      </p:scale>
      <p:origin x="0" y="0"/>
    </p:cViewPr>
  </p:notesTextViewPr>
  <p:sorterViewPr>
    <p:cViewPr>
      <p:scale>
        <a:sx n="80" d="100"/>
        <a:sy n="80" d="100"/>
      </p:scale>
      <p:origin x="0" y="0"/>
    </p:cViewPr>
  </p:sorterViewPr>
  <p:notesViewPr>
    <p:cSldViewPr snapToGrid="0" showGuides="1">
      <p:cViewPr varScale="1">
        <p:scale>
          <a:sx n="51" d="100"/>
          <a:sy n="51" d="100"/>
        </p:scale>
        <p:origin x="3379" y="53"/>
      </p:cViewPr>
      <p:guideLst/>
    </p:cSldViewPr>
  </p:notes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7.xml"/><Relationship Id="rId18" Type="http://schemas.openxmlformats.org/officeDocument/2006/relationships/slide" Target="slides/slide12.xml"/><Relationship Id="rId26" Type="http://schemas.openxmlformats.org/officeDocument/2006/relationships/slide" Target="slides/slide20.xml"/><Relationship Id="rId39" Type="http://schemas.openxmlformats.org/officeDocument/2006/relationships/handoutMaster" Target="handoutMasters/handoutMaster1.xml"/><Relationship Id="rId21" Type="http://schemas.openxmlformats.org/officeDocument/2006/relationships/slide" Target="slides/slide15.xml"/><Relationship Id="rId34" Type="http://schemas.openxmlformats.org/officeDocument/2006/relationships/slide" Target="slides/slide28.xml"/><Relationship Id="rId42" Type="http://schemas.openxmlformats.org/officeDocument/2006/relationships/theme" Target="theme/theme1.xml"/><Relationship Id="rId7" Type="http://schemas.openxmlformats.org/officeDocument/2006/relationships/slide" Target="slides/slide1.xml"/><Relationship Id="rId2" Type="http://schemas.openxmlformats.org/officeDocument/2006/relationships/slideMaster" Target="slideMasters/slideMaster2.xml"/><Relationship Id="rId16" Type="http://schemas.openxmlformats.org/officeDocument/2006/relationships/slide" Target="slides/slide10.xml"/><Relationship Id="rId20" Type="http://schemas.openxmlformats.org/officeDocument/2006/relationships/slide" Target="slides/slide14.xml"/><Relationship Id="rId29" Type="http://schemas.openxmlformats.org/officeDocument/2006/relationships/slide" Target="slides/slide23.xml"/><Relationship Id="rId41" Type="http://schemas.openxmlformats.org/officeDocument/2006/relationships/viewProps" Target="viewProps.xml"/><Relationship Id="rId1" Type="http://schemas.openxmlformats.org/officeDocument/2006/relationships/slideMaster" Target="slideMasters/slideMaster1.xml"/><Relationship Id="rId6" Type="http://schemas.openxmlformats.org/officeDocument/2006/relationships/slideMaster" Target="slideMasters/slideMaster6.xml"/><Relationship Id="rId11" Type="http://schemas.openxmlformats.org/officeDocument/2006/relationships/slide" Target="slides/slide5.xml"/><Relationship Id="rId24" Type="http://schemas.openxmlformats.org/officeDocument/2006/relationships/slide" Target="slides/slide18.xml"/><Relationship Id="rId32" Type="http://schemas.openxmlformats.org/officeDocument/2006/relationships/slide" Target="slides/slide26.xml"/><Relationship Id="rId37" Type="http://schemas.openxmlformats.org/officeDocument/2006/relationships/slide" Target="slides/slide31.xml"/><Relationship Id="rId40" Type="http://schemas.openxmlformats.org/officeDocument/2006/relationships/presProps" Target="presProps.xml"/><Relationship Id="rId5" Type="http://schemas.openxmlformats.org/officeDocument/2006/relationships/slideMaster" Target="slideMasters/slideMaster5.xml"/><Relationship Id="rId15" Type="http://schemas.openxmlformats.org/officeDocument/2006/relationships/slide" Target="slides/slide9.xml"/><Relationship Id="rId23" Type="http://schemas.openxmlformats.org/officeDocument/2006/relationships/slide" Target="slides/slide17.xml"/><Relationship Id="rId28" Type="http://schemas.openxmlformats.org/officeDocument/2006/relationships/slide" Target="slides/slide22.xml"/><Relationship Id="rId36" Type="http://schemas.openxmlformats.org/officeDocument/2006/relationships/slide" Target="slides/slide30.xml"/><Relationship Id="rId10" Type="http://schemas.openxmlformats.org/officeDocument/2006/relationships/slide" Target="slides/slide4.xml"/><Relationship Id="rId19" Type="http://schemas.openxmlformats.org/officeDocument/2006/relationships/slide" Target="slides/slide13.xml"/><Relationship Id="rId31" Type="http://schemas.openxmlformats.org/officeDocument/2006/relationships/slide" Target="slides/slide25.xml"/><Relationship Id="rId4" Type="http://schemas.openxmlformats.org/officeDocument/2006/relationships/slideMaster" Target="slideMasters/slideMaster4.xml"/><Relationship Id="rId9" Type="http://schemas.openxmlformats.org/officeDocument/2006/relationships/slide" Target="slides/slide3.xml"/><Relationship Id="rId14" Type="http://schemas.openxmlformats.org/officeDocument/2006/relationships/slide" Target="slides/slide8.xml"/><Relationship Id="rId22" Type="http://schemas.openxmlformats.org/officeDocument/2006/relationships/slide" Target="slides/slide16.xml"/><Relationship Id="rId27" Type="http://schemas.openxmlformats.org/officeDocument/2006/relationships/slide" Target="slides/slide21.xml"/><Relationship Id="rId30" Type="http://schemas.openxmlformats.org/officeDocument/2006/relationships/slide" Target="slides/slide24.xml"/><Relationship Id="rId35" Type="http://schemas.openxmlformats.org/officeDocument/2006/relationships/slide" Target="slides/slide29.xml"/><Relationship Id="rId43" Type="http://schemas.openxmlformats.org/officeDocument/2006/relationships/tableStyles" Target="tableStyles.xml"/><Relationship Id="rId8" Type="http://schemas.openxmlformats.org/officeDocument/2006/relationships/slide" Target="slides/slide2.xml"/><Relationship Id="rId3" Type="http://schemas.openxmlformats.org/officeDocument/2006/relationships/slideMaster" Target="slideMasters/slideMaster3.xml"/><Relationship Id="rId12" Type="http://schemas.openxmlformats.org/officeDocument/2006/relationships/slide" Target="slides/slide6.xml"/><Relationship Id="rId17" Type="http://schemas.openxmlformats.org/officeDocument/2006/relationships/slide" Target="slides/slide11.xml"/><Relationship Id="rId25" Type="http://schemas.openxmlformats.org/officeDocument/2006/relationships/slide" Target="slides/slide19.xml"/><Relationship Id="rId33" Type="http://schemas.openxmlformats.org/officeDocument/2006/relationships/slide" Target="slides/slide27.xml"/><Relationship Id="rId38" Type="http://schemas.openxmlformats.org/officeDocument/2006/relationships/notesMaster" Target="notesMasters/notesMaster1.xml"/></Relationships>
</file>

<file path=ppt/_rels/viewProps.xml.rels><?xml version="1.0" encoding="UTF-8" standalone="yes"?>
<Relationships xmlns="http://schemas.openxmlformats.org/package/2006/relationships"><Relationship Id="rId1" Type="http://schemas.openxmlformats.org/officeDocument/2006/relationships/slide" Target="slides/slide8.xml"/></Relationships>
</file>

<file path=ppt/diagrams/colors1.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2.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E78352D2-0FA2-164A-A13C-DB7219AFE3E7}" type="doc">
      <dgm:prSet loTypeId="urn:microsoft.com/office/officeart/2005/8/layout/process2" loCatId="process" qsTypeId="urn:microsoft.com/office/officeart/2005/8/quickstyle/simple1" qsCatId="simple" csTypeId="urn:microsoft.com/office/officeart/2005/8/colors/accent1_2" csCatId="accent1" phldr="1"/>
      <dgm:spPr/>
    </dgm:pt>
    <dgm:pt modelId="{C33B847A-36C4-FB48-BC76-B21BC3AE8BE5}">
      <dgm:prSet phldrT="[Text]" custT="1"/>
      <dgm:spPr/>
      <dgm:t>
        <a:bodyPr/>
        <a:lstStyle/>
        <a:p>
          <a:pPr>
            <a:lnSpc>
              <a:spcPct val="100000"/>
            </a:lnSpc>
          </a:pPr>
          <a:r>
            <a:rPr lang="en-US" sz="2400" dirty="0">
              <a:latin typeface="Arial" panose="020B0604020202020204" pitchFamily="34" charset="0"/>
              <a:cs typeface="Arial" panose="020B0604020202020204" pitchFamily="34" charset="0"/>
            </a:rPr>
            <a:t>Data Sourcing:</a:t>
          </a:r>
          <a:br>
            <a:rPr lang="en-US" sz="2400" dirty="0">
              <a:latin typeface="Arial" panose="020B0604020202020204" pitchFamily="34" charset="0"/>
              <a:cs typeface="Arial" panose="020B0604020202020204" pitchFamily="34" charset="0"/>
            </a:rPr>
          </a:br>
          <a:r>
            <a:rPr lang="en-US" sz="1800" dirty="0">
              <a:latin typeface="Arial" panose="020B0604020202020204" pitchFamily="34" charset="0"/>
              <a:cs typeface="Arial" panose="020B0604020202020204" pitchFamily="34" charset="0"/>
            </a:rPr>
            <a:t>ingestion, selection. annotation</a:t>
          </a:r>
        </a:p>
      </dgm:t>
    </dgm:pt>
    <dgm:pt modelId="{678CD7B2-C5F7-9047-B8F8-FEB302276D37}" type="parTrans" cxnId="{D0B70FC6-96B5-F445-BAB0-5BDA760F3E2A}">
      <dgm:prSet/>
      <dgm:spPr/>
      <dgm:t>
        <a:bodyPr/>
        <a:lstStyle/>
        <a:p>
          <a:endParaRPr lang="en-US" sz="1200">
            <a:latin typeface="Arial" panose="020B0604020202020204" pitchFamily="34" charset="0"/>
            <a:cs typeface="Arial" panose="020B0604020202020204" pitchFamily="34" charset="0"/>
          </a:endParaRPr>
        </a:p>
      </dgm:t>
    </dgm:pt>
    <dgm:pt modelId="{33616866-B995-CD4B-9EE9-7745D8C3291E}" type="sibTrans" cxnId="{D0B70FC6-96B5-F445-BAB0-5BDA760F3E2A}">
      <dgm:prSet custT="1"/>
      <dgm:spPr/>
      <dgm:t>
        <a:bodyPr/>
        <a:lstStyle/>
        <a:p>
          <a:endParaRPr lang="en-US" sz="1200">
            <a:latin typeface="Arial" panose="020B0604020202020204" pitchFamily="34" charset="0"/>
            <a:cs typeface="Arial" panose="020B0604020202020204" pitchFamily="34" charset="0"/>
          </a:endParaRPr>
        </a:p>
      </dgm:t>
    </dgm:pt>
    <dgm:pt modelId="{7B0D8AA3-1186-6D45-88D8-F1211BD2FD31}">
      <dgm:prSet phldrT="[Text]" custT="1"/>
      <dgm:spPr/>
      <dgm:t>
        <a:bodyPr/>
        <a:lstStyle/>
        <a:p>
          <a:pPr>
            <a:lnSpc>
              <a:spcPct val="100000"/>
            </a:lnSpc>
          </a:pPr>
          <a:r>
            <a:rPr lang="en-US" sz="2400" dirty="0">
              <a:latin typeface="Arial" panose="020B0604020202020204" pitchFamily="34" charset="0"/>
              <a:cs typeface="Arial" panose="020B0604020202020204" pitchFamily="34" charset="0"/>
            </a:rPr>
            <a:t>Basic Science:</a:t>
          </a:r>
          <a:br>
            <a:rPr lang="en-US" sz="2400" dirty="0">
              <a:latin typeface="Arial" panose="020B0604020202020204" pitchFamily="34" charset="0"/>
              <a:cs typeface="Arial" panose="020B0604020202020204" pitchFamily="34" charset="0"/>
            </a:rPr>
          </a:br>
          <a:r>
            <a:rPr lang="en-US" sz="1800" dirty="0">
              <a:latin typeface="Arial" panose="020B0604020202020204" pitchFamily="34" charset="0"/>
              <a:cs typeface="Arial" panose="020B0604020202020204" pitchFamily="34" charset="0"/>
            </a:rPr>
            <a:t>advancement of fundamental laws and theory</a:t>
          </a:r>
        </a:p>
      </dgm:t>
    </dgm:pt>
    <dgm:pt modelId="{C0D9F2BB-FF69-8747-BC96-1F999864249A}" type="parTrans" cxnId="{FE01552E-3ABF-8C40-B8F6-291C4AF499E4}">
      <dgm:prSet/>
      <dgm:spPr/>
      <dgm:t>
        <a:bodyPr/>
        <a:lstStyle/>
        <a:p>
          <a:endParaRPr lang="en-US" sz="1200">
            <a:latin typeface="Arial" panose="020B0604020202020204" pitchFamily="34" charset="0"/>
            <a:cs typeface="Arial" panose="020B0604020202020204" pitchFamily="34" charset="0"/>
          </a:endParaRPr>
        </a:p>
      </dgm:t>
    </dgm:pt>
    <dgm:pt modelId="{A7055479-91B6-2D46-B49C-3334336FE784}" type="sibTrans" cxnId="{FE01552E-3ABF-8C40-B8F6-291C4AF499E4}">
      <dgm:prSet/>
      <dgm:spPr/>
      <dgm:t>
        <a:bodyPr/>
        <a:lstStyle/>
        <a:p>
          <a:endParaRPr lang="en-US" sz="1200">
            <a:latin typeface="Arial" panose="020B0604020202020204" pitchFamily="34" charset="0"/>
            <a:cs typeface="Arial" panose="020B0604020202020204" pitchFamily="34" charset="0"/>
          </a:endParaRPr>
        </a:p>
      </dgm:t>
    </dgm:pt>
    <dgm:pt modelId="{5BAE40BB-5B02-924A-8CB8-CDF35DB9B622}" type="pres">
      <dgm:prSet presAssocID="{E78352D2-0FA2-164A-A13C-DB7219AFE3E7}" presName="linearFlow" presStyleCnt="0">
        <dgm:presLayoutVars>
          <dgm:resizeHandles val="exact"/>
        </dgm:presLayoutVars>
      </dgm:prSet>
      <dgm:spPr/>
    </dgm:pt>
    <dgm:pt modelId="{14F932CF-5696-3B40-8A9B-C8E402F390EF}" type="pres">
      <dgm:prSet presAssocID="{C33B847A-36C4-FB48-BC76-B21BC3AE8BE5}" presName="node" presStyleLbl="node1" presStyleIdx="0" presStyleCnt="2" custScaleX="152039" custScaleY="64512">
        <dgm:presLayoutVars>
          <dgm:bulletEnabled val="1"/>
        </dgm:presLayoutVars>
      </dgm:prSet>
      <dgm:spPr/>
    </dgm:pt>
    <dgm:pt modelId="{34AC86F2-1AD2-264D-96D9-8094F014039A}" type="pres">
      <dgm:prSet presAssocID="{33616866-B995-CD4B-9EE9-7745D8C3291E}" presName="sibTrans" presStyleLbl="sibTrans2D1" presStyleIdx="0" presStyleCnt="1"/>
      <dgm:spPr/>
    </dgm:pt>
    <dgm:pt modelId="{4C7AA376-64A5-824E-A45B-E20A5AB25A2A}" type="pres">
      <dgm:prSet presAssocID="{33616866-B995-CD4B-9EE9-7745D8C3291E}" presName="connectorText" presStyleLbl="sibTrans2D1" presStyleIdx="0" presStyleCnt="1"/>
      <dgm:spPr/>
    </dgm:pt>
    <dgm:pt modelId="{60F91033-47A9-5740-9CAA-7AFD4C5C3D9C}" type="pres">
      <dgm:prSet presAssocID="{7B0D8AA3-1186-6D45-88D8-F1211BD2FD31}" presName="node" presStyleLbl="node1" presStyleIdx="1" presStyleCnt="2" custScaleX="136236" custScaleY="59896">
        <dgm:presLayoutVars>
          <dgm:bulletEnabled val="1"/>
        </dgm:presLayoutVars>
      </dgm:prSet>
      <dgm:spPr/>
    </dgm:pt>
  </dgm:ptLst>
  <dgm:cxnLst>
    <dgm:cxn modelId="{F39A9307-3594-3944-ABBA-09B6B0B6D0B2}" type="presOf" srcId="{33616866-B995-CD4B-9EE9-7745D8C3291E}" destId="{4C7AA376-64A5-824E-A45B-E20A5AB25A2A}" srcOrd="1" destOrd="0" presId="urn:microsoft.com/office/officeart/2005/8/layout/process2"/>
    <dgm:cxn modelId="{EC1B8721-D08B-3447-AF90-3467DF1A4B0F}" type="presOf" srcId="{C33B847A-36C4-FB48-BC76-B21BC3AE8BE5}" destId="{14F932CF-5696-3B40-8A9B-C8E402F390EF}" srcOrd="0" destOrd="0" presId="urn:microsoft.com/office/officeart/2005/8/layout/process2"/>
    <dgm:cxn modelId="{FE01552E-3ABF-8C40-B8F6-291C4AF499E4}" srcId="{E78352D2-0FA2-164A-A13C-DB7219AFE3E7}" destId="{7B0D8AA3-1186-6D45-88D8-F1211BD2FD31}" srcOrd="1" destOrd="0" parTransId="{C0D9F2BB-FF69-8747-BC96-1F999864249A}" sibTransId="{A7055479-91B6-2D46-B49C-3334336FE784}"/>
    <dgm:cxn modelId="{36B1C731-BEEB-B643-ACD8-E3B05D7CD632}" type="presOf" srcId="{E78352D2-0FA2-164A-A13C-DB7219AFE3E7}" destId="{5BAE40BB-5B02-924A-8CB8-CDF35DB9B622}" srcOrd="0" destOrd="0" presId="urn:microsoft.com/office/officeart/2005/8/layout/process2"/>
    <dgm:cxn modelId="{D0B70FC6-96B5-F445-BAB0-5BDA760F3E2A}" srcId="{E78352D2-0FA2-164A-A13C-DB7219AFE3E7}" destId="{C33B847A-36C4-FB48-BC76-B21BC3AE8BE5}" srcOrd="0" destOrd="0" parTransId="{678CD7B2-C5F7-9047-B8F8-FEB302276D37}" sibTransId="{33616866-B995-CD4B-9EE9-7745D8C3291E}"/>
    <dgm:cxn modelId="{B8A3C2E2-848F-CE41-95D0-0AE26C4EB69E}" type="presOf" srcId="{33616866-B995-CD4B-9EE9-7745D8C3291E}" destId="{34AC86F2-1AD2-264D-96D9-8094F014039A}" srcOrd="0" destOrd="0" presId="urn:microsoft.com/office/officeart/2005/8/layout/process2"/>
    <dgm:cxn modelId="{DDF569EE-6C04-DC44-B214-6544CC711923}" type="presOf" srcId="{7B0D8AA3-1186-6D45-88D8-F1211BD2FD31}" destId="{60F91033-47A9-5740-9CAA-7AFD4C5C3D9C}" srcOrd="0" destOrd="0" presId="urn:microsoft.com/office/officeart/2005/8/layout/process2"/>
    <dgm:cxn modelId="{0A11F050-CAC6-1E45-B511-73697522BECC}" type="presParOf" srcId="{5BAE40BB-5B02-924A-8CB8-CDF35DB9B622}" destId="{14F932CF-5696-3B40-8A9B-C8E402F390EF}" srcOrd="0" destOrd="0" presId="urn:microsoft.com/office/officeart/2005/8/layout/process2"/>
    <dgm:cxn modelId="{5B655507-C4D7-1943-BE48-AF5647F8E2B2}" type="presParOf" srcId="{5BAE40BB-5B02-924A-8CB8-CDF35DB9B622}" destId="{34AC86F2-1AD2-264D-96D9-8094F014039A}" srcOrd="1" destOrd="0" presId="urn:microsoft.com/office/officeart/2005/8/layout/process2"/>
    <dgm:cxn modelId="{EE95B097-A167-D746-8ACD-5FD45459E66D}" type="presParOf" srcId="{34AC86F2-1AD2-264D-96D9-8094F014039A}" destId="{4C7AA376-64A5-824E-A45B-E20A5AB25A2A}" srcOrd="0" destOrd="0" presId="urn:microsoft.com/office/officeart/2005/8/layout/process2"/>
    <dgm:cxn modelId="{7B4A31F8-429F-7C42-A1B5-B99D16A287D1}" type="presParOf" srcId="{5BAE40BB-5B02-924A-8CB8-CDF35DB9B622}" destId="{60F91033-47A9-5740-9CAA-7AFD4C5C3D9C}" srcOrd="2" destOrd="0" presId="urn:microsoft.com/office/officeart/2005/8/layout/process2"/>
  </dgm:cxnLst>
  <dgm:bg/>
  <dgm:whole/>
  <dgm:extLst>
    <a:ext uri="http://schemas.microsoft.com/office/drawing/2008/diagram">
      <dsp:dataModelExt xmlns:dsp="http://schemas.microsoft.com/office/drawing/2008/diagram" relId="rId8" minVer="http://schemas.openxmlformats.org/drawingml/2006/diagram"/>
    </a:ext>
  </dgm:extLst>
</dgm:dataModel>
</file>

<file path=ppt/diagrams/data2.xml><?xml version="1.0" encoding="utf-8"?>
<dgm:dataModel xmlns:dgm="http://schemas.openxmlformats.org/drawingml/2006/diagram" xmlns:a="http://schemas.openxmlformats.org/drawingml/2006/main">
  <dgm:ptLst>
    <dgm:pt modelId="{E78352D2-0FA2-164A-A13C-DB7219AFE3E7}" type="doc">
      <dgm:prSet loTypeId="urn:microsoft.com/office/officeart/2005/8/layout/process2" loCatId="process" qsTypeId="urn:microsoft.com/office/officeart/2005/8/quickstyle/simple1" qsCatId="simple" csTypeId="urn:microsoft.com/office/officeart/2005/8/colors/accent1_2" csCatId="accent1" phldr="1"/>
      <dgm:spPr/>
    </dgm:pt>
    <dgm:pt modelId="{C33B847A-36C4-FB48-BC76-B21BC3AE8BE5}">
      <dgm:prSet phldrT="[Text]" custT="1"/>
      <dgm:spPr/>
      <dgm:t>
        <a:bodyPr/>
        <a:lstStyle/>
        <a:p>
          <a:r>
            <a:rPr lang="en-US" sz="1200" dirty="0">
              <a:latin typeface="Arial" panose="020B0604020202020204" pitchFamily="34" charset="0"/>
              <a:cs typeface="Arial" panose="020B0604020202020204" pitchFamily="34" charset="0"/>
            </a:rPr>
            <a:t>Data Sourcing:</a:t>
          </a:r>
          <a:br>
            <a:rPr lang="en-US" sz="1200" dirty="0">
              <a:latin typeface="Arial" panose="020B0604020202020204" pitchFamily="34" charset="0"/>
              <a:cs typeface="Arial" panose="020B0604020202020204" pitchFamily="34" charset="0"/>
            </a:rPr>
          </a:br>
          <a:r>
            <a:rPr lang="en-US" sz="1200" dirty="0">
              <a:latin typeface="Arial" panose="020B0604020202020204" pitchFamily="34" charset="0"/>
              <a:cs typeface="Arial" panose="020B0604020202020204" pitchFamily="34" charset="0"/>
            </a:rPr>
            <a:t>sensors, ingestion, selection</a:t>
          </a:r>
        </a:p>
      </dgm:t>
    </dgm:pt>
    <dgm:pt modelId="{678CD7B2-C5F7-9047-B8F8-FEB302276D37}" type="parTrans" cxnId="{D0B70FC6-96B5-F445-BAB0-5BDA760F3E2A}">
      <dgm:prSet/>
      <dgm:spPr/>
      <dgm:t>
        <a:bodyPr/>
        <a:lstStyle/>
        <a:p>
          <a:endParaRPr lang="en-US" sz="1200">
            <a:latin typeface="Arial" panose="020B0604020202020204" pitchFamily="34" charset="0"/>
            <a:cs typeface="Arial" panose="020B0604020202020204" pitchFamily="34" charset="0"/>
          </a:endParaRPr>
        </a:p>
      </dgm:t>
    </dgm:pt>
    <dgm:pt modelId="{33616866-B995-CD4B-9EE9-7745D8C3291E}" type="sibTrans" cxnId="{D0B70FC6-96B5-F445-BAB0-5BDA760F3E2A}">
      <dgm:prSet custT="1"/>
      <dgm:spPr/>
      <dgm:t>
        <a:bodyPr/>
        <a:lstStyle/>
        <a:p>
          <a:endParaRPr lang="en-US" sz="1200">
            <a:latin typeface="Arial" panose="020B0604020202020204" pitchFamily="34" charset="0"/>
            <a:cs typeface="Arial" panose="020B0604020202020204" pitchFamily="34" charset="0"/>
          </a:endParaRPr>
        </a:p>
      </dgm:t>
    </dgm:pt>
    <dgm:pt modelId="{49C7ADF9-241C-5649-9E8A-2894B601A3FA}">
      <dgm:prSet phldrT="[Text]" custT="1"/>
      <dgm:spPr/>
      <dgm:t>
        <a:bodyPr/>
        <a:lstStyle/>
        <a:p>
          <a:r>
            <a:rPr lang="en-US" sz="1200" dirty="0">
              <a:latin typeface="Arial" panose="020B0604020202020204" pitchFamily="34" charset="0"/>
              <a:cs typeface="Arial" panose="020B0604020202020204" pitchFamily="34" charset="0"/>
            </a:rPr>
            <a:t>Signal Processing:</a:t>
          </a:r>
          <a:br>
            <a:rPr lang="en-US" sz="1200" dirty="0">
              <a:latin typeface="Arial" panose="020B0604020202020204" pitchFamily="34" charset="0"/>
              <a:cs typeface="Arial" panose="020B0604020202020204" pitchFamily="34" charset="0"/>
            </a:rPr>
          </a:br>
          <a:r>
            <a:rPr lang="en-US" sz="1200" dirty="0">
              <a:latin typeface="Arial" panose="020B0604020202020204" pitchFamily="34" charset="0"/>
              <a:cs typeface="Arial" panose="020B0604020202020204" pitchFamily="34" charset="0"/>
            </a:rPr>
            <a:t>denoising, artifact removal, conditioning</a:t>
          </a:r>
        </a:p>
      </dgm:t>
    </dgm:pt>
    <dgm:pt modelId="{C574AFBE-BCDB-9D4A-95BC-CA28A4A74239}" type="parTrans" cxnId="{966E288C-5080-0246-B43D-1B9AEAB0BF8F}">
      <dgm:prSet/>
      <dgm:spPr/>
      <dgm:t>
        <a:bodyPr/>
        <a:lstStyle/>
        <a:p>
          <a:endParaRPr lang="en-US" sz="1200">
            <a:latin typeface="Arial" panose="020B0604020202020204" pitchFamily="34" charset="0"/>
            <a:cs typeface="Arial" panose="020B0604020202020204" pitchFamily="34" charset="0"/>
          </a:endParaRPr>
        </a:p>
      </dgm:t>
    </dgm:pt>
    <dgm:pt modelId="{6943AF75-CC79-0943-B476-737643063A5C}" type="sibTrans" cxnId="{966E288C-5080-0246-B43D-1B9AEAB0BF8F}">
      <dgm:prSet custT="1"/>
      <dgm:spPr/>
      <dgm:t>
        <a:bodyPr/>
        <a:lstStyle/>
        <a:p>
          <a:endParaRPr lang="en-US" sz="1200">
            <a:latin typeface="Arial" panose="020B0604020202020204" pitchFamily="34" charset="0"/>
            <a:cs typeface="Arial" panose="020B0604020202020204" pitchFamily="34" charset="0"/>
          </a:endParaRPr>
        </a:p>
      </dgm:t>
    </dgm:pt>
    <dgm:pt modelId="{5C6BD350-F518-E34A-87B7-251BC027A8E2}">
      <dgm:prSet phldrT="[Text]" custT="1"/>
      <dgm:spPr/>
      <dgm:t>
        <a:bodyPr/>
        <a:lstStyle/>
        <a:p>
          <a:r>
            <a:rPr lang="en-US" sz="1200" dirty="0">
              <a:latin typeface="Arial" panose="020B0604020202020204" pitchFamily="34" charset="0"/>
              <a:cs typeface="Arial" panose="020B0604020202020204" pitchFamily="34" charset="0"/>
            </a:rPr>
            <a:t>Feature Engineering: </a:t>
          </a:r>
          <a:br>
            <a:rPr lang="en-US" sz="1200" dirty="0">
              <a:latin typeface="Arial" panose="020B0604020202020204" pitchFamily="34" charset="0"/>
              <a:cs typeface="Arial" panose="020B0604020202020204" pitchFamily="34" charset="0"/>
            </a:rPr>
          </a:br>
          <a:r>
            <a:rPr lang="en-US" sz="1200" dirty="0">
              <a:latin typeface="Arial" panose="020B0604020202020204" pitchFamily="34" charset="0"/>
              <a:cs typeface="Arial" panose="020B0604020202020204" pitchFamily="34" charset="0"/>
            </a:rPr>
            <a:t>identifying mathematical invariants</a:t>
          </a:r>
        </a:p>
      </dgm:t>
    </dgm:pt>
    <dgm:pt modelId="{9B71B30D-D698-1943-B5B8-BCEA61658D3E}" type="parTrans" cxnId="{175134AD-269E-9C43-9B5B-97E47DC9931C}">
      <dgm:prSet/>
      <dgm:spPr/>
      <dgm:t>
        <a:bodyPr/>
        <a:lstStyle/>
        <a:p>
          <a:endParaRPr lang="en-US" sz="1200">
            <a:latin typeface="Arial" panose="020B0604020202020204" pitchFamily="34" charset="0"/>
            <a:cs typeface="Arial" panose="020B0604020202020204" pitchFamily="34" charset="0"/>
          </a:endParaRPr>
        </a:p>
      </dgm:t>
    </dgm:pt>
    <dgm:pt modelId="{A3C49A53-C93B-E44D-BE75-BEB65496FAA1}" type="sibTrans" cxnId="{175134AD-269E-9C43-9B5B-97E47DC9931C}">
      <dgm:prSet custT="1"/>
      <dgm:spPr/>
      <dgm:t>
        <a:bodyPr/>
        <a:lstStyle/>
        <a:p>
          <a:endParaRPr lang="en-US" sz="1200">
            <a:latin typeface="Arial" panose="020B0604020202020204" pitchFamily="34" charset="0"/>
            <a:cs typeface="Arial" panose="020B0604020202020204" pitchFamily="34" charset="0"/>
          </a:endParaRPr>
        </a:p>
      </dgm:t>
    </dgm:pt>
    <dgm:pt modelId="{536A53C6-3E86-5043-AD8C-3C74FABFF2C8}">
      <dgm:prSet phldrT="[Text]" custT="1"/>
      <dgm:spPr/>
      <dgm:t>
        <a:bodyPr/>
        <a:lstStyle/>
        <a:p>
          <a:r>
            <a:rPr lang="en-US" sz="1200" dirty="0">
              <a:latin typeface="Arial" panose="020B0604020202020204" pitchFamily="34" charset="0"/>
              <a:cs typeface="Arial" panose="020B0604020202020204" pitchFamily="34" charset="0"/>
            </a:rPr>
            <a:t>Modeling and Training:</a:t>
          </a:r>
          <a:br>
            <a:rPr lang="en-US" sz="1200" dirty="0">
              <a:latin typeface="Arial" panose="020B0604020202020204" pitchFamily="34" charset="0"/>
              <a:cs typeface="Arial" panose="020B0604020202020204" pitchFamily="34" charset="0"/>
            </a:rPr>
          </a:br>
          <a:r>
            <a:rPr lang="en-US" sz="1200" dirty="0">
              <a:latin typeface="Arial" panose="020B0604020202020204" pitchFamily="34" charset="0"/>
              <a:cs typeface="Arial" panose="020B0604020202020204" pitchFamily="34" charset="0"/>
            </a:rPr>
            <a:t>algorithm design and optimization</a:t>
          </a:r>
        </a:p>
      </dgm:t>
    </dgm:pt>
    <dgm:pt modelId="{D428FE14-EF8C-3D4F-82BD-AECD3A6A1332}" type="parTrans" cxnId="{C9AAF13B-39AE-8B4D-9EA4-A1AACC2D0204}">
      <dgm:prSet/>
      <dgm:spPr/>
      <dgm:t>
        <a:bodyPr/>
        <a:lstStyle/>
        <a:p>
          <a:endParaRPr lang="en-US" sz="1200">
            <a:latin typeface="Arial" panose="020B0604020202020204" pitchFamily="34" charset="0"/>
            <a:cs typeface="Arial" panose="020B0604020202020204" pitchFamily="34" charset="0"/>
          </a:endParaRPr>
        </a:p>
      </dgm:t>
    </dgm:pt>
    <dgm:pt modelId="{8DC06BB4-3C50-2942-B55B-1E2AA451125E}" type="sibTrans" cxnId="{C9AAF13B-39AE-8B4D-9EA4-A1AACC2D0204}">
      <dgm:prSet custT="1"/>
      <dgm:spPr/>
      <dgm:t>
        <a:bodyPr/>
        <a:lstStyle/>
        <a:p>
          <a:endParaRPr lang="en-US" sz="1200">
            <a:latin typeface="Arial" panose="020B0604020202020204" pitchFamily="34" charset="0"/>
            <a:cs typeface="Arial" panose="020B0604020202020204" pitchFamily="34" charset="0"/>
          </a:endParaRPr>
        </a:p>
      </dgm:t>
    </dgm:pt>
    <dgm:pt modelId="{B72B50A8-F936-634D-8DE7-560A958EF0D5}">
      <dgm:prSet phldrT="[Text]" custT="1"/>
      <dgm:spPr/>
      <dgm:t>
        <a:bodyPr/>
        <a:lstStyle/>
        <a:p>
          <a:r>
            <a:rPr lang="en-US" sz="1200" dirty="0">
              <a:latin typeface="Arial" panose="020B0604020202020204" pitchFamily="34" charset="0"/>
              <a:cs typeface="Arial" panose="020B0604020202020204" pitchFamily="34" charset="0"/>
            </a:rPr>
            <a:t>Hypothesis Synthesis:</a:t>
          </a:r>
          <a:br>
            <a:rPr lang="en-US" sz="1200" dirty="0">
              <a:latin typeface="Arial" panose="020B0604020202020204" pitchFamily="34" charset="0"/>
              <a:cs typeface="Arial" panose="020B0604020202020204" pitchFamily="34" charset="0"/>
            </a:rPr>
          </a:br>
          <a:r>
            <a:rPr lang="en-US" sz="1200" dirty="0">
              <a:latin typeface="Arial" panose="020B0604020202020204" pitchFamily="34" charset="0"/>
              <a:cs typeface="Arial" panose="020B0604020202020204" pitchFamily="34" charset="0"/>
            </a:rPr>
            <a:t>evaluation, analysis, diagnosis</a:t>
          </a:r>
        </a:p>
      </dgm:t>
    </dgm:pt>
    <dgm:pt modelId="{27252E88-78DC-4C43-A3E0-93CA287A5FDD}" type="parTrans" cxnId="{6026B9C3-3DA6-5048-A45E-47C9A350B450}">
      <dgm:prSet/>
      <dgm:spPr/>
      <dgm:t>
        <a:bodyPr/>
        <a:lstStyle/>
        <a:p>
          <a:endParaRPr lang="en-US" sz="1200">
            <a:latin typeface="Arial" panose="020B0604020202020204" pitchFamily="34" charset="0"/>
            <a:cs typeface="Arial" panose="020B0604020202020204" pitchFamily="34" charset="0"/>
          </a:endParaRPr>
        </a:p>
      </dgm:t>
    </dgm:pt>
    <dgm:pt modelId="{90522913-289F-4F4B-86F1-9CE1EB2A3E28}" type="sibTrans" cxnId="{6026B9C3-3DA6-5048-A45E-47C9A350B450}">
      <dgm:prSet custT="1"/>
      <dgm:spPr/>
      <dgm:t>
        <a:bodyPr/>
        <a:lstStyle/>
        <a:p>
          <a:endParaRPr lang="en-US" sz="1200">
            <a:latin typeface="Arial" panose="020B0604020202020204" pitchFamily="34" charset="0"/>
            <a:cs typeface="Arial" panose="020B0604020202020204" pitchFamily="34" charset="0"/>
          </a:endParaRPr>
        </a:p>
      </dgm:t>
    </dgm:pt>
    <dgm:pt modelId="{7B0D8AA3-1186-6D45-88D8-F1211BD2FD31}">
      <dgm:prSet phldrT="[Text]" custT="1"/>
      <dgm:spPr/>
      <dgm:t>
        <a:bodyPr/>
        <a:lstStyle/>
        <a:p>
          <a:r>
            <a:rPr lang="en-US" sz="1200" dirty="0">
              <a:latin typeface="Arial" panose="020B0604020202020204" pitchFamily="34" charset="0"/>
              <a:cs typeface="Arial" panose="020B0604020202020204" pitchFamily="34" charset="0"/>
            </a:rPr>
            <a:t>Basic Science:</a:t>
          </a:r>
          <a:br>
            <a:rPr lang="en-US" sz="1200" dirty="0">
              <a:latin typeface="Arial" panose="020B0604020202020204" pitchFamily="34" charset="0"/>
              <a:cs typeface="Arial" panose="020B0604020202020204" pitchFamily="34" charset="0"/>
            </a:rPr>
          </a:br>
          <a:r>
            <a:rPr lang="en-US" sz="1200" dirty="0">
              <a:latin typeface="Arial" panose="020B0604020202020204" pitchFamily="34" charset="0"/>
              <a:cs typeface="Arial" panose="020B0604020202020204" pitchFamily="34" charset="0"/>
            </a:rPr>
            <a:t>Advancement of fundamental laws ad theory</a:t>
          </a:r>
        </a:p>
      </dgm:t>
    </dgm:pt>
    <dgm:pt modelId="{C0D9F2BB-FF69-8747-BC96-1F999864249A}" type="parTrans" cxnId="{FE01552E-3ABF-8C40-B8F6-291C4AF499E4}">
      <dgm:prSet/>
      <dgm:spPr/>
      <dgm:t>
        <a:bodyPr/>
        <a:lstStyle/>
        <a:p>
          <a:endParaRPr lang="en-US" sz="1200">
            <a:latin typeface="Arial" panose="020B0604020202020204" pitchFamily="34" charset="0"/>
            <a:cs typeface="Arial" panose="020B0604020202020204" pitchFamily="34" charset="0"/>
          </a:endParaRPr>
        </a:p>
      </dgm:t>
    </dgm:pt>
    <dgm:pt modelId="{A7055479-91B6-2D46-B49C-3334336FE784}" type="sibTrans" cxnId="{FE01552E-3ABF-8C40-B8F6-291C4AF499E4}">
      <dgm:prSet/>
      <dgm:spPr/>
      <dgm:t>
        <a:bodyPr/>
        <a:lstStyle/>
        <a:p>
          <a:endParaRPr lang="en-US" sz="1200">
            <a:latin typeface="Arial" panose="020B0604020202020204" pitchFamily="34" charset="0"/>
            <a:cs typeface="Arial" panose="020B0604020202020204" pitchFamily="34" charset="0"/>
          </a:endParaRPr>
        </a:p>
      </dgm:t>
    </dgm:pt>
    <dgm:pt modelId="{5BAE40BB-5B02-924A-8CB8-CDF35DB9B622}" type="pres">
      <dgm:prSet presAssocID="{E78352D2-0FA2-164A-A13C-DB7219AFE3E7}" presName="linearFlow" presStyleCnt="0">
        <dgm:presLayoutVars>
          <dgm:resizeHandles val="exact"/>
        </dgm:presLayoutVars>
      </dgm:prSet>
      <dgm:spPr/>
    </dgm:pt>
    <dgm:pt modelId="{14F932CF-5696-3B40-8A9B-C8E402F390EF}" type="pres">
      <dgm:prSet presAssocID="{C33B847A-36C4-FB48-BC76-B21BC3AE8BE5}" presName="node" presStyleLbl="node1" presStyleIdx="0" presStyleCnt="6" custScaleX="169640" custScaleY="65040">
        <dgm:presLayoutVars>
          <dgm:bulletEnabled val="1"/>
        </dgm:presLayoutVars>
      </dgm:prSet>
      <dgm:spPr/>
    </dgm:pt>
    <dgm:pt modelId="{34AC86F2-1AD2-264D-96D9-8094F014039A}" type="pres">
      <dgm:prSet presAssocID="{33616866-B995-CD4B-9EE9-7745D8C3291E}" presName="sibTrans" presStyleLbl="sibTrans2D1" presStyleIdx="0" presStyleCnt="5"/>
      <dgm:spPr/>
    </dgm:pt>
    <dgm:pt modelId="{4C7AA376-64A5-824E-A45B-E20A5AB25A2A}" type="pres">
      <dgm:prSet presAssocID="{33616866-B995-CD4B-9EE9-7745D8C3291E}" presName="connectorText" presStyleLbl="sibTrans2D1" presStyleIdx="0" presStyleCnt="5"/>
      <dgm:spPr/>
    </dgm:pt>
    <dgm:pt modelId="{79F9CBE5-A2E2-1146-BC03-407F12597DE1}" type="pres">
      <dgm:prSet presAssocID="{49C7ADF9-241C-5649-9E8A-2894B601A3FA}" presName="node" presStyleLbl="node1" presStyleIdx="1" presStyleCnt="6" custScaleX="169640" custScaleY="62017">
        <dgm:presLayoutVars>
          <dgm:bulletEnabled val="1"/>
        </dgm:presLayoutVars>
      </dgm:prSet>
      <dgm:spPr/>
    </dgm:pt>
    <dgm:pt modelId="{B77BAED4-2430-E045-9271-92E4BB6F4363}" type="pres">
      <dgm:prSet presAssocID="{6943AF75-CC79-0943-B476-737643063A5C}" presName="sibTrans" presStyleLbl="sibTrans2D1" presStyleIdx="1" presStyleCnt="5"/>
      <dgm:spPr/>
    </dgm:pt>
    <dgm:pt modelId="{C715C3E8-6004-FF47-9B19-9B2C24C01F3E}" type="pres">
      <dgm:prSet presAssocID="{6943AF75-CC79-0943-B476-737643063A5C}" presName="connectorText" presStyleLbl="sibTrans2D1" presStyleIdx="1" presStyleCnt="5"/>
      <dgm:spPr/>
    </dgm:pt>
    <dgm:pt modelId="{2A5B6AB0-BCA9-B549-80DF-AAE98E84B087}" type="pres">
      <dgm:prSet presAssocID="{5C6BD350-F518-E34A-87B7-251BC027A8E2}" presName="node" presStyleLbl="node1" presStyleIdx="2" presStyleCnt="6" custScaleX="169640" custScaleY="58839">
        <dgm:presLayoutVars>
          <dgm:bulletEnabled val="1"/>
        </dgm:presLayoutVars>
      </dgm:prSet>
      <dgm:spPr/>
    </dgm:pt>
    <dgm:pt modelId="{44C93D0D-75CE-124F-B8A6-614A3409BE77}" type="pres">
      <dgm:prSet presAssocID="{A3C49A53-C93B-E44D-BE75-BEB65496FAA1}" presName="sibTrans" presStyleLbl="sibTrans2D1" presStyleIdx="2" presStyleCnt="5"/>
      <dgm:spPr/>
    </dgm:pt>
    <dgm:pt modelId="{9CFF37A7-7ACE-5B4D-B665-917BEA165AB7}" type="pres">
      <dgm:prSet presAssocID="{A3C49A53-C93B-E44D-BE75-BEB65496FAA1}" presName="connectorText" presStyleLbl="sibTrans2D1" presStyleIdx="2" presStyleCnt="5"/>
      <dgm:spPr/>
    </dgm:pt>
    <dgm:pt modelId="{3850ABBA-1146-6146-AD6E-6A95FEC553BB}" type="pres">
      <dgm:prSet presAssocID="{536A53C6-3E86-5043-AD8C-3C74FABFF2C8}" presName="node" presStyleLbl="node1" presStyleIdx="3" presStyleCnt="6" custScaleX="169640" custScaleY="55261">
        <dgm:presLayoutVars>
          <dgm:bulletEnabled val="1"/>
        </dgm:presLayoutVars>
      </dgm:prSet>
      <dgm:spPr/>
    </dgm:pt>
    <dgm:pt modelId="{26FC844B-8190-2F4C-AE67-481F6E8D7D85}" type="pres">
      <dgm:prSet presAssocID="{8DC06BB4-3C50-2942-B55B-1E2AA451125E}" presName="sibTrans" presStyleLbl="sibTrans2D1" presStyleIdx="3" presStyleCnt="5"/>
      <dgm:spPr/>
    </dgm:pt>
    <dgm:pt modelId="{529BC08F-259A-354E-B4F3-6BCC3CDEBD8D}" type="pres">
      <dgm:prSet presAssocID="{8DC06BB4-3C50-2942-B55B-1E2AA451125E}" presName="connectorText" presStyleLbl="sibTrans2D1" presStyleIdx="3" presStyleCnt="5"/>
      <dgm:spPr/>
    </dgm:pt>
    <dgm:pt modelId="{89E915B4-19A1-CD43-A06A-C85221A7492F}" type="pres">
      <dgm:prSet presAssocID="{B72B50A8-F936-634D-8DE7-560A958EF0D5}" presName="node" presStyleLbl="node1" presStyleIdx="4" presStyleCnt="6" custScaleX="169640" custScaleY="51307">
        <dgm:presLayoutVars>
          <dgm:bulletEnabled val="1"/>
        </dgm:presLayoutVars>
      </dgm:prSet>
      <dgm:spPr/>
    </dgm:pt>
    <dgm:pt modelId="{63A45647-1696-6343-B6F5-1CAB89EAE40E}" type="pres">
      <dgm:prSet presAssocID="{90522913-289F-4F4B-86F1-9CE1EB2A3E28}" presName="sibTrans" presStyleLbl="sibTrans2D1" presStyleIdx="4" presStyleCnt="5"/>
      <dgm:spPr/>
    </dgm:pt>
    <dgm:pt modelId="{0779A5E8-6736-2044-8064-7347EF02B2AC}" type="pres">
      <dgm:prSet presAssocID="{90522913-289F-4F4B-86F1-9CE1EB2A3E28}" presName="connectorText" presStyleLbl="sibTrans2D1" presStyleIdx="4" presStyleCnt="5"/>
      <dgm:spPr/>
    </dgm:pt>
    <dgm:pt modelId="{60F91033-47A9-5740-9CAA-7AFD4C5C3D9C}" type="pres">
      <dgm:prSet presAssocID="{7B0D8AA3-1186-6D45-88D8-F1211BD2FD31}" presName="node" presStyleLbl="node1" presStyleIdx="5" presStyleCnt="6" custScaleX="169675" custScaleY="47093">
        <dgm:presLayoutVars>
          <dgm:bulletEnabled val="1"/>
        </dgm:presLayoutVars>
      </dgm:prSet>
      <dgm:spPr/>
    </dgm:pt>
  </dgm:ptLst>
  <dgm:cxnLst>
    <dgm:cxn modelId="{F39A9307-3594-3944-ABBA-09B6B0B6D0B2}" type="presOf" srcId="{33616866-B995-CD4B-9EE9-7745D8C3291E}" destId="{4C7AA376-64A5-824E-A45B-E20A5AB25A2A}" srcOrd="1" destOrd="0" presId="urn:microsoft.com/office/officeart/2005/8/layout/process2"/>
    <dgm:cxn modelId="{D7313D08-A214-844B-9665-0A3D094753C3}" type="presOf" srcId="{90522913-289F-4F4B-86F1-9CE1EB2A3E28}" destId="{63A45647-1696-6343-B6F5-1CAB89EAE40E}" srcOrd="0" destOrd="0" presId="urn:microsoft.com/office/officeart/2005/8/layout/process2"/>
    <dgm:cxn modelId="{82D4C409-2026-804D-8B54-4D89CAD67B79}" type="presOf" srcId="{6943AF75-CC79-0943-B476-737643063A5C}" destId="{B77BAED4-2430-E045-9271-92E4BB6F4363}" srcOrd="0" destOrd="0" presId="urn:microsoft.com/office/officeart/2005/8/layout/process2"/>
    <dgm:cxn modelId="{EC1B8721-D08B-3447-AF90-3467DF1A4B0F}" type="presOf" srcId="{C33B847A-36C4-FB48-BC76-B21BC3AE8BE5}" destId="{14F932CF-5696-3B40-8A9B-C8E402F390EF}" srcOrd="0" destOrd="0" presId="urn:microsoft.com/office/officeart/2005/8/layout/process2"/>
    <dgm:cxn modelId="{FE01552E-3ABF-8C40-B8F6-291C4AF499E4}" srcId="{E78352D2-0FA2-164A-A13C-DB7219AFE3E7}" destId="{7B0D8AA3-1186-6D45-88D8-F1211BD2FD31}" srcOrd="5" destOrd="0" parTransId="{C0D9F2BB-FF69-8747-BC96-1F999864249A}" sibTransId="{A7055479-91B6-2D46-B49C-3334336FE784}"/>
    <dgm:cxn modelId="{36B1C731-BEEB-B643-ACD8-E3B05D7CD632}" type="presOf" srcId="{E78352D2-0FA2-164A-A13C-DB7219AFE3E7}" destId="{5BAE40BB-5B02-924A-8CB8-CDF35DB9B622}" srcOrd="0" destOrd="0" presId="urn:microsoft.com/office/officeart/2005/8/layout/process2"/>
    <dgm:cxn modelId="{C9AAF13B-39AE-8B4D-9EA4-A1AACC2D0204}" srcId="{E78352D2-0FA2-164A-A13C-DB7219AFE3E7}" destId="{536A53C6-3E86-5043-AD8C-3C74FABFF2C8}" srcOrd="3" destOrd="0" parTransId="{D428FE14-EF8C-3D4F-82BD-AECD3A6A1332}" sibTransId="{8DC06BB4-3C50-2942-B55B-1E2AA451125E}"/>
    <dgm:cxn modelId="{E4DF7D55-2912-4442-BB41-A3E4B2F3ADBF}" type="presOf" srcId="{6943AF75-CC79-0943-B476-737643063A5C}" destId="{C715C3E8-6004-FF47-9B19-9B2C24C01F3E}" srcOrd="1" destOrd="0" presId="urn:microsoft.com/office/officeart/2005/8/layout/process2"/>
    <dgm:cxn modelId="{C5436957-B0CA-AE44-8C80-7CCF8D7ED30B}" type="presOf" srcId="{A3C49A53-C93B-E44D-BE75-BEB65496FAA1}" destId="{44C93D0D-75CE-124F-B8A6-614A3409BE77}" srcOrd="0" destOrd="0" presId="urn:microsoft.com/office/officeart/2005/8/layout/process2"/>
    <dgm:cxn modelId="{1C2C5E74-F302-3E4D-BB55-E7D89B868597}" type="presOf" srcId="{8DC06BB4-3C50-2942-B55B-1E2AA451125E}" destId="{529BC08F-259A-354E-B4F3-6BCC3CDEBD8D}" srcOrd="1" destOrd="0" presId="urn:microsoft.com/office/officeart/2005/8/layout/process2"/>
    <dgm:cxn modelId="{81E2977D-A5E5-F944-8DB9-B50598C8FF1C}" type="presOf" srcId="{A3C49A53-C93B-E44D-BE75-BEB65496FAA1}" destId="{9CFF37A7-7ACE-5B4D-B665-917BEA165AB7}" srcOrd="1" destOrd="0" presId="urn:microsoft.com/office/officeart/2005/8/layout/process2"/>
    <dgm:cxn modelId="{AF225D87-E6D3-C34E-9B72-90E6FEBA8892}" type="presOf" srcId="{49C7ADF9-241C-5649-9E8A-2894B601A3FA}" destId="{79F9CBE5-A2E2-1146-BC03-407F12597DE1}" srcOrd="0" destOrd="0" presId="urn:microsoft.com/office/officeart/2005/8/layout/process2"/>
    <dgm:cxn modelId="{966E288C-5080-0246-B43D-1B9AEAB0BF8F}" srcId="{E78352D2-0FA2-164A-A13C-DB7219AFE3E7}" destId="{49C7ADF9-241C-5649-9E8A-2894B601A3FA}" srcOrd="1" destOrd="0" parTransId="{C574AFBE-BCDB-9D4A-95BC-CA28A4A74239}" sibTransId="{6943AF75-CC79-0943-B476-737643063A5C}"/>
    <dgm:cxn modelId="{B8AA2296-C8D3-B346-8DAC-9EF1588230EA}" type="presOf" srcId="{90522913-289F-4F4B-86F1-9CE1EB2A3E28}" destId="{0779A5E8-6736-2044-8064-7347EF02B2AC}" srcOrd="1" destOrd="0" presId="urn:microsoft.com/office/officeart/2005/8/layout/process2"/>
    <dgm:cxn modelId="{175134AD-269E-9C43-9B5B-97E47DC9931C}" srcId="{E78352D2-0FA2-164A-A13C-DB7219AFE3E7}" destId="{5C6BD350-F518-E34A-87B7-251BC027A8E2}" srcOrd="2" destOrd="0" parTransId="{9B71B30D-D698-1943-B5B8-BCEA61658D3E}" sibTransId="{A3C49A53-C93B-E44D-BE75-BEB65496FAA1}"/>
    <dgm:cxn modelId="{6026B9C3-3DA6-5048-A45E-47C9A350B450}" srcId="{E78352D2-0FA2-164A-A13C-DB7219AFE3E7}" destId="{B72B50A8-F936-634D-8DE7-560A958EF0D5}" srcOrd="4" destOrd="0" parTransId="{27252E88-78DC-4C43-A3E0-93CA287A5FDD}" sibTransId="{90522913-289F-4F4B-86F1-9CE1EB2A3E28}"/>
    <dgm:cxn modelId="{D0B70FC6-96B5-F445-BAB0-5BDA760F3E2A}" srcId="{E78352D2-0FA2-164A-A13C-DB7219AFE3E7}" destId="{C33B847A-36C4-FB48-BC76-B21BC3AE8BE5}" srcOrd="0" destOrd="0" parTransId="{678CD7B2-C5F7-9047-B8F8-FEB302276D37}" sibTransId="{33616866-B995-CD4B-9EE9-7745D8C3291E}"/>
    <dgm:cxn modelId="{85B622E2-7EE1-1C46-8F0E-C070300F76BB}" type="presOf" srcId="{B72B50A8-F936-634D-8DE7-560A958EF0D5}" destId="{89E915B4-19A1-CD43-A06A-C85221A7492F}" srcOrd="0" destOrd="0" presId="urn:microsoft.com/office/officeart/2005/8/layout/process2"/>
    <dgm:cxn modelId="{B8A3C2E2-848F-CE41-95D0-0AE26C4EB69E}" type="presOf" srcId="{33616866-B995-CD4B-9EE9-7745D8C3291E}" destId="{34AC86F2-1AD2-264D-96D9-8094F014039A}" srcOrd="0" destOrd="0" presId="urn:microsoft.com/office/officeart/2005/8/layout/process2"/>
    <dgm:cxn modelId="{DE69B3E8-EC55-DD4E-AAF7-42CDCAD2A8E8}" type="presOf" srcId="{536A53C6-3E86-5043-AD8C-3C74FABFF2C8}" destId="{3850ABBA-1146-6146-AD6E-6A95FEC553BB}" srcOrd="0" destOrd="0" presId="urn:microsoft.com/office/officeart/2005/8/layout/process2"/>
    <dgm:cxn modelId="{2BEA2EED-E40D-0C47-9D68-DE541D6AB325}" type="presOf" srcId="{5C6BD350-F518-E34A-87B7-251BC027A8E2}" destId="{2A5B6AB0-BCA9-B549-80DF-AAE98E84B087}" srcOrd="0" destOrd="0" presId="urn:microsoft.com/office/officeart/2005/8/layout/process2"/>
    <dgm:cxn modelId="{DDF569EE-6C04-DC44-B214-6544CC711923}" type="presOf" srcId="{7B0D8AA3-1186-6D45-88D8-F1211BD2FD31}" destId="{60F91033-47A9-5740-9CAA-7AFD4C5C3D9C}" srcOrd="0" destOrd="0" presId="urn:microsoft.com/office/officeart/2005/8/layout/process2"/>
    <dgm:cxn modelId="{0EF334F1-3B23-2645-872C-9799C8A84B3A}" type="presOf" srcId="{8DC06BB4-3C50-2942-B55B-1E2AA451125E}" destId="{26FC844B-8190-2F4C-AE67-481F6E8D7D85}" srcOrd="0" destOrd="0" presId="urn:microsoft.com/office/officeart/2005/8/layout/process2"/>
    <dgm:cxn modelId="{0A11F050-CAC6-1E45-B511-73697522BECC}" type="presParOf" srcId="{5BAE40BB-5B02-924A-8CB8-CDF35DB9B622}" destId="{14F932CF-5696-3B40-8A9B-C8E402F390EF}" srcOrd="0" destOrd="0" presId="urn:microsoft.com/office/officeart/2005/8/layout/process2"/>
    <dgm:cxn modelId="{5B655507-C4D7-1943-BE48-AF5647F8E2B2}" type="presParOf" srcId="{5BAE40BB-5B02-924A-8CB8-CDF35DB9B622}" destId="{34AC86F2-1AD2-264D-96D9-8094F014039A}" srcOrd="1" destOrd="0" presId="urn:microsoft.com/office/officeart/2005/8/layout/process2"/>
    <dgm:cxn modelId="{EE95B097-A167-D746-8ACD-5FD45459E66D}" type="presParOf" srcId="{34AC86F2-1AD2-264D-96D9-8094F014039A}" destId="{4C7AA376-64A5-824E-A45B-E20A5AB25A2A}" srcOrd="0" destOrd="0" presId="urn:microsoft.com/office/officeart/2005/8/layout/process2"/>
    <dgm:cxn modelId="{18B9B687-CE91-7648-A98F-82B7A7102E5B}" type="presParOf" srcId="{5BAE40BB-5B02-924A-8CB8-CDF35DB9B622}" destId="{79F9CBE5-A2E2-1146-BC03-407F12597DE1}" srcOrd="2" destOrd="0" presId="urn:microsoft.com/office/officeart/2005/8/layout/process2"/>
    <dgm:cxn modelId="{924D11CA-6BB2-F548-A8F4-CAF23E8DC96A}" type="presParOf" srcId="{5BAE40BB-5B02-924A-8CB8-CDF35DB9B622}" destId="{B77BAED4-2430-E045-9271-92E4BB6F4363}" srcOrd="3" destOrd="0" presId="urn:microsoft.com/office/officeart/2005/8/layout/process2"/>
    <dgm:cxn modelId="{96454C33-C892-2940-9FB5-DD8E7235497F}" type="presParOf" srcId="{B77BAED4-2430-E045-9271-92E4BB6F4363}" destId="{C715C3E8-6004-FF47-9B19-9B2C24C01F3E}" srcOrd="0" destOrd="0" presId="urn:microsoft.com/office/officeart/2005/8/layout/process2"/>
    <dgm:cxn modelId="{A7A9A042-7E29-734A-8D7D-3B139B04AEB0}" type="presParOf" srcId="{5BAE40BB-5B02-924A-8CB8-CDF35DB9B622}" destId="{2A5B6AB0-BCA9-B549-80DF-AAE98E84B087}" srcOrd="4" destOrd="0" presId="urn:microsoft.com/office/officeart/2005/8/layout/process2"/>
    <dgm:cxn modelId="{0BB9C671-09E4-6F45-8F75-EE0E69896FB7}" type="presParOf" srcId="{5BAE40BB-5B02-924A-8CB8-CDF35DB9B622}" destId="{44C93D0D-75CE-124F-B8A6-614A3409BE77}" srcOrd="5" destOrd="0" presId="urn:microsoft.com/office/officeart/2005/8/layout/process2"/>
    <dgm:cxn modelId="{06548515-A783-DC44-A535-27A2079DB1EE}" type="presParOf" srcId="{44C93D0D-75CE-124F-B8A6-614A3409BE77}" destId="{9CFF37A7-7ACE-5B4D-B665-917BEA165AB7}" srcOrd="0" destOrd="0" presId="urn:microsoft.com/office/officeart/2005/8/layout/process2"/>
    <dgm:cxn modelId="{DF70F782-D51A-0345-B4A8-7DF87F4AD9D5}" type="presParOf" srcId="{5BAE40BB-5B02-924A-8CB8-CDF35DB9B622}" destId="{3850ABBA-1146-6146-AD6E-6A95FEC553BB}" srcOrd="6" destOrd="0" presId="urn:microsoft.com/office/officeart/2005/8/layout/process2"/>
    <dgm:cxn modelId="{D160080C-DB6F-3344-966A-C363A510E60A}" type="presParOf" srcId="{5BAE40BB-5B02-924A-8CB8-CDF35DB9B622}" destId="{26FC844B-8190-2F4C-AE67-481F6E8D7D85}" srcOrd="7" destOrd="0" presId="urn:microsoft.com/office/officeart/2005/8/layout/process2"/>
    <dgm:cxn modelId="{2569FF41-53E1-E04B-8C84-76ADDB566852}" type="presParOf" srcId="{26FC844B-8190-2F4C-AE67-481F6E8D7D85}" destId="{529BC08F-259A-354E-B4F3-6BCC3CDEBD8D}" srcOrd="0" destOrd="0" presId="urn:microsoft.com/office/officeart/2005/8/layout/process2"/>
    <dgm:cxn modelId="{3E07931E-E319-D140-8629-EFFCF76A974C}" type="presParOf" srcId="{5BAE40BB-5B02-924A-8CB8-CDF35DB9B622}" destId="{89E915B4-19A1-CD43-A06A-C85221A7492F}" srcOrd="8" destOrd="0" presId="urn:microsoft.com/office/officeart/2005/8/layout/process2"/>
    <dgm:cxn modelId="{94CB7E39-60D6-9349-9F86-B91C2574EE14}" type="presParOf" srcId="{5BAE40BB-5B02-924A-8CB8-CDF35DB9B622}" destId="{63A45647-1696-6343-B6F5-1CAB89EAE40E}" srcOrd="9" destOrd="0" presId="urn:microsoft.com/office/officeart/2005/8/layout/process2"/>
    <dgm:cxn modelId="{1C56EDA0-7151-C14E-82AB-FD9F07F00C27}" type="presParOf" srcId="{63A45647-1696-6343-B6F5-1CAB89EAE40E}" destId="{0779A5E8-6736-2044-8064-7347EF02B2AC}" srcOrd="0" destOrd="0" presId="urn:microsoft.com/office/officeart/2005/8/layout/process2"/>
    <dgm:cxn modelId="{7B4A31F8-429F-7C42-A1B5-B99D16A287D1}" type="presParOf" srcId="{5BAE40BB-5B02-924A-8CB8-CDF35DB9B622}" destId="{60F91033-47A9-5740-9CAA-7AFD4C5C3D9C}" srcOrd="10" destOrd="0" presId="urn:microsoft.com/office/officeart/2005/8/layout/process2"/>
  </dgm:cxnLst>
  <dgm:bg/>
  <dgm:whole/>
  <dgm:extLst>
    <a:ext uri="http://schemas.microsoft.com/office/drawing/2008/diagram">
      <dsp:dataModelExt xmlns:dsp="http://schemas.microsoft.com/office/drawing/2008/diagram" relId="rId13"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14F932CF-5696-3B40-8A9B-C8E402F390EF}">
      <dsp:nvSpPr>
        <dsp:cNvPr id="0" name=""/>
        <dsp:cNvSpPr/>
      </dsp:nvSpPr>
      <dsp:spPr>
        <a:xfrm>
          <a:off x="0" y="585"/>
          <a:ext cx="5102352" cy="1969748"/>
        </a:xfrm>
        <a:prstGeom prst="roundRect">
          <a:avLst>
            <a:gd name="adj" fmla="val 10000"/>
          </a:avLst>
        </a:prstGeom>
        <a:solidFill>
          <a:schemeClr val="accent1">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91440" tIns="91440" rIns="91440" bIns="91440" numCol="1" spcCol="1270" anchor="ctr" anchorCtr="0">
          <a:noAutofit/>
        </a:bodyPr>
        <a:lstStyle/>
        <a:p>
          <a:pPr marL="0" lvl="0" indent="0" algn="ctr" defTabSz="1066800">
            <a:lnSpc>
              <a:spcPct val="100000"/>
            </a:lnSpc>
            <a:spcBef>
              <a:spcPct val="0"/>
            </a:spcBef>
            <a:spcAft>
              <a:spcPct val="35000"/>
            </a:spcAft>
            <a:buNone/>
          </a:pPr>
          <a:r>
            <a:rPr lang="en-US" sz="2400" kern="1200" dirty="0">
              <a:latin typeface="Arial" panose="020B0604020202020204" pitchFamily="34" charset="0"/>
              <a:cs typeface="Arial" panose="020B0604020202020204" pitchFamily="34" charset="0"/>
            </a:rPr>
            <a:t>Data Sourcing:</a:t>
          </a:r>
          <a:br>
            <a:rPr lang="en-US" sz="2400" kern="1200" dirty="0">
              <a:latin typeface="Arial" panose="020B0604020202020204" pitchFamily="34" charset="0"/>
              <a:cs typeface="Arial" panose="020B0604020202020204" pitchFamily="34" charset="0"/>
            </a:rPr>
          </a:br>
          <a:r>
            <a:rPr lang="en-US" sz="1800" kern="1200" dirty="0">
              <a:latin typeface="Arial" panose="020B0604020202020204" pitchFamily="34" charset="0"/>
              <a:cs typeface="Arial" panose="020B0604020202020204" pitchFamily="34" charset="0"/>
            </a:rPr>
            <a:t>ingestion, selection. annotation</a:t>
          </a:r>
        </a:p>
      </dsp:txBody>
      <dsp:txXfrm>
        <a:off x="57692" y="58277"/>
        <a:ext cx="4986968" cy="1854364"/>
      </dsp:txXfrm>
    </dsp:sp>
    <dsp:sp modelId="{34AC86F2-1AD2-264D-96D9-8094F014039A}">
      <dsp:nvSpPr>
        <dsp:cNvPr id="0" name=""/>
        <dsp:cNvSpPr/>
      </dsp:nvSpPr>
      <dsp:spPr>
        <a:xfrm rot="5400000">
          <a:off x="1978681" y="2046666"/>
          <a:ext cx="1144989" cy="1373987"/>
        </a:xfrm>
        <a:prstGeom prst="rightArrow">
          <a:avLst>
            <a:gd name="adj1" fmla="val 60000"/>
            <a:gd name="adj2" fmla="val 50000"/>
          </a:avLst>
        </a:prstGeom>
        <a:solidFill>
          <a:schemeClr val="accent1">
            <a:tint val="60000"/>
            <a:hueOff val="0"/>
            <a:satOff val="0"/>
            <a:lumOff val="0"/>
            <a:alphaOff val="0"/>
          </a:schemeClr>
        </a:solidFill>
        <a:ln>
          <a:noFill/>
        </a:ln>
        <a:effectLst/>
      </dsp:spPr>
      <dsp:style>
        <a:lnRef idx="0">
          <a:scrgbClr r="0" g="0" b="0"/>
        </a:lnRef>
        <a:fillRef idx="1">
          <a:scrgbClr r="0" g="0" b="0"/>
        </a:fillRef>
        <a:effectRef idx="0">
          <a:scrgbClr r="0" g="0" b="0"/>
        </a:effectRef>
        <a:fontRef idx="minor">
          <a:schemeClr val="lt1"/>
        </a:fontRef>
      </dsp:style>
      <dsp:txBody>
        <a:bodyPr spcFirstLastPara="0" vert="horz" wrap="square" lIns="0" tIns="0" rIns="0" bIns="0" numCol="1" spcCol="1270" anchor="ctr" anchorCtr="0">
          <a:noAutofit/>
        </a:bodyPr>
        <a:lstStyle/>
        <a:p>
          <a:pPr marL="0" lvl="0" indent="0" algn="ctr" defTabSz="533400">
            <a:lnSpc>
              <a:spcPct val="90000"/>
            </a:lnSpc>
            <a:spcBef>
              <a:spcPct val="0"/>
            </a:spcBef>
            <a:spcAft>
              <a:spcPct val="35000"/>
            </a:spcAft>
            <a:buNone/>
          </a:pPr>
          <a:endParaRPr lang="en-US" sz="1200" kern="1200">
            <a:latin typeface="Arial" panose="020B0604020202020204" pitchFamily="34" charset="0"/>
            <a:cs typeface="Arial" panose="020B0604020202020204" pitchFamily="34" charset="0"/>
          </a:endParaRPr>
        </a:p>
      </dsp:txBody>
      <dsp:txXfrm rot="-5400000">
        <a:off x="2138980" y="2161165"/>
        <a:ext cx="824393" cy="801492"/>
      </dsp:txXfrm>
    </dsp:sp>
    <dsp:sp modelId="{60F91033-47A9-5740-9CAA-7AFD4C5C3D9C}">
      <dsp:nvSpPr>
        <dsp:cNvPr id="0" name=""/>
        <dsp:cNvSpPr/>
      </dsp:nvSpPr>
      <dsp:spPr>
        <a:xfrm>
          <a:off x="265170" y="3496986"/>
          <a:ext cx="4572011" cy="1828807"/>
        </a:xfrm>
        <a:prstGeom prst="roundRect">
          <a:avLst>
            <a:gd name="adj" fmla="val 10000"/>
          </a:avLst>
        </a:prstGeom>
        <a:solidFill>
          <a:schemeClr val="accent1">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91440" tIns="91440" rIns="91440" bIns="91440" numCol="1" spcCol="1270" anchor="ctr" anchorCtr="0">
          <a:noAutofit/>
        </a:bodyPr>
        <a:lstStyle/>
        <a:p>
          <a:pPr marL="0" lvl="0" indent="0" algn="ctr" defTabSz="1066800">
            <a:lnSpc>
              <a:spcPct val="100000"/>
            </a:lnSpc>
            <a:spcBef>
              <a:spcPct val="0"/>
            </a:spcBef>
            <a:spcAft>
              <a:spcPct val="35000"/>
            </a:spcAft>
            <a:buNone/>
          </a:pPr>
          <a:r>
            <a:rPr lang="en-US" sz="2400" kern="1200" dirty="0">
              <a:latin typeface="Arial" panose="020B0604020202020204" pitchFamily="34" charset="0"/>
              <a:cs typeface="Arial" panose="020B0604020202020204" pitchFamily="34" charset="0"/>
            </a:rPr>
            <a:t>Basic Science:</a:t>
          </a:r>
          <a:br>
            <a:rPr lang="en-US" sz="2400" kern="1200" dirty="0">
              <a:latin typeface="Arial" panose="020B0604020202020204" pitchFamily="34" charset="0"/>
              <a:cs typeface="Arial" panose="020B0604020202020204" pitchFamily="34" charset="0"/>
            </a:rPr>
          </a:br>
          <a:r>
            <a:rPr lang="en-US" sz="1800" kern="1200" dirty="0">
              <a:latin typeface="Arial" panose="020B0604020202020204" pitchFamily="34" charset="0"/>
              <a:cs typeface="Arial" panose="020B0604020202020204" pitchFamily="34" charset="0"/>
            </a:rPr>
            <a:t>advancement of fundamental laws and theory</a:t>
          </a:r>
        </a:p>
      </dsp:txBody>
      <dsp:txXfrm>
        <a:off x="318734" y="3550550"/>
        <a:ext cx="4464883" cy="1721679"/>
      </dsp:txXfrm>
    </dsp:sp>
  </dsp:spTree>
</dsp:drawing>
</file>

<file path=ppt/diagrams/drawing2.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14F932CF-5696-3B40-8A9B-C8E402F390EF}">
      <dsp:nvSpPr>
        <dsp:cNvPr id="0" name=""/>
        <dsp:cNvSpPr/>
      </dsp:nvSpPr>
      <dsp:spPr>
        <a:xfrm>
          <a:off x="0" y="5924"/>
          <a:ext cx="3551936" cy="630816"/>
        </a:xfrm>
        <a:prstGeom prst="roundRect">
          <a:avLst>
            <a:gd name="adj" fmla="val 10000"/>
          </a:avLst>
        </a:prstGeom>
        <a:solidFill>
          <a:schemeClr val="accent1">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45720" tIns="45720" rIns="45720" bIns="45720" numCol="1" spcCol="1270" anchor="ctr" anchorCtr="0">
          <a:noAutofit/>
        </a:bodyPr>
        <a:lstStyle/>
        <a:p>
          <a:pPr marL="0" lvl="0" indent="0" algn="ctr" defTabSz="533400">
            <a:lnSpc>
              <a:spcPct val="90000"/>
            </a:lnSpc>
            <a:spcBef>
              <a:spcPct val="0"/>
            </a:spcBef>
            <a:spcAft>
              <a:spcPct val="35000"/>
            </a:spcAft>
            <a:buNone/>
          </a:pPr>
          <a:r>
            <a:rPr lang="en-US" sz="1200" kern="1200" dirty="0">
              <a:latin typeface="Arial" panose="020B0604020202020204" pitchFamily="34" charset="0"/>
              <a:cs typeface="Arial" panose="020B0604020202020204" pitchFamily="34" charset="0"/>
            </a:rPr>
            <a:t>Data Sourcing:</a:t>
          </a:r>
          <a:br>
            <a:rPr lang="en-US" sz="1200" kern="1200" dirty="0">
              <a:latin typeface="Arial" panose="020B0604020202020204" pitchFamily="34" charset="0"/>
              <a:cs typeface="Arial" panose="020B0604020202020204" pitchFamily="34" charset="0"/>
            </a:rPr>
          </a:br>
          <a:r>
            <a:rPr lang="en-US" sz="1200" kern="1200" dirty="0">
              <a:latin typeface="Arial" panose="020B0604020202020204" pitchFamily="34" charset="0"/>
              <a:cs typeface="Arial" panose="020B0604020202020204" pitchFamily="34" charset="0"/>
            </a:rPr>
            <a:t>sensors, ingestion, selection</a:t>
          </a:r>
        </a:p>
      </dsp:txBody>
      <dsp:txXfrm>
        <a:off x="18476" y="24400"/>
        <a:ext cx="3514984" cy="593864"/>
      </dsp:txXfrm>
    </dsp:sp>
    <dsp:sp modelId="{34AC86F2-1AD2-264D-96D9-8094F014039A}">
      <dsp:nvSpPr>
        <dsp:cNvPr id="0" name=""/>
        <dsp:cNvSpPr/>
      </dsp:nvSpPr>
      <dsp:spPr>
        <a:xfrm rot="5400000">
          <a:off x="1594113" y="660987"/>
          <a:ext cx="363708" cy="436450"/>
        </a:xfrm>
        <a:prstGeom prst="rightArrow">
          <a:avLst>
            <a:gd name="adj1" fmla="val 60000"/>
            <a:gd name="adj2" fmla="val 50000"/>
          </a:avLst>
        </a:prstGeom>
        <a:solidFill>
          <a:schemeClr val="accent1">
            <a:tint val="60000"/>
            <a:hueOff val="0"/>
            <a:satOff val="0"/>
            <a:lumOff val="0"/>
            <a:alphaOff val="0"/>
          </a:schemeClr>
        </a:solidFill>
        <a:ln>
          <a:noFill/>
        </a:ln>
        <a:effectLst/>
      </dsp:spPr>
      <dsp:style>
        <a:lnRef idx="0">
          <a:scrgbClr r="0" g="0" b="0"/>
        </a:lnRef>
        <a:fillRef idx="1">
          <a:scrgbClr r="0" g="0" b="0"/>
        </a:fillRef>
        <a:effectRef idx="0">
          <a:scrgbClr r="0" g="0" b="0"/>
        </a:effectRef>
        <a:fontRef idx="minor">
          <a:schemeClr val="lt1"/>
        </a:fontRef>
      </dsp:style>
      <dsp:txBody>
        <a:bodyPr spcFirstLastPara="0" vert="horz" wrap="square" lIns="0" tIns="0" rIns="0" bIns="0" numCol="1" spcCol="1270" anchor="ctr" anchorCtr="0">
          <a:noAutofit/>
        </a:bodyPr>
        <a:lstStyle/>
        <a:p>
          <a:pPr marL="0" lvl="0" indent="0" algn="ctr" defTabSz="533400">
            <a:lnSpc>
              <a:spcPct val="90000"/>
            </a:lnSpc>
            <a:spcBef>
              <a:spcPct val="0"/>
            </a:spcBef>
            <a:spcAft>
              <a:spcPct val="35000"/>
            </a:spcAft>
            <a:buNone/>
          </a:pPr>
          <a:endParaRPr lang="en-US" sz="1200" kern="1200">
            <a:latin typeface="Arial" panose="020B0604020202020204" pitchFamily="34" charset="0"/>
            <a:cs typeface="Arial" panose="020B0604020202020204" pitchFamily="34" charset="0"/>
          </a:endParaRPr>
        </a:p>
      </dsp:txBody>
      <dsp:txXfrm rot="-5400000">
        <a:off x="1645032" y="697358"/>
        <a:ext cx="261870" cy="254596"/>
      </dsp:txXfrm>
    </dsp:sp>
    <dsp:sp modelId="{79F9CBE5-A2E2-1146-BC03-407F12597DE1}">
      <dsp:nvSpPr>
        <dsp:cNvPr id="0" name=""/>
        <dsp:cNvSpPr/>
      </dsp:nvSpPr>
      <dsp:spPr>
        <a:xfrm>
          <a:off x="0" y="1121685"/>
          <a:ext cx="3551936" cy="601496"/>
        </a:xfrm>
        <a:prstGeom prst="roundRect">
          <a:avLst>
            <a:gd name="adj" fmla="val 10000"/>
          </a:avLst>
        </a:prstGeom>
        <a:solidFill>
          <a:schemeClr val="accent1">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45720" tIns="45720" rIns="45720" bIns="45720" numCol="1" spcCol="1270" anchor="ctr" anchorCtr="0">
          <a:noAutofit/>
        </a:bodyPr>
        <a:lstStyle/>
        <a:p>
          <a:pPr marL="0" lvl="0" indent="0" algn="ctr" defTabSz="533400">
            <a:lnSpc>
              <a:spcPct val="90000"/>
            </a:lnSpc>
            <a:spcBef>
              <a:spcPct val="0"/>
            </a:spcBef>
            <a:spcAft>
              <a:spcPct val="35000"/>
            </a:spcAft>
            <a:buNone/>
          </a:pPr>
          <a:r>
            <a:rPr lang="en-US" sz="1200" kern="1200" dirty="0">
              <a:latin typeface="Arial" panose="020B0604020202020204" pitchFamily="34" charset="0"/>
              <a:cs typeface="Arial" panose="020B0604020202020204" pitchFamily="34" charset="0"/>
            </a:rPr>
            <a:t>Signal Processing:</a:t>
          </a:r>
          <a:br>
            <a:rPr lang="en-US" sz="1200" kern="1200" dirty="0">
              <a:latin typeface="Arial" panose="020B0604020202020204" pitchFamily="34" charset="0"/>
              <a:cs typeface="Arial" panose="020B0604020202020204" pitchFamily="34" charset="0"/>
            </a:rPr>
          </a:br>
          <a:r>
            <a:rPr lang="en-US" sz="1200" kern="1200" dirty="0">
              <a:latin typeface="Arial" panose="020B0604020202020204" pitchFamily="34" charset="0"/>
              <a:cs typeface="Arial" panose="020B0604020202020204" pitchFamily="34" charset="0"/>
            </a:rPr>
            <a:t>denoising, artifact removal, conditioning</a:t>
          </a:r>
        </a:p>
      </dsp:txBody>
      <dsp:txXfrm>
        <a:off x="17617" y="1139302"/>
        <a:ext cx="3516702" cy="566262"/>
      </dsp:txXfrm>
    </dsp:sp>
    <dsp:sp modelId="{B77BAED4-2430-E045-9271-92E4BB6F4363}">
      <dsp:nvSpPr>
        <dsp:cNvPr id="0" name=""/>
        <dsp:cNvSpPr/>
      </dsp:nvSpPr>
      <dsp:spPr>
        <a:xfrm rot="5400000">
          <a:off x="1594113" y="1747429"/>
          <a:ext cx="363708" cy="436450"/>
        </a:xfrm>
        <a:prstGeom prst="rightArrow">
          <a:avLst>
            <a:gd name="adj1" fmla="val 60000"/>
            <a:gd name="adj2" fmla="val 50000"/>
          </a:avLst>
        </a:prstGeom>
        <a:solidFill>
          <a:schemeClr val="accent1">
            <a:tint val="60000"/>
            <a:hueOff val="0"/>
            <a:satOff val="0"/>
            <a:lumOff val="0"/>
            <a:alphaOff val="0"/>
          </a:schemeClr>
        </a:solidFill>
        <a:ln>
          <a:noFill/>
        </a:ln>
        <a:effectLst/>
      </dsp:spPr>
      <dsp:style>
        <a:lnRef idx="0">
          <a:scrgbClr r="0" g="0" b="0"/>
        </a:lnRef>
        <a:fillRef idx="1">
          <a:scrgbClr r="0" g="0" b="0"/>
        </a:fillRef>
        <a:effectRef idx="0">
          <a:scrgbClr r="0" g="0" b="0"/>
        </a:effectRef>
        <a:fontRef idx="minor">
          <a:schemeClr val="lt1"/>
        </a:fontRef>
      </dsp:style>
      <dsp:txBody>
        <a:bodyPr spcFirstLastPara="0" vert="horz" wrap="square" lIns="0" tIns="0" rIns="0" bIns="0" numCol="1" spcCol="1270" anchor="ctr" anchorCtr="0">
          <a:noAutofit/>
        </a:bodyPr>
        <a:lstStyle/>
        <a:p>
          <a:pPr marL="0" lvl="0" indent="0" algn="ctr" defTabSz="533400">
            <a:lnSpc>
              <a:spcPct val="90000"/>
            </a:lnSpc>
            <a:spcBef>
              <a:spcPct val="0"/>
            </a:spcBef>
            <a:spcAft>
              <a:spcPct val="35000"/>
            </a:spcAft>
            <a:buNone/>
          </a:pPr>
          <a:endParaRPr lang="en-US" sz="1200" kern="1200">
            <a:latin typeface="Arial" panose="020B0604020202020204" pitchFamily="34" charset="0"/>
            <a:cs typeface="Arial" panose="020B0604020202020204" pitchFamily="34" charset="0"/>
          </a:endParaRPr>
        </a:p>
      </dsp:txBody>
      <dsp:txXfrm rot="-5400000">
        <a:off x="1645032" y="1783800"/>
        <a:ext cx="261870" cy="254596"/>
      </dsp:txXfrm>
    </dsp:sp>
    <dsp:sp modelId="{2A5B6AB0-BCA9-B549-80DF-AAE98E84B087}">
      <dsp:nvSpPr>
        <dsp:cNvPr id="0" name=""/>
        <dsp:cNvSpPr/>
      </dsp:nvSpPr>
      <dsp:spPr>
        <a:xfrm>
          <a:off x="0" y="2208127"/>
          <a:ext cx="3551936" cy="570673"/>
        </a:xfrm>
        <a:prstGeom prst="roundRect">
          <a:avLst>
            <a:gd name="adj" fmla="val 10000"/>
          </a:avLst>
        </a:prstGeom>
        <a:solidFill>
          <a:schemeClr val="accent1">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45720" tIns="45720" rIns="45720" bIns="45720" numCol="1" spcCol="1270" anchor="ctr" anchorCtr="0">
          <a:noAutofit/>
        </a:bodyPr>
        <a:lstStyle/>
        <a:p>
          <a:pPr marL="0" lvl="0" indent="0" algn="ctr" defTabSz="533400">
            <a:lnSpc>
              <a:spcPct val="90000"/>
            </a:lnSpc>
            <a:spcBef>
              <a:spcPct val="0"/>
            </a:spcBef>
            <a:spcAft>
              <a:spcPct val="35000"/>
            </a:spcAft>
            <a:buNone/>
          </a:pPr>
          <a:r>
            <a:rPr lang="en-US" sz="1200" kern="1200" dirty="0">
              <a:latin typeface="Arial" panose="020B0604020202020204" pitchFamily="34" charset="0"/>
              <a:cs typeface="Arial" panose="020B0604020202020204" pitchFamily="34" charset="0"/>
            </a:rPr>
            <a:t>Feature Engineering: </a:t>
          </a:r>
          <a:br>
            <a:rPr lang="en-US" sz="1200" kern="1200" dirty="0">
              <a:latin typeface="Arial" panose="020B0604020202020204" pitchFamily="34" charset="0"/>
              <a:cs typeface="Arial" panose="020B0604020202020204" pitchFamily="34" charset="0"/>
            </a:rPr>
          </a:br>
          <a:r>
            <a:rPr lang="en-US" sz="1200" kern="1200" dirty="0">
              <a:latin typeface="Arial" panose="020B0604020202020204" pitchFamily="34" charset="0"/>
              <a:cs typeface="Arial" panose="020B0604020202020204" pitchFamily="34" charset="0"/>
            </a:rPr>
            <a:t>identifying mathematical invariants</a:t>
          </a:r>
        </a:p>
      </dsp:txBody>
      <dsp:txXfrm>
        <a:off x="16714" y="2224841"/>
        <a:ext cx="3518508" cy="537245"/>
      </dsp:txXfrm>
    </dsp:sp>
    <dsp:sp modelId="{44C93D0D-75CE-124F-B8A6-614A3409BE77}">
      <dsp:nvSpPr>
        <dsp:cNvPr id="0" name=""/>
        <dsp:cNvSpPr/>
      </dsp:nvSpPr>
      <dsp:spPr>
        <a:xfrm rot="5400000">
          <a:off x="1594113" y="2803047"/>
          <a:ext cx="363708" cy="436450"/>
        </a:xfrm>
        <a:prstGeom prst="rightArrow">
          <a:avLst>
            <a:gd name="adj1" fmla="val 60000"/>
            <a:gd name="adj2" fmla="val 50000"/>
          </a:avLst>
        </a:prstGeom>
        <a:solidFill>
          <a:schemeClr val="accent1">
            <a:tint val="60000"/>
            <a:hueOff val="0"/>
            <a:satOff val="0"/>
            <a:lumOff val="0"/>
            <a:alphaOff val="0"/>
          </a:schemeClr>
        </a:solidFill>
        <a:ln>
          <a:noFill/>
        </a:ln>
        <a:effectLst/>
      </dsp:spPr>
      <dsp:style>
        <a:lnRef idx="0">
          <a:scrgbClr r="0" g="0" b="0"/>
        </a:lnRef>
        <a:fillRef idx="1">
          <a:scrgbClr r="0" g="0" b="0"/>
        </a:fillRef>
        <a:effectRef idx="0">
          <a:scrgbClr r="0" g="0" b="0"/>
        </a:effectRef>
        <a:fontRef idx="minor">
          <a:schemeClr val="lt1"/>
        </a:fontRef>
      </dsp:style>
      <dsp:txBody>
        <a:bodyPr spcFirstLastPara="0" vert="horz" wrap="square" lIns="0" tIns="0" rIns="0" bIns="0" numCol="1" spcCol="1270" anchor="ctr" anchorCtr="0">
          <a:noAutofit/>
        </a:bodyPr>
        <a:lstStyle/>
        <a:p>
          <a:pPr marL="0" lvl="0" indent="0" algn="ctr" defTabSz="533400">
            <a:lnSpc>
              <a:spcPct val="90000"/>
            </a:lnSpc>
            <a:spcBef>
              <a:spcPct val="0"/>
            </a:spcBef>
            <a:spcAft>
              <a:spcPct val="35000"/>
            </a:spcAft>
            <a:buNone/>
          </a:pPr>
          <a:endParaRPr lang="en-US" sz="1200" kern="1200">
            <a:latin typeface="Arial" panose="020B0604020202020204" pitchFamily="34" charset="0"/>
            <a:cs typeface="Arial" panose="020B0604020202020204" pitchFamily="34" charset="0"/>
          </a:endParaRPr>
        </a:p>
      </dsp:txBody>
      <dsp:txXfrm rot="-5400000">
        <a:off x="1645032" y="2839418"/>
        <a:ext cx="261870" cy="254596"/>
      </dsp:txXfrm>
    </dsp:sp>
    <dsp:sp modelId="{3850ABBA-1146-6146-AD6E-6A95FEC553BB}">
      <dsp:nvSpPr>
        <dsp:cNvPr id="0" name=""/>
        <dsp:cNvSpPr/>
      </dsp:nvSpPr>
      <dsp:spPr>
        <a:xfrm>
          <a:off x="0" y="3263745"/>
          <a:ext cx="3551936" cy="535970"/>
        </a:xfrm>
        <a:prstGeom prst="roundRect">
          <a:avLst>
            <a:gd name="adj" fmla="val 10000"/>
          </a:avLst>
        </a:prstGeom>
        <a:solidFill>
          <a:schemeClr val="accent1">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45720" tIns="45720" rIns="45720" bIns="45720" numCol="1" spcCol="1270" anchor="ctr" anchorCtr="0">
          <a:noAutofit/>
        </a:bodyPr>
        <a:lstStyle/>
        <a:p>
          <a:pPr marL="0" lvl="0" indent="0" algn="ctr" defTabSz="533400">
            <a:lnSpc>
              <a:spcPct val="90000"/>
            </a:lnSpc>
            <a:spcBef>
              <a:spcPct val="0"/>
            </a:spcBef>
            <a:spcAft>
              <a:spcPct val="35000"/>
            </a:spcAft>
            <a:buNone/>
          </a:pPr>
          <a:r>
            <a:rPr lang="en-US" sz="1200" kern="1200" dirty="0">
              <a:latin typeface="Arial" panose="020B0604020202020204" pitchFamily="34" charset="0"/>
              <a:cs typeface="Arial" panose="020B0604020202020204" pitchFamily="34" charset="0"/>
            </a:rPr>
            <a:t>Modeling and Training:</a:t>
          </a:r>
          <a:br>
            <a:rPr lang="en-US" sz="1200" kern="1200" dirty="0">
              <a:latin typeface="Arial" panose="020B0604020202020204" pitchFamily="34" charset="0"/>
              <a:cs typeface="Arial" panose="020B0604020202020204" pitchFamily="34" charset="0"/>
            </a:rPr>
          </a:br>
          <a:r>
            <a:rPr lang="en-US" sz="1200" kern="1200" dirty="0">
              <a:latin typeface="Arial" panose="020B0604020202020204" pitchFamily="34" charset="0"/>
              <a:cs typeface="Arial" panose="020B0604020202020204" pitchFamily="34" charset="0"/>
            </a:rPr>
            <a:t>algorithm design and optimization</a:t>
          </a:r>
        </a:p>
      </dsp:txBody>
      <dsp:txXfrm>
        <a:off x="15698" y="3279443"/>
        <a:ext cx="3520540" cy="504574"/>
      </dsp:txXfrm>
    </dsp:sp>
    <dsp:sp modelId="{26FC844B-8190-2F4C-AE67-481F6E8D7D85}">
      <dsp:nvSpPr>
        <dsp:cNvPr id="0" name=""/>
        <dsp:cNvSpPr/>
      </dsp:nvSpPr>
      <dsp:spPr>
        <a:xfrm rot="5400000">
          <a:off x="1594113" y="3823963"/>
          <a:ext cx="363708" cy="436450"/>
        </a:xfrm>
        <a:prstGeom prst="rightArrow">
          <a:avLst>
            <a:gd name="adj1" fmla="val 60000"/>
            <a:gd name="adj2" fmla="val 50000"/>
          </a:avLst>
        </a:prstGeom>
        <a:solidFill>
          <a:schemeClr val="accent1">
            <a:tint val="60000"/>
            <a:hueOff val="0"/>
            <a:satOff val="0"/>
            <a:lumOff val="0"/>
            <a:alphaOff val="0"/>
          </a:schemeClr>
        </a:solidFill>
        <a:ln>
          <a:noFill/>
        </a:ln>
        <a:effectLst/>
      </dsp:spPr>
      <dsp:style>
        <a:lnRef idx="0">
          <a:scrgbClr r="0" g="0" b="0"/>
        </a:lnRef>
        <a:fillRef idx="1">
          <a:scrgbClr r="0" g="0" b="0"/>
        </a:fillRef>
        <a:effectRef idx="0">
          <a:scrgbClr r="0" g="0" b="0"/>
        </a:effectRef>
        <a:fontRef idx="minor">
          <a:schemeClr val="lt1"/>
        </a:fontRef>
      </dsp:style>
      <dsp:txBody>
        <a:bodyPr spcFirstLastPara="0" vert="horz" wrap="square" lIns="0" tIns="0" rIns="0" bIns="0" numCol="1" spcCol="1270" anchor="ctr" anchorCtr="0">
          <a:noAutofit/>
        </a:bodyPr>
        <a:lstStyle/>
        <a:p>
          <a:pPr marL="0" lvl="0" indent="0" algn="ctr" defTabSz="533400">
            <a:lnSpc>
              <a:spcPct val="90000"/>
            </a:lnSpc>
            <a:spcBef>
              <a:spcPct val="0"/>
            </a:spcBef>
            <a:spcAft>
              <a:spcPct val="35000"/>
            </a:spcAft>
            <a:buNone/>
          </a:pPr>
          <a:endParaRPr lang="en-US" sz="1200" kern="1200">
            <a:latin typeface="Arial" panose="020B0604020202020204" pitchFamily="34" charset="0"/>
            <a:cs typeface="Arial" panose="020B0604020202020204" pitchFamily="34" charset="0"/>
          </a:endParaRPr>
        </a:p>
      </dsp:txBody>
      <dsp:txXfrm rot="-5400000">
        <a:off x="1645032" y="3860334"/>
        <a:ext cx="261870" cy="254596"/>
      </dsp:txXfrm>
    </dsp:sp>
    <dsp:sp modelId="{89E915B4-19A1-CD43-A06A-C85221A7492F}">
      <dsp:nvSpPr>
        <dsp:cNvPr id="0" name=""/>
        <dsp:cNvSpPr/>
      </dsp:nvSpPr>
      <dsp:spPr>
        <a:xfrm>
          <a:off x="0" y="4284661"/>
          <a:ext cx="3551936" cy="497621"/>
        </a:xfrm>
        <a:prstGeom prst="roundRect">
          <a:avLst>
            <a:gd name="adj" fmla="val 10000"/>
          </a:avLst>
        </a:prstGeom>
        <a:solidFill>
          <a:schemeClr val="accent1">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45720" tIns="45720" rIns="45720" bIns="45720" numCol="1" spcCol="1270" anchor="ctr" anchorCtr="0">
          <a:noAutofit/>
        </a:bodyPr>
        <a:lstStyle/>
        <a:p>
          <a:pPr marL="0" lvl="0" indent="0" algn="ctr" defTabSz="533400">
            <a:lnSpc>
              <a:spcPct val="90000"/>
            </a:lnSpc>
            <a:spcBef>
              <a:spcPct val="0"/>
            </a:spcBef>
            <a:spcAft>
              <a:spcPct val="35000"/>
            </a:spcAft>
            <a:buNone/>
          </a:pPr>
          <a:r>
            <a:rPr lang="en-US" sz="1200" kern="1200" dirty="0">
              <a:latin typeface="Arial" panose="020B0604020202020204" pitchFamily="34" charset="0"/>
              <a:cs typeface="Arial" panose="020B0604020202020204" pitchFamily="34" charset="0"/>
            </a:rPr>
            <a:t>Hypothesis Synthesis:</a:t>
          </a:r>
          <a:br>
            <a:rPr lang="en-US" sz="1200" kern="1200" dirty="0">
              <a:latin typeface="Arial" panose="020B0604020202020204" pitchFamily="34" charset="0"/>
              <a:cs typeface="Arial" panose="020B0604020202020204" pitchFamily="34" charset="0"/>
            </a:rPr>
          </a:br>
          <a:r>
            <a:rPr lang="en-US" sz="1200" kern="1200" dirty="0">
              <a:latin typeface="Arial" panose="020B0604020202020204" pitchFamily="34" charset="0"/>
              <a:cs typeface="Arial" panose="020B0604020202020204" pitchFamily="34" charset="0"/>
            </a:rPr>
            <a:t>evaluation, analysis, diagnosis</a:t>
          </a:r>
        </a:p>
      </dsp:txBody>
      <dsp:txXfrm>
        <a:off x="14575" y="4299236"/>
        <a:ext cx="3522786" cy="468471"/>
      </dsp:txXfrm>
    </dsp:sp>
    <dsp:sp modelId="{63A45647-1696-6343-B6F5-1CAB89EAE40E}">
      <dsp:nvSpPr>
        <dsp:cNvPr id="0" name=""/>
        <dsp:cNvSpPr/>
      </dsp:nvSpPr>
      <dsp:spPr>
        <a:xfrm rot="5400000">
          <a:off x="1594113" y="4806529"/>
          <a:ext cx="363708" cy="436450"/>
        </a:xfrm>
        <a:prstGeom prst="rightArrow">
          <a:avLst>
            <a:gd name="adj1" fmla="val 60000"/>
            <a:gd name="adj2" fmla="val 50000"/>
          </a:avLst>
        </a:prstGeom>
        <a:solidFill>
          <a:schemeClr val="accent1">
            <a:tint val="60000"/>
            <a:hueOff val="0"/>
            <a:satOff val="0"/>
            <a:lumOff val="0"/>
            <a:alphaOff val="0"/>
          </a:schemeClr>
        </a:solidFill>
        <a:ln>
          <a:noFill/>
        </a:ln>
        <a:effectLst/>
      </dsp:spPr>
      <dsp:style>
        <a:lnRef idx="0">
          <a:scrgbClr r="0" g="0" b="0"/>
        </a:lnRef>
        <a:fillRef idx="1">
          <a:scrgbClr r="0" g="0" b="0"/>
        </a:fillRef>
        <a:effectRef idx="0">
          <a:scrgbClr r="0" g="0" b="0"/>
        </a:effectRef>
        <a:fontRef idx="minor">
          <a:schemeClr val="lt1"/>
        </a:fontRef>
      </dsp:style>
      <dsp:txBody>
        <a:bodyPr spcFirstLastPara="0" vert="horz" wrap="square" lIns="0" tIns="0" rIns="0" bIns="0" numCol="1" spcCol="1270" anchor="ctr" anchorCtr="0">
          <a:noAutofit/>
        </a:bodyPr>
        <a:lstStyle/>
        <a:p>
          <a:pPr marL="0" lvl="0" indent="0" algn="ctr" defTabSz="533400">
            <a:lnSpc>
              <a:spcPct val="90000"/>
            </a:lnSpc>
            <a:spcBef>
              <a:spcPct val="0"/>
            </a:spcBef>
            <a:spcAft>
              <a:spcPct val="35000"/>
            </a:spcAft>
            <a:buNone/>
          </a:pPr>
          <a:endParaRPr lang="en-US" sz="1200" kern="1200">
            <a:latin typeface="Arial" panose="020B0604020202020204" pitchFamily="34" charset="0"/>
            <a:cs typeface="Arial" panose="020B0604020202020204" pitchFamily="34" charset="0"/>
          </a:endParaRPr>
        </a:p>
      </dsp:txBody>
      <dsp:txXfrm rot="-5400000">
        <a:off x="1645032" y="4842900"/>
        <a:ext cx="261870" cy="254596"/>
      </dsp:txXfrm>
    </dsp:sp>
    <dsp:sp modelId="{60F91033-47A9-5740-9CAA-7AFD4C5C3D9C}">
      <dsp:nvSpPr>
        <dsp:cNvPr id="0" name=""/>
        <dsp:cNvSpPr/>
      </dsp:nvSpPr>
      <dsp:spPr>
        <a:xfrm>
          <a:off x="-366" y="5267227"/>
          <a:ext cx="3552668" cy="456750"/>
        </a:xfrm>
        <a:prstGeom prst="roundRect">
          <a:avLst>
            <a:gd name="adj" fmla="val 10000"/>
          </a:avLst>
        </a:prstGeom>
        <a:solidFill>
          <a:schemeClr val="accent1">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45720" tIns="45720" rIns="45720" bIns="45720" numCol="1" spcCol="1270" anchor="ctr" anchorCtr="0">
          <a:noAutofit/>
        </a:bodyPr>
        <a:lstStyle/>
        <a:p>
          <a:pPr marL="0" lvl="0" indent="0" algn="ctr" defTabSz="533400">
            <a:lnSpc>
              <a:spcPct val="90000"/>
            </a:lnSpc>
            <a:spcBef>
              <a:spcPct val="0"/>
            </a:spcBef>
            <a:spcAft>
              <a:spcPct val="35000"/>
            </a:spcAft>
            <a:buNone/>
          </a:pPr>
          <a:r>
            <a:rPr lang="en-US" sz="1200" kern="1200" dirty="0">
              <a:latin typeface="Arial" panose="020B0604020202020204" pitchFamily="34" charset="0"/>
              <a:cs typeface="Arial" panose="020B0604020202020204" pitchFamily="34" charset="0"/>
            </a:rPr>
            <a:t>Basic Science:</a:t>
          </a:r>
          <a:br>
            <a:rPr lang="en-US" sz="1200" kern="1200" dirty="0">
              <a:latin typeface="Arial" panose="020B0604020202020204" pitchFamily="34" charset="0"/>
              <a:cs typeface="Arial" panose="020B0604020202020204" pitchFamily="34" charset="0"/>
            </a:rPr>
          </a:br>
          <a:r>
            <a:rPr lang="en-US" sz="1200" kern="1200" dirty="0">
              <a:latin typeface="Arial" panose="020B0604020202020204" pitchFamily="34" charset="0"/>
              <a:cs typeface="Arial" panose="020B0604020202020204" pitchFamily="34" charset="0"/>
            </a:rPr>
            <a:t>Advancement of fundamental laws ad theory</a:t>
          </a:r>
        </a:p>
      </dsp:txBody>
      <dsp:txXfrm>
        <a:off x="13012" y="5280605"/>
        <a:ext cx="3525912" cy="429994"/>
      </dsp:txXfrm>
    </dsp:sp>
  </dsp:spTree>
</dsp:drawing>
</file>

<file path=ppt/diagrams/layout1.xml><?xml version="1.0" encoding="utf-8"?>
<dgm:layoutDef xmlns:dgm="http://schemas.openxmlformats.org/drawingml/2006/diagram" xmlns:a="http://schemas.openxmlformats.org/drawingml/2006/main" uniqueId="urn:microsoft.com/office/officeart/2005/8/layout/process2">
  <dgm:title val=""/>
  <dgm:desc val=""/>
  <dgm:catLst>
    <dgm:cat type="process" pri="13000"/>
  </dgm:catLst>
  <dgm:sampData useDef="1">
    <dgm:dataModel>
      <dgm:pt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Flow">
    <dgm:varLst>
      <dgm:resizeHandles val="exact"/>
    </dgm:varLst>
    <dgm:alg type="lin">
      <dgm:param type="linDir" val="fromT"/>
    </dgm:alg>
    <dgm:shape xmlns:r="http://schemas.openxmlformats.org/officeDocument/2006/relationships" r:blip="">
      <dgm:adjLst/>
    </dgm:shape>
    <dgm:presOf/>
    <dgm:constrLst>
      <dgm:constr type="h" for="ch" ptType="node" refType="h"/>
      <dgm:constr type="h" for="ch" ptType="sibTrans" refType="h" refFor="ch" refPtType="node" fact="0.5"/>
      <dgm:constr type="w" for="ch" ptType="node" op="equ"/>
      <dgm:constr type="primFontSz" for="ch" ptType="node" op="equ" val="65"/>
      <dgm:constr type="primFontSz" for="des" forName="connectorText" op="equ" val="55"/>
      <dgm:constr type="primFontSz" for="des" forName="connectorText" refType="primFontSz" refFor="ch" refPtType="node" op="lte" fact="0.8"/>
    </dgm:constrLst>
    <dgm:ruleLst/>
    <dgm:forEach name="nodesForEach" axis="ch" ptType="node">
      <dgm:layoutNode name="node">
        <dgm:varLst>
          <dgm:bulletEnabled val="1"/>
        </dgm:varLst>
        <dgm:choose name="Name0">
          <dgm:if name="Name1" axis="root des" ptType="all node" func="maxDepth" op="gt" val="1">
            <dgm:alg type="tx">
              <dgm:param type="parTxLTRAlign" val="l"/>
              <dgm:param type="parTxRTLAlign" val="r"/>
              <dgm:param type="txAnchorVertCh" val="mid"/>
            </dgm:alg>
          </dgm:if>
          <dgm:else name="Name2">
            <dgm:alg type="tx"/>
          </dgm:else>
        </dgm:choose>
        <dgm:shape xmlns:r="http://schemas.openxmlformats.org/officeDocument/2006/relationships" type="roundRect" r:blip="">
          <dgm:adjLst>
            <dgm:adj idx="1" val="0.1"/>
          </dgm:adjLst>
        </dgm:shape>
        <dgm:presOf axis="desOrSelf" ptType="node"/>
        <dgm:constrLst>
          <dgm:constr type="w" refType="h" fact="1.8"/>
          <dgm:constr type="tMarg" refType="primFontSz" fact="0.3"/>
          <dgm:constr type="bMarg" refType="primFontSz" fact="0.3"/>
          <dgm:constr type="lMarg" refType="primFontSz" fact="0.3"/>
          <dgm:constr type="rMarg" refType="primFontSz" fact="0.3"/>
        </dgm:constrLst>
        <dgm:ruleLst>
          <dgm:rule type="primFontSz" val="18" fact="NaN" max="NaN"/>
          <dgm:rule type="w" val="NaN" fact="4" max="NaN"/>
          <dgm:rule type="primFontSz" val="5" fact="NaN" max="NaN"/>
        </dgm:ruleLst>
      </dgm:layoutNode>
      <dgm:forEach name="sibTransForEach" axis="followSib" ptType="sibTrans" cnt="1">
        <dgm:layoutNode name="sibTrans">
          <dgm:alg type="conn">
            <dgm:param type="begPts" val="auto"/>
            <dgm:param type="endPts" val="auto"/>
          </dgm:alg>
          <dgm:shape xmlns:r="http://schemas.openxmlformats.org/officeDocument/2006/relationships" type="conn" r:blip="">
            <dgm:adjLst/>
          </dgm:shape>
          <dgm:presOf axis="self"/>
          <dgm:constrLst>
            <dgm:constr type="w" refType="h" fact="0.9"/>
            <dgm:constr type="connDist"/>
            <dgm:constr type="wArH" refType="w" fact="0.5"/>
            <dgm:constr type="hArH" refType="w"/>
            <dgm:constr type="stemThick" refType="w" fact="0.6"/>
            <dgm:constr type="begPad" refType="connDist" fact="0.125"/>
            <dgm:constr type="endPad" refType="connDist" fact="0.125"/>
          </dgm:constrLst>
          <dgm:ruleLst/>
          <dgm:layoutNode name="connectorText">
            <dgm:alg type="tx">
              <dgm:param type="autoTxRot" val="upr"/>
            </dgm:alg>
            <dgm:shape xmlns:r="http://schemas.openxmlformats.org/officeDocument/2006/relationships" type="conn" r:blip="" hideGeom="1">
              <dgm:adjLst/>
            </dgm:shape>
            <dgm:presOf axis="self"/>
            <dgm:constrLst>
              <dgm:constr type="lMarg"/>
              <dgm:constr type="rMarg"/>
              <dgm:constr type="tMarg"/>
              <dgm:constr type="bMarg"/>
            </dgm:constrLst>
            <dgm:ruleLst>
              <dgm:rule type="primFontSz" val="5" fact="NaN" max="NaN"/>
            </dgm:ruleLst>
          </dgm:layoutNode>
        </dgm:layoutNode>
      </dgm:forEach>
    </dgm:forEach>
  </dgm:layoutNode>
</dgm:layoutDef>
</file>

<file path=ppt/diagrams/layout2.xml><?xml version="1.0" encoding="utf-8"?>
<dgm:layoutDef xmlns:dgm="http://schemas.openxmlformats.org/drawingml/2006/diagram" xmlns:a="http://schemas.openxmlformats.org/drawingml/2006/main" uniqueId="urn:microsoft.com/office/officeart/2005/8/layout/process2">
  <dgm:title val=""/>
  <dgm:desc val=""/>
  <dgm:catLst>
    <dgm:cat type="process" pri="13000"/>
  </dgm:catLst>
  <dgm:sampData useDef="1">
    <dgm:dataModel>
      <dgm:pt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Flow">
    <dgm:varLst>
      <dgm:resizeHandles val="exact"/>
    </dgm:varLst>
    <dgm:alg type="lin">
      <dgm:param type="linDir" val="fromT"/>
    </dgm:alg>
    <dgm:shape xmlns:r="http://schemas.openxmlformats.org/officeDocument/2006/relationships" r:blip="">
      <dgm:adjLst/>
    </dgm:shape>
    <dgm:presOf/>
    <dgm:constrLst>
      <dgm:constr type="h" for="ch" ptType="node" refType="h"/>
      <dgm:constr type="h" for="ch" ptType="sibTrans" refType="h" refFor="ch" refPtType="node" fact="0.5"/>
      <dgm:constr type="w" for="ch" ptType="node" op="equ"/>
      <dgm:constr type="primFontSz" for="ch" ptType="node" op="equ" val="65"/>
      <dgm:constr type="primFontSz" for="des" forName="connectorText" op="equ" val="55"/>
      <dgm:constr type="primFontSz" for="des" forName="connectorText" refType="primFontSz" refFor="ch" refPtType="node" op="lte" fact="0.8"/>
    </dgm:constrLst>
    <dgm:ruleLst/>
    <dgm:forEach name="nodesForEach" axis="ch" ptType="node">
      <dgm:layoutNode name="node">
        <dgm:varLst>
          <dgm:bulletEnabled val="1"/>
        </dgm:varLst>
        <dgm:choose name="Name0">
          <dgm:if name="Name1" axis="root des" ptType="all node" func="maxDepth" op="gt" val="1">
            <dgm:alg type="tx">
              <dgm:param type="parTxLTRAlign" val="l"/>
              <dgm:param type="parTxRTLAlign" val="r"/>
              <dgm:param type="txAnchorVertCh" val="mid"/>
            </dgm:alg>
          </dgm:if>
          <dgm:else name="Name2">
            <dgm:alg type="tx"/>
          </dgm:else>
        </dgm:choose>
        <dgm:shape xmlns:r="http://schemas.openxmlformats.org/officeDocument/2006/relationships" type="roundRect" r:blip="">
          <dgm:adjLst>
            <dgm:adj idx="1" val="0.1"/>
          </dgm:adjLst>
        </dgm:shape>
        <dgm:presOf axis="desOrSelf" ptType="node"/>
        <dgm:constrLst>
          <dgm:constr type="w" refType="h" fact="1.8"/>
          <dgm:constr type="tMarg" refType="primFontSz" fact="0.3"/>
          <dgm:constr type="bMarg" refType="primFontSz" fact="0.3"/>
          <dgm:constr type="lMarg" refType="primFontSz" fact="0.3"/>
          <dgm:constr type="rMarg" refType="primFontSz" fact="0.3"/>
        </dgm:constrLst>
        <dgm:ruleLst>
          <dgm:rule type="primFontSz" val="18" fact="NaN" max="NaN"/>
          <dgm:rule type="w" val="NaN" fact="4" max="NaN"/>
          <dgm:rule type="primFontSz" val="5" fact="NaN" max="NaN"/>
        </dgm:ruleLst>
      </dgm:layoutNode>
      <dgm:forEach name="sibTransForEach" axis="followSib" ptType="sibTrans" cnt="1">
        <dgm:layoutNode name="sibTrans">
          <dgm:alg type="conn">
            <dgm:param type="begPts" val="auto"/>
            <dgm:param type="endPts" val="auto"/>
          </dgm:alg>
          <dgm:shape xmlns:r="http://schemas.openxmlformats.org/officeDocument/2006/relationships" type="conn" r:blip="">
            <dgm:adjLst/>
          </dgm:shape>
          <dgm:presOf axis="self"/>
          <dgm:constrLst>
            <dgm:constr type="w" refType="h" fact="0.9"/>
            <dgm:constr type="connDist"/>
            <dgm:constr type="wArH" refType="w" fact="0.5"/>
            <dgm:constr type="hArH" refType="w"/>
            <dgm:constr type="stemThick" refType="w" fact="0.6"/>
            <dgm:constr type="begPad" refType="connDist" fact="0.125"/>
            <dgm:constr type="endPad" refType="connDist" fact="0.125"/>
          </dgm:constrLst>
          <dgm:ruleLst/>
          <dgm:layoutNode name="connectorText">
            <dgm:alg type="tx">
              <dgm:param type="autoTxRot" val="upr"/>
            </dgm:alg>
            <dgm:shape xmlns:r="http://schemas.openxmlformats.org/officeDocument/2006/relationships" type="conn" r:blip="" hideGeom="1">
              <dgm:adjLst/>
            </dgm:shape>
            <dgm:presOf axis="self"/>
            <dgm:constrLst>
              <dgm:constr type="lMarg"/>
              <dgm:constr type="rMarg"/>
              <dgm:constr type="tMarg"/>
              <dgm:constr type="bMarg"/>
            </dgm:constrLst>
            <dgm:ruleLst>
              <dgm:rule type="primFontSz" val="5" fact="NaN" max="NaN"/>
            </dgm:ruleLst>
          </dgm:layoutNode>
        </dgm:layoutNode>
      </dgm:forEach>
    </dgm:forEach>
  </dgm:layoutNode>
</dgm:layoutDef>
</file>

<file path=ppt/diagrams/quickStyle1.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2.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handoutMasters/_rels/handoutMaster1.xml.rels><?xml version="1.0" encoding="UTF-8" standalone="yes"?>
<Relationships xmlns="http://schemas.openxmlformats.org/package/2006/relationships"><Relationship Id="rId1" Type="http://schemas.openxmlformats.org/officeDocument/2006/relationships/theme" Target="../theme/theme8.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a:extLst>
              <a:ext uri="{FF2B5EF4-FFF2-40B4-BE49-F238E27FC236}">
                <a16:creationId xmlns:a16="http://schemas.microsoft.com/office/drawing/2014/main" id="{A14613F2-7A4B-1DBC-15A9-C99B15FD102C}"/>
              </a:ext>
            </a:extLst>
          </p:cNvPr>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a:extLst>
              <a:ext uri="{FF2B5EF4-FFF2-40B4-BE49-F238E27FC236}">
                <a16:creationId xmlns:a16="http://schemas.microsoft.com/office/drawing/2014/main" id="{86184E14-B4B3-F616-6812-30FDA0FAA9D3}"/>
              </a:ext>
            </a:extLst>
          </p:cNvPr>
          <p:cNvSpPr>
            <a:spLocks noGrp="1"/>
          </p:cNvSpPr>
          <p:nvPr>
            <p:ph type="dt" sz="quarter" idx="1"/>
          </p:nvPr>
        </p:nvSpPr>
        <p:spPr>
          <a:xfrm>
            <a:off x="3884613" y="0"/>
            <a:ext cx="2971800" cy="458788"/>
          </a:xfrm>
          <a:prstGeom prst="rect">
            <a:avLst/>
          </a:prstGeom>
        </p:spPr>
        <p:txBody>
          <a:bodyPr vert="horz" lIns="91440" tIns="45720" rIns="91440" bIns="45720" rtlCol="0"/>
          <a:lstStyle>
            <a:lvl1pPr algn="r">
              <a:defRPr sz="1200"/>
            </a:lvl1pPr>
          </a:lstStyle>
          <a:p>
            <a:fld id="{D9C63A1C-2626-C246-86F2-B4105D67646F}" type="datetimeFigureOut">
              <a:rPr lang="en-US" smtClean="0"/>
              <a:t>9/23/26</a:t>
            </a:fld>
            <a:endParaRPr lang="en-US"/>
          </a:p>
        </p:txBody>
      </p:sp>
      <p:sp>
        <p:nvSpPr>
          <p:cNvPr id="4" name="Footer Placeholder 3">
            <a:extLst>
              <a:ext uri="{FF2B5EF4-FFF2-40B4-BE49-F238E27FC236}">
                <a16:creationId xmlns:a16="http://schemas.microsoft.com/office/drawing/2014/main" id="{8B06B8E1-A221-486C-265D-B0F772865D39}"/>
              </a:ext>
            </a:extLst>
          </p:cNvPr>
          <p:cNvSpPr>
            <a:spLocks noGrp="1"/>
          </p:cNvSpPr>
          <p:nvPr>
            <p:ph type="ftr" sz="quarter" idx="2"/>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5" name="Slide Number Placeholder 4">
            <a:extLst>
              <a:ext uri="{FF2B5EF4-FFF2-40B4-BE49-F238E27FC236}">
                <a16:creationId xmlns:a16="http://schemas.microsoft.com/office/drawing/2014/main" id="{BDDB091B-A022-D971-990D-DB18C3DEE71B}"/>
              </a:ext>
            </a:extLst>
          </p:cNvPr>
          <p:cNvSpPr>
            <a:spLocks noGrp="1"/>
          </p:cNvSpPr>
          <p:nvPr>
            <p:ph type="sldNum" sz="quarter" idx="3"/>
          </p:nvPr>
        </p:nvSpPr>
        <p:spPr>
          <a:xfrm>
            <a:off x="3884613" y="8685213"/>
            <a:ext cx="2971800" cy="458787"/>
          </a:xfrm>
          <a:prstGeom prst="rect">
            <a:avLst/>
          </a:prstGeom>
        </p:spPr>
        <p:txBody>
          <a:bodyPr vert="horz" lIns="91440" tIns="45720" rIns="91440" bIns="45720" rtlCol="0" anchor="b"/>
          <a:lstStyle>
            <a:lvl1pPr algn="r">
              <a:defRPr sz="1200"/>
            </a:lvl1pPr>
          </a:lstStyle>
          <a:p>
            <a:fld id="{450A272F-E11C-0D49-A1EE-813733CACB17}" type="slidenum">
              <a:rPr lang="en-US" smtClean="0"/>
              <a:t>‹#›</a:t>
            </a:fld>
            <a:endParaRPr lang="en-US"/>
          </a:p>
        </p:txBody>
      </p:sp>
    </p:spTree>
    <p:extLst>
      <p:ext uri="{BB962C8B-B14F-4D97-AF65-F5344CB8AC3E}">
        <p14:creationId xmlns:p14="http://schemas.microsoft.com/office/powerpoint/2010/main" val="2379593660"/>
      </p:ext>
    </p:extLst>
  </p:cSld>
  <p:clrMap bg1="lt1" tx1="dk1" bg2="lt2" tx2="dk2" accent1="accent1" accent2="accent2" accent3="accent3" accent4="accent4" accent5="accent5" accent6="accent6" hlink="hlink" folHlink="folHlink"/>
  <p:extLst>
    <p:ext uri="{56416CCD-93CA-4268-BC5B-53C4BB910035}">
      <p15:sldGuideLst xmlns:p15="http://schemas.microsoft.com/office/powerpoint/2012/main">
        <p15:guide id="1" orient="horz" pos="2880" userDrawn="1">
          <p15:clr>
            <a:srgbClr val="F26B43"/>
          </p15:clr>
        </p15:guide>
        <p15:guide id="2" pos="2160" userDrawn="1">
          <p15:clr>
            <a:srgbClr val="F26B43"/>
          </p15:clr>
        </p15:guide>
      </p15:sldGuideLst>
    </p:ext>
  </p:extLst>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7.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8089A63F-A652-A941-943E-42655CBE92DD}" type="datetimeFigureOut">
              <a:rPr lang="en-US" smtClean="0"/>
              <a:t>9/23/26</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8C2B6984-104E-F74E-AFCE-72849C323162}" type="slidenum">
              <a:rPr lang="en-US" smtClean="0"/>
              <a:t>‹#›</a:t>
            </a:fld>
            <a:endParaRPr lang="en-US"/>
          </a:p>
        </p:txBody>
      </p:sp>
    </p:spTree>
    <p:extLst>
      <p:ext uri="{BB962C8B-B14F-4D97-AF65-F5344CB8AC3E}">
        <p14:creationId xmlns:p14="http://schemas.microsoft.com/office/powerpoint/2010/main" val="587836876"/>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extLst>
    <p:ext uri="{620B2872-D7B9-4A21-9093-7833F8D536E1}">
      <p15:sldGuideLst xmlns:p15="http://schemas.microsoft.com/office/powerpoint/2012/main">
        <p15:guide id="1" orient="horz" pos="2880" userDrawn="1">
          <p15:clr>
            <a:srgbClr val="F26B43"/>
          </p15:clr>
        </p15:guide>
        <p15:guide id="2" pos="2160" userDrawn="1">
          <p15:clr>
            <a:srgbClr val="F26B43"/>
          </p15:clr>
        </p15:guide>
      </p15:sldGuideLst>
    </p:ext>
  </p:extLst>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txBody>
          <a:bodyPr/>
          <a:lstStyle/>
          <a:p>
            <a:endParaRPr lang="en-US"/>
          </a:p>
        </p:txBody>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5A67CBD4-C074-5945-B4D9-C20F0CA68938}"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0</a:t>
            </a:fld>
            <a:endParaRPr kumimoji="0" lang="en-US" sz="12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1073054781"/>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txBody>
          <a:bodyPr/>
          <a:lstStyle/>
          <a:p>
            <a:endParaRPr lang="en-US"/>
          </a:p>
        </p:txBody>
      </p:sp>
      <p:sp>
        <p:nvSpPr>
          <p:cNvPr id="3" name="Notes Placeholder 2"/>
          <p:cNvSpPr>
            <a:spLocks noGrp="1"/>
          </p:cNvSpPr>
          <p:nvPr>
            <p:ph type="body" idx="1"/>
          </p:nvPr>
        </p:nvSpPr>
        <p:spPr/>
        <p:txBody>
          <a:bodyPr>
            <a:normAutofit/>
          </a:bodyPr>
          <a:lstStyle/>
          <a:p>
            <a:endParaRPr lang="en-US" dirty="0"/>
          </a:p>
        </p:txBody>
      </p:sp>
      <p:sp>
        <p:nvSpPr>
          <p:cNvPr id="4" name="Slide Number Placeholder 3"/>
          <p:cNvSpPr>
            <a:spLocks noGrp="1"/>
          </p:cNvSpPr>
          <p:nvPr>
            <p:ph type="sldNum" sz="quarter" idx="10"/>
          </p:nvPr>
        </p:nvSpPr>
        <p:spPr/>
        <p:txBody>
          <a:bodyPr/>
          <a:lstStyle/>
          <a:p>
            <a:fld id="{DF1ACD00-77F6-4941-B4B0-B7C9C01A2CBF}" type="slidenum">
              <a:rPr lang="en-US" smtClean="0"/>
              <a:pPr/>
              <a:t>1</a:t>
            </a:fld>
            <a:endParaRPr lang="en-US"/>
          </a:p>
        </p:txBody>
      </p:sp>
    </p:spTree>
    <p:extLst>
      <p:ext uri="{BB962C8B-B14F-4D97-AF65-F5344CB8AC3E}">
        <p14:creationId xmlns:p14="http://schemas.microsoft.com/office/powerpoint/2010/main" val="1273840379"/>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15506CA-4742-A482-C1A6-59437367EC03}"/>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ADC6E2AD-2956-2D83-36C7-B3C55AFB3C00}"/>
              </a:ext>
            </a:extLst>
          </p:cNvPr>
          <p:cNvSpPr>
            <a:spLocks noGrp="1" noRot="1" noChangeAspect="1"/>
          </p:cNvSpPr>
          <p:nvPr>
            <p:ph type="sldImg"/>
          </p:nvPr>
        </p:nvSpPr>
        <p:spPr>
          <a:xfrm>
            <a:off x="381000" y="685800"/>
            <a:ext cx="6096000" cy="3429000"/>
          </a:xfrm>
        </p:spPr>
        <p:txBody>
          <a:bodyPr/>
          <a:lstStyle/>
          <a:p>
            <a:endParaRPr lang="en-US"/>
          </a:p>
        </p:txBody>
      </p:sp>
      <p:sp>
        <p:nvSpPr>
          <p:cNvPr id="3" name="Notes Placeholder 2">
            <a:extLst>
              <a:ext uri="{FF2B5EF4-FFF2-40B4-BE49-F238E27FC236}">
                <a16:creationId xmlns:a16="http://schemas.microsoft.com/office/drawing/2014/main" id="{B77DBF2E-BEB9-AEA3-3FB5-63C8B67CFE28}"/>
              </a:ext>
            </a:extLst>
          </p:cNvPr>
          <p:cNvSpPr>
            <a:spLocks noGrp="1"/>
          </p:cNvSpPr>
          <p:nvPr>
            <p:ph type="body" idx="1"/>
          </p:nvPr>
        </p:nvSpPr>
        <p:spPr/>
        <p:txBody>
          <a:bodyPr>
            <a:normAutofit/>
          </a:bodyPr>
          <a:lstStyle/>
          <a:p>
            <a:endParaRPr lang="en-US" dirty="0"/>
          </a:p>
        </p:txBody>
      </p:sp>
      <p:sp>
        <p:nvSpPr>
          <p:cNvPr id="4" name="Slide Number Placeholder 3">
            <a:extLst>
              <a:ext uri="{FF2B5EF4-FFF2-40B4-BE49-F238E27FC236}">
                <a16:creationId xmlns:a16="http://schemas.microsoft.com/office/drawing/2014/main" id="{40C6F7E9-4A5B-D4DC-C7E9-604E01437020}"/>
              </a:ext>
            </a:extLst>
          </p:cNvPr>
          <p:cNvSpPr>
            <a:spLocks noGrp="1"/>
          </p:cNvSpPr>
          <p:nvPr>
            <p:ph type="sldNum" sz="quarter" idx="10"/>
          </p:nvPr>
        </p:nvSpPr>
        <p:spPr/>
        <p:txBody>
          <a:bodyPr/>
          <a:lstStyle/>
          <a:p>
            <a:fld id="{DF1ACD00-77F6-4941-B4B0-B7C9C01A2CBF}" type="slidenum">
              <a:rPr lang="en-US" smtClean="0"/>
              <a:pPr/>
              <a:t>2</a:t>
            </a:fld>
            <a:endParaRPr lang="en-US"/>
          </a:p>
        </p:txBody>
      </p:sp>
    </p:spTree>
    <p:extLst>
      <p:ext uri="{BB962C8B-B14F-4D97-AF65-F5344CB8AC3E}">
        <p14:creationId xmlns:p14="http://schemas.microsoft.com/office/powerpoint/2010/main" val="1261760932"/>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txBody>
          <a:bodyPr/>
          <a:lstStyle/>
          <a:p>
            <a:endParaRPr lang="en-US"/>
          </a:p>
        </p:txBody>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8C2B6984-104E-F74E-AFCE-72849C323162}" type="slidenum">
              <a:rPr lang="en-US" smtClean="0"/>
              <a:t>6</a:t>
            </a:fld>
            <a:endParaRPr lang="en-US"/>
          </a:p>
        </p:txBody>
      </p:sp>
    </p:spTree>
    <p:extLst>
      <p:ext uri="{BB962C8B-B14F-4D97-AF65-F5344CB8AC3E}">
        <p14:creationId xmlns:p14="http://schemas.microsoft.com/office/powerpoint/2010/main" val="1887207501"/>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A4AE021-66E2-541E-A9B4-04755C318C34}"/>
            </a:ext>
          </a:extLst>
        </p:cNvPr>
        <p:cNvGrpSpPr/>
        <p:nvPr/>
      </p:nvGrpSpPr>
      <p:grpSpPr>
        <a:xfrm>
          <a:off x="0" y="0"/>
          <a:ext cx="0" cy="0"/>
          <a:chOff x="0" y="0"/>
          <a:chExt cx="0" cy="0"/>
        </a:xfrm>
      </p:grpSpPr>
      <p:sp>
        <p:nvSpPr>
          <p:cNvPr id="25602" name="Rectangle 7">
            <a:extLst>
              <a:ext uri="{FF2B5EF4-FFF2-40B4-BE49-F238E27FC236}">
                <a16:creationId xmlns:a16="http://schemas.microsoft.com/office/drawing/2014/main" id="{D84F409A-0793-8291-5AEF-8C3CC0D1E334}"/>
              </a:ext>
            </a:extLst>
          </p:cNvPr>
          <p:cNvSpPr>
            <a:spLocks noGrp="1" noChangeArrowheads="1"/>
          </p:cNvSpPr>
          <p:nvPr>
            <p:ph type="sldNum" sz="quarter" idx="5"/>
          </p:nvPr>
        </p:nvSpPr>
        <p:spPr>
          <a:noFill/>
        </p:spPr>
        <p:txBody>
          <a:bodyPr/>
          <a:lstStyle/>
          <a:p>
            <a:pPr marL="0" marR="0" lvl="0" indent="0" algn="r" defTabSz="962025" rtl="0" eaLnBrk="1" fontAlgn="base" latinLnBrk="0" hangingPunct="1">
              <a:lnSpc>
                <a:spcPct val="100000"/>
              </a:lnSpc>
              <a:spcBef>
                <a:spcPct val="0"/>
              </a:spcBef>
              <a:spcAft>
                <a:spcPct val="0"/>
              </a:spcAft>
              <a:buClrTx/>
              <a:buSzTx/>
              <a:buFontTx/>
              <a:buNone/>
              <a:tabLst/>
              <a:defRPr/>
            </a:pPr>
            <a:fld id="{5E24DD5B-5CB9-4278-8304-53E47D6138F7}" type="slidenum">
              <a:rPr kumimoji="0" lang="en-US" sz="1200" b="0" i="0" u="none" strike="noStrike" kern="1200" cap="none" spc="0" normalizeH="0" baseline="0" noProof="0">
                <a:ln>
                  <a:noFill/>
                </a:ln>
                <a:solidFill>
                  <a:srgbClr val="000000"/>
                </a:solidFill>
                <a:effectLst/>
                <a:uLnTx/>
                <a:uFillTx/>
                <a:latin typeface="Times New Roman" pitchFamily="18" charset="0"/>
                <a:ea typeface="+mn-ea"/>
                <a:cs typeface="+mn-cs"/>
              </a:rPr>
              <a:pPr marL="0" marR="0" lvl="0" indent="0" algn="r" defTabSz="962025" rtl="0" eaLnBrk="1" fontAlgn="base" latinLnBrk="0" hangingPunct="1">
                <a:lnSpc>
                  <a:spcPct val="100000"/>
                </a:lnSpc>
                <a:spcBef>
                  <a:spcPct val="0"/>
                </a:spcBef>
                <a:spcAft>
                  <a:spcPct val="0"/>
                </a:spcAft>
                <a:buClrTx/>
                <a:buSzTx/>
                <a:buFontTx/>
                <a:buNone/>
                <a:tabLst/>
                <a:defRPr/>
              </a:pPr>
              <a:t>7</a:t>
            </a:fld>
            <a:endParaRPr kumimoji="0" lang="en-US" sz="1200" b="0" i="0" u="none" strike="noStrike" kern="1200" cap="none" spc="0" normalizeH="0" baseline="0" noProof="0">
              <a:ln>
                <a:noFill/>
              </a:ln>
              <a:solidFill>
                <a:srgbClr val="000000"/>
              </a:solidFill>
              <a:effectLst/>
              <a:uLnTx/>
              <a:uFillTx/>
              <a:latin typeface="Times New Roman" pitchFamily="18" charset="0"/>
              <a:ea typeface="+mn-ea"/>
              <a:cs typeface="+mn-cs"/>
            </a:endParaRPr>
          </a:p>
        </p:txBody>
      </p:sp>
      <p:sp>
        <p:nvSpPr>
          <p:cNvPr id="25603" name="Rectangle 2">
            <a:extLst>
              <a:ext uri="{FF2B5EF4-FFF2-40B4-BE49-F238E27FC236}">
                <a16:creationId xmlns:a16="http://schemas.microsoft.com/office/drawing/2014/main" id="{2134A047-1F21-652E-5AD2-C939C647BBC0}"/>
              </a:ext>
            </a:extLst>
          </p:cNvPr>
          <p:cNvSpPr>
            <a:spLocks noGrp="1" noRot="1" noChangeAspect="1" noChangeArrowheads="1" noTextEdit="1"/>
          </p:cNvSpPr>
          <p:nvPr>
            <p:ph type="sldImg"/>
          </p:nvPr>
        </p:nvSpPr>
        <p:spPr>
          <a:ln/>
        </p:spPr>
      </p:sp>
      <p:sp>
        <p:nvSpPr>
          <p:cNvPr id="25604" name="Rectangle 3">
            <a:extLst>
              <a:ext uri="{FF2B5EF4-FFF2-40B4-BE49-F238E27FC236}">
                <a16:creationId xmlns:a16="http://schemas.microsoft.com/office/drawing/2014/main" id="{2F87F5E6-9BB4-83FB-E6F2-0872C392AB1A}"/>
              </a:ext>
            </a:extLst>
          </p:cNvPr>
          <p:cNvSpPr>
            <a:spLocks noGrp="1" noChangeArrowheads="1"/>
          </p:cNvSpPr>
          <p:nvPr>
            <p:ph type="body" idx="1"/>
          </p:nvPr>
        </p:nvSpPr>
        <p:spPr>
          <a:xfrm>
            <a:off x="412750" y="4554538"/>
            <a:ext cx="6550025" cy="4314825"/>
          </a:xfrm>
          <a:noFill/>
          <a:ln/>
        </p:spPr>
        <p:txBody>
          <a:bodyPr/>
          <a:lstStyle/>
          <a:p>
            <a:pPr eaLnBrk="1" hangingPunct="1"/>
            <a:endParaRPr lang="en-US"/>
          </a:p>
        </p:txBody>
      </p:sp>
    </p:spTree>
    <p:extLst>
      <p:ext uri="{BB962C8B-B14F-4D97-AF65-F5344CB8AC3E}">
        <p14:creationId xmlns:p14="http://schemas.microsoft.com/office/powerpoint/2010/main" val="520909599"/>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normAutofit/>
          </a:bodyPr>
          <a:lstStyle/>
          <a:p>
            <a:endParaRPr lang="en-US" dirty="0"/>
          </a:p>
        </p:txBody>
      </p:sp>
      <p:sp>
        <p:nvSpPr>
          <p:cNvPr id="4" name="Slide Number Placeholder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DF1ACD00-77F6-4941-B4B0-B7C9C01A2CBF}"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8</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2296044165"/>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6CE0C7B-C30E-F859-EDDE-8ACA32365E0E}"/>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4A0CAE66-9B82-D902-C883-90524FC33F7B}"/>
              </a:ext>
            </a:extLst>
          </p:cNvPr>
          <p:cNvSpPr>
            <a:spLocks noGrp="1" noRot="1" noChangeAspect="1"/>
          </p:cNvSpPr>
          <p:nvPr>
            <p:ph type="sldImg"/>
          </p:nvPr>
        </p:nvSpPr>
        <p:spPr/>
        <p:txBody>
          <a:bodyPr/>
          <a:lstStyle/>
          <a:p>
            <a:endParaRPr lang="en-US"/>
          </a:p>
        </p:txBody>
      </p:sp>
      <p:sp>
        <p:nvSpPr>
          <p:cNvPr id="3" name="Notes Placeholder 2">
            <a:extLst>
              <a:ext uri="{FF2B5EF4-FFF2-40B4-BE49-F238E27FC236}">
                <a16:creationId xmlns:a16="http://schemas.microsoft.com/office/drawing/2014/main" id="{9F875CA4-EFC8-EADD-FF69-7C9C014DA982}"/>
              </a:ext>
            </a:extLst>
          </p:cNvPr>
          <p:cNvSpPr>
            <a:spLocks noGrp="1"/>
          </p:cNvSpPr>
          <p:nvPr>
            <p:ph type="body" idx="1"/>
          </p:nvPr>
        </p:nvSpPr>
        <p:spPr/>
        <p:txBody>
          <a:bodyPr/>
          <a:lstStyle/>
          <a:p>
            <a:endParaRPr lang="en-US" dirty="0"/>
          </a:p>
        </p:txBody>
      </p:sp>
      <p:sp>
        <p:nvSpPr>
          <p:cNvPr id="4" name="Slide Number Placeholder 3">
            <a:extLst>
              <a:ext uri="{FF2B5EF4-FFF2-40B4-BE49-F238E27FC236}">
                <a16:creationId xmlns:a16="http://schemas.microsoft.com/office/drawing/2014/main" id="{3CBAA72D-167F-DCE7-1A9B-3F00E40D9070}"/>
              </a:ext>
            </a:extLst>
          </p:cNvPr>
          <p:cNvSpPr>
            <a:spLocks noGrp="1"/>
          </p:cNvSpPr>
          <p:nvPr>
            <p:ph type="sldNum" sz="quarter" idx="5"/>
          </p:nvPr>
        </p:nvSpPr>
        <p:spPr/>
        <p:txBody>
          <a:bodyPr/>
          <a:lstStyle/>
          <a:p>
            <a:fld id="{8C2B6984-104E-F74E-AFCE-72849C323162}" type="slidenum">
              <a:rPr lang="en-US" smtClean="0"/>
              <a:t>9</a:t>
            </a:fld>
            <a:endParaRPr lang="en-US"/>
          </a:p>
        </p:txBody>
      </p:sp>
    </p:spTree>
    <p:extLst>
      <p:ext uri="{BB962C8B-B14F-4D97-AF65-F5344CB8AC3E}">
        <p14:creationId xmlns:p14="http://schemas.microsoft.com/office/powerpoint/2010/main" val="3550132104"/>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E14FD9D-EB24-047B-442C-CCD8B9424459}"/>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C20B8B3C-BBAD-30CB-8FE7-36EA05DCDC17}"/>
              </a:ext>
            </a:extLst>
          </p:cNvPr>
          <p:cNvSpPr>
            <a:spLocks noGrp="1" noRot="1" noChangeAspect="1"/>
          </p:cNvSpPr>
          <p:nvPr>
            <p:ph type="sldImg"/>
          </p:nvPr>
        </p:nvSpPr>
        <p:spPr/>
        <p:txBody>
          <a:bodyPr/>
          <a:lstStyle/>
          <a:p>
            <a:endParaRPr lang="en-US"/>
          </a:p>
        </p:txBody>
      </p:sp>
      <p:sp>
        <p:nvSpPr>
          <p:cNvPr id="3" name="Notes Placeholder 2">
            <a:extLst>
              <a:ext uri="{FF2B5EF4-FFF2-40B4-BE49-F238E27FC236}">
                <a16:creationId xmlns:a16="http://schemas.microsoft.com/office/drawing/2014/main" id="{0969D5E5-90F3-2481-0827-379699A747DD}"/>
              </a:ext>
            </a:extLst>
          </p:cNvPr>
          <p:cNvSpPr>
            <a:spLocks noGrp="1"/>
          </p:cNvSpPr>
          <p:nvPr>
            <p:ph type="body" idx="1"/>
          </p:nvPr>
        </p:nvSpPr>
        <p:spPr/>
        <p:txBody>
          <a:bodyPr/>
          <a:lstStyle/>
          <a:p>
            <a:endParaRPr lang="en-US" dirty="0"/>
          </a:p>
        </p:txBody>
      </p:sp>
      <p:sp>
        <p:nvSpPr>
          <p:cNvPr id="4" name="Slide Number Placeholder 3">
            <a:extLst>
              <a:ext uri="{FF2B5EF4-FFF2-40B4-BE49-F238E27FC236}">
                <a16:creationId xmlns:a16="http://schemas.microsoft.com/office/drawing/2014/main" id="{FABA84BE-9180-58CB-13D0-33D8F24D8133}"/>
              </a:ext>
            </a:extLst>
          </p:cNvPr>
          <p:cNvSpPr>
            <a:spLocks noGrp="1"/>
          </p:cNvSpPr>
          <p:nvPr>
            <p:ph type="sldNum" sz="quarter" idx="5"/>
          </p:nvPr>
        </p:nvSpPr>
        <p:spPr/>
        <p:txBody>
          <a:bodyPr/>
          <a:lstStyle/>
          <a:p>
            <a:fld id="{8C2B6984-104E-F74E-AFCE-72849C323162}" type="slidenum">
              <a:rPr lang="en-US" smtClean="0"/>
              <a:t>10</a:t>
            </a:fld>
            <a:endParaRPr lang="en-US"/>
          </a:p>
        </p:txBody>
      </p:sp>
    </p:spTree>
    <p:extLst>
      <p:ext uri="{BB962C8B-B14F-4D97-AF65-F5344CB8AC3E}">
        <p14:creationId xmlns:p14="http://schemas.microsoft.com/office/powerpoint/2010/main" val="1706211629"/>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txBody>
          <a:bodyPr/>
          <a:lstStyle/>
          <a:p>
            <a:endParaRPr lang="en-GB"/>
          </a:p>
        </p:txBody>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8C2B6984-104E-F74E-AFCE-72849C323162}" type="slidenum">
              <a:rPr lang="en-US" smtClean="0"/>
              <a:t>11</a:t>
            </a:fld>
            <a:endParaRPr lang="en-US"/>
          </a:p>
        </p:txBody>
      </p:sp>
    </p:spTree>
    <p:extLst>
      <p:ext uri="{BB962C8B-B14F-4D97-AF65-F5344CB8AC3E}">
        <p14:creationId xmlns:p14="http://schemas.microsoft.com/office/powerpoint/2010/main" val="843407155"/>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DF1ACD00-77F6-4941-B4B0-B7C9C01A2CBF}" type="slidenum">
              <a:rPr lang="en-US" smtClean="0"/>
              <a:pPr/>
              <a:t>12</a:t>
            </a:fld>
            <a:endParaRPr lang="en-US"/>
          </a:p>
        </p:txBody>
      </p:sp>
    </p:spTree>
    <p:extLst>
      <p:ext uri="{BB962C8B-B14F-4D97-AF65-F5344CB8AC3E}">
        <p14:creationId xmlns:p14="http://schemas.microsoft.com/office/powerpoint/2010/main" val="2892871067"/>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5A67CBD4-C074-5945-B4D9-C20F0CA68938}" type="slidenum">
              <a:rPr lang="en-US" smtClean="0"/>
              <a:pPr/>
              <a:t>13</a:t>
            </a:fld>
            <a:endParaRPr lang="en-US" dirty="0"/>
          </a:p>
        </p:txBody>
      </p:sp>
    </p:spTree>
    <p:extLst>
      <p:ext uri="{BB962C8B-B14F-4D97-AF65-F5344CB8AC3E}">
        <p14:creationId xmlns:p14="http://schemas.microsoft.com/office/powerpoint/2010/main" val="460068587"/>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txBody>
          <a:bodyPr/>
          <a:lstStyle/>
          <a:p>
            <a:endParaRPr lang="en-US"/>
          </a:p>
        </p:txBody>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8C2B6984-104E-F74E-AFCE-72849C323162}" type="slidenum">
              <a:rPr lang="en-US" smtClean="0"/>
              <a:t>20</a:t>
            </a:fld>
            <a:endParaRPr lang="en-US"/>
          </a:p>
        </p:txBody>
      </p:sp>
    </p:spTree>
    <p:extLst>
      <p:ext uri="{BB962C8B-B14F-4D97-AF65-F5344CB8AC3E}">
        <p14:creationId xmlns:p14="http://schemas.microsoft.com/office/powerpoint/2010/main" val="714353198"/>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8C2B6984-104E-F74E-AFCE-72849C323162}" type="slidenum">
              <a:rPr lang="en-US" smtClean="0"/>
              <a:t>24</a:t>
            </a:fld>
            <a:endParaRPr lang="en-US"/>
          </a:p>
        </p:txBody>
      </p:sp>
    </p:spTree>
    <p:extLst>
      <p:ext uri="{BB962C8B-B14F-4D97-AF65-F5344CB8AC3E}">
        <p14:creationId xmlns:p14="http://schemas.microsoft.com/office/powerpoint/2010/main" val="1541803555"/>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8C2B6984-104E-F74E-AFCE-72849C323162}" type="slidenum">
              <a:rPr lang="en-US" smtClean="0"/>
              <a:t>25</a:t>
            </a:fld>
            <a:endParaRPr lang="en-US"/>
          </a:p>
        </p:txBody>
      </p:sp>
    </p:spTree>
    <p:extLst>
      <p:ext uri="{BB962C8B-B14F-4D97-AF65-F5344CB8AC3E}">
        <p14:creationId xmlns:p14="http://schemas.microsoft.com/office/powerpoint/2010/main" val="1086030809"/>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fld id="{F7021451-1387-4CA6-816F-3879F97B5CBC}" type="slidenum">
              <a:rPr kumimoji="0" lang="en-US" sz="1800" b="0" i="0" u="none" strike="noStrike" kern="1200" cap="none" spc="0" normalizeH="0" baseline="0" noProof="0">
                <a:ln>
                  <a:noFill/>
                </a:ln>
                <a:solidFill>
                  <a:prstClr val="black"/>
                </a:solidFill>
                <a:effectLst/>
                <a:uLnTx/>
                <a:uFillTx/>
                <a:latin typeface="Aptos" panose="02110004020202020204"/>
                <a:ea typeface="+mn-ea"/>
                <a:cs typeface="+mn-cs"/>
              </a:rPr>
              <a:pPr marL="0" marR="0" lvl="0" indent="0" algn="l" defTabSz="914400" rtl="0" eaLnBrk="1" fontAlgn="auto" latinLnBrk="0" hangingPunct="1">
                <a:lnSpc>
                  <a:spcPct val="100000"/>
                </a:lnSpc>
                <a:spcBef>
                  <a:spcPts val="0"/>
                </a:spcBef>
                <a:spcAft>
                  <a:spcPts val="0"/>
                </a:spcAft>
                <a:buClrTx/>
                <a:buSzTx/>
                <a:buFontTx/>
                <a:buNone/>
                <a:tabLst/>
                <a:defRPr/>
              </a:pPr>
              <a:t>28</a:t>
            </a:fld>
            <a:endParaRPr kumimoji="0" lang="en-US" sz="1800" b="0" i="0" u="none" strike="noStrike" kern="1200" cap="none" spc="0" normalizeH="0" baseline="0" noProof="0">
              <a:ln>
                <a:noFill/>
              </a:ln>
              <a:solidFill>
                <a:prstClr val="black"/>
              </a:solidFill>
              <a:effectLst/>
              <a:uLnTx/>
              <a:uFillTx/>
              <a:latin typeface="Aptos" panose="02110004020202020204"/>
              <a:ea typeface="+mn-ea"/>
              <a:cs typeface="+mn-cs"/>
            </a:endParaRPr>
          </a:p>
        </p:txBody>
      </p:sp>
    </p:spTree>
    <p:extLst>
      <p:ext uri="{BB962C8B-B14F-4D97-AF65-F5344CB8AC3E}">
        <p14:creationId xmlns:p14="http://schemas.microsoft.com/office/powerpoint/2010/main" val="1024086991"/>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8C2B6984-104E-F74E-AFCE-72849C323162}" type="slidenum">
              <a:rPr lang="en-US" smtClean="0"/>
              <a:t>29</a:t>
            </a:fld>
            <a:endParaRPr lang="en-US"/>
          </a:p>
        </p:txBody>
      </p:sp>
    </p:spTree>
    <p:extLst>
      <p:ext uri="{BB962C8B-B14F-4D97-AF65-F5344CB8AC3E}">
        <p14:creationId xmlns:p14="http://schemas.microsoft.com/office/powerpoint/2010/main" val="3676825998"/>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Title Slide">
    <p:spTree>
      <p:nvGrpSpPr>
        <p:cNvPr id="1" name=""/>
        <p:cNvGrpSpPr/>
        <p:nvPr/>
      </p:nvGrpSpPr>
      <p:grpSpPr>
        <a:xfrm>
          <a:off x="0" y="0"/>
          <a:ext cx="0" cy="0"/>
          <a:chOff x="0" y="0"/>
          <a:chExt cx="0" cy="0"/>
        </a:xfrm>
      </p:grpSpPr>
      <p:sp>
        <p:nvSpPr>
          <p:cNvPr id="15" name="Title Placeholder 17"/>
          <p:cNvSpPr>
            <a:spLocks noGrp="1"/>
          </p:cNvSpPr>
          <p:nvPr>
            <p:ph type="title"/>
          </p:nvPr>
        </p:nvSpPr>
        <p:spPr>
          <a:xfrm>
            <a:off x="0" y="920"/>
            <a:ext cx="12192000" cy="393234"/>
          </a:xfrm>
          <a:prstGeom prst="rect">
            <a:avLst/>
          </a:prstGeom>
        </p:spPr>
        <p:txBody>
          <a:bodyPr vert="horz" lIns="91440" tIns="45720" rIns="91440" bIns="45720" rtlCol="0" anchor="ctr">
            <a:normAutofit/>
          </a:bodyPr>
          <a:lstStyle>
            <a:lvl1pPr>
              <a:defRPr b="1"/>
            </a:lvl1pPr>
          </a:lstStyle>
          <a:p>
            <a:r>
              <a:rPr lang="en-US" dirty="0"/>
              <a:t>Click to edit Master title style</a:t>
            </a:r>
          </a:p>
        </p:txBody>
      </p:sp>
    </p:spTree>
    <p:extLst>
      <p:ext uri="{BB962C8B-B14F-4D97-AF65-F5344CB8AC3E}">
        <p14:creationId xmlns:p14="http://schemas.microsoft.com/office/powerpoint/2010/main" val="1307860364"/>
      </p:ext>
    </p:extLst>
  </p:cSld>
  <p:clrMapOvr>
    <a:masterClrMapping/>
  </p:clrMapOvr>
  <p:extLst>
    <p:ext uri="{DCECCB84-F9BA-43D5-87BE-67443E8EF086}">
      <p15:sldGuideLst xmlns:p15="http://schemas.microsoft.com/office/powerpoint/2012/main">
        <p15:guide id="1" orient="horz" pos="2160" userDrawn="1">
          <p15:clr>
            <a:srgbClr val="FBAE40"/>
          </p15:clr>
        </p15:guide>
        <p15:guide id="2" pos="3840" userDrawn="1">
          <p15:clr>
            <a:srgbClr val="FBAE40"/>
          </p15:clr>
        </p15:guide>
      </p15:sldGuideLst>
    </p:ext>
  </p:extLst>
</p:sldLayout>
</file>

<file path=ppt/slideLayouts/slideLayout2.xml><?xml version="1.0" encoding="utf-8"?>
<p:sldLayout xmlns:a="http://schemas.openxmlformats.org/drawingml/2006/main" xmlns:r="http://schemas.openxmlformats.org/officeDocument/2006/relationships" xmlns:p="http://schemas.openxmlformats.org/presentationml/2006/main" type="obj">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marL="0">
              <a:defRPr/>
            </a:lvl1pPr>
          </a:lstStyle>
          <a:p>
            <a:r>
              <a:rPr lang="en-US"/>
              <a:t>Click to edit Master title style</a:t>
            </a:r>
            <a:endParaRPr lang="en-US" dirty="0"/>
          </a:p>
        </p:txBody>
      </p:sp>
      <p:sp>
        <p:nvSpPr>
          <p:cNvPr id="3" name="Content Placeholder 2"/>
          <p:cNvSpPr>
            <a:spLocks noGrp="1"/>
          </p:cNvSpPr>
          <p:nvPr>
            <p:ph idx="1"/>
          </p:nvPr>
        </p:nvSpPr>
        <p:spPr>
          <a:xfrm>
            <a:off x="162560" y="685800"/>
            <a:ext cx="11826240" cy="5669280"/>
          </a:xfrm>
          <a:prstGeom prst="rect">
            <a:avLst/>
          </a:prstGeom>
        </p:spPr>
        <p:txBody>
          <a:bodyPr/>
          <a:lstStyle>
            <a:lvl1pPr marL="182880" indent="-182880">
              <a:defRPr sz="2400"/>
            </a:lvl1pPr>
            <a:lvl2pPr marL="548640" indent="-182880">
              <a:defRPr sz="2000"/>
            </a:lvl2pPr>
            <a:lvl3pPr marL="1097280" indent="-182880">
              <a:defRPr sz="1800"/>
            </a:lvl3pPr>
            <a:lvl4pPr>
              <a:defRPr sz="1600"/>
            </a:lvl4pPr>
            <a:lvl5pPr>
              <a:defRPr sz="1600"/>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Tree>
    <p:extLst>
      <p:ext uri="{BB962C8B-B14F-4D97-AF65-F5344CB8AC3E}">
        <p14:creationId xmlns:p14="http://schemas.microsoft.com/office/powerpoint/2010/main" val="237121362"/>
      </p:ext>
    </p:extLst>
  </p:cSld>
  <p:clrMapOvr>
    <a:masterClrMapping/>
  </p:clrMapOvr>
  <p:extLst>
    <p:ext uri="{DCECCB84-F9BA-43D5-87BE-67443E8EF086}">
      <p15:sldGuideLst xmlns:p15="http://schemas.microsoft.com/office/powerpoint/2012/main">
        <p15:guide id="2" pos="3840" userDrawn="1">
          <p15:clr>
            <a:srgbClr val="FBAE40"/>
          </p15:clr>
        </p15:guide>
      </p15:sldGuideLst>
    </p:ext>
  </p:extLst>
</p:sldLayout>
</file>

<file path=ppt/slideLayouts/slideLayout3.xml><?xml version="1.0" encoding="utf-8"?>
<p:sldLayout xmlns:a="http://schemas.openxmlformats.org/drawingml/2006/main" xmlns:r="http://schemas.openxmlformats.org/officeDocument/2006/relationships" xmlns:p="http://schemas.openxmlformats.org/presentationml/2006/main" type="blank">
  <p:cSld name="Blank">
    <p:spTree>
      <p:nvGrpSpPr>
        <p:cNvPr id="1" name=""/>
        <p:cNvGrpSpPr/>
        <p:nvPr/>
      </p:nvGrpSpPr>
      <p:grpSpPr>
        <a:xfrm>
          <a:off x="0" y="0"/>
          <a:ext cx="0" cy="0"/>
          <a:chOff x="0" y="0"/>
          <a:chExt cx="0" cy="0"/>
        </a:xfrm>
      </p:grpSpPr>
    </p:spTree>
    <p:extLst>
      <p:ext uri="{BB962C8B-B14F-4D97-AF65-F5344CB8AC3E}">
        <p14:creationId xmlns:p14="http://schemas.microsoft.com/office/powerpoint/2010/main" val="2995947973"/>
      </p:ext>
    </p:extLst>
  </p:cSld>
  <p:clrMapOvr>
    <a:masterClrMapping/>
  </p:clrMapOvr>
  <p:extLst>
    <p:ext uri="{DCECCB84-F9BA-43D5-87BE-67443E8EF086}">
      <p15:sldGuideLst xmlns:p15="http://schemas.microsoft.com/office/powerpoint/2012/main"/>
    </p:ext>
  </p:extLst>
</p:sldLayout>
</file>

<file path=ppt/slideLayouts/slideLayout4.xml><?xml version="1.0" encoding="utf-8"?>
<p:sldLayout xmlns:a="http://schemas.openxmlformats.org/drawingml/2006/main" xmlns:r="http://schemas.openxmlformats.org/officeDocument/2006/relationships" xmlns:p="http://schemas.openxmlformats.org/presentationml/2006/main" userDrawn="1">
  <p:cSld name="1_Title and Content">
    <p:spTree>
      <p:nvGrpSpPr>
        <p:cNvPr id="1" name=""/>
        <p:cNvGrpSpPr/>
        <p:nvPr/>
      </p:nvGrpSpPr>
      <p:grpSpPr>
        <a:xfrm>
          <a:off x="0" y="0"/>
          <a:ext cx="0" cy="0"/>
          <a:chOff x="0" y="0"/>
          <a:chExt cx="0" cy="0"/>
        </a:xfrm>
      </p:grpSpPr>
    </p:spTree>
    <p:extLst>
      <p:ext uri="{BB962C8B-B14F-4D97-AF65-F5344CB8AC3E}">
        <p14:creationId xmlns:p14="http://schemas.microsoft.com/office/powerpoint/2010/main" val="1280749368"/>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p:cSld name="Title Slide">
    <p:spTree>
      <p:nvGrpSpPr>
        <p:cNvPr id="1" name=""/>
        <p:cNvGrpSpPr/>
        <p:nvPr/>
      </p:nvGrpSpPr>
      <p:grpSpPr>
        <a:xfrm>
          <a:off x="0" y="0"/>
          <a:ext cx="0" cy="0"/>
          <a:chOff x="0" y="0"/>
          <a:chExt cx="0" cy="0"/>
        </a:xfrm>
      </p:grpSpPr>
    </p:spTree>
    <p:extLst>
      <p:ext uri="{BB962C8B-B14F-4D97-AF65-F5344CB8AC3E}">
        <p14:creationId xmlns:p14="http://schemas.microsoft.com/office/powerpoint/2010/main" val="3000840246"/>
      </p:ext>
    </p:extLst>
  </p:cSld>
  <p:clrMapOvr>
    <a:masterClrMapping/>
  </p:clrMapOvr>
  <p:extLst>
    <p:ext uri="{DCECCB84-F9BA-43D5-87BE-67443E8EF086}">
      <p15:sldGuideLst xmlns:p15="http://schemas.microsoft.com/office/powerpoint/2012/main">
        <p15:guide id="1" orient="horz" pos="2160" userDrawn="1">
          <p15:clr>
            <a:srgbClr val="FBAE40"/>
          </p15:clr>
        </p15:guide>
        <p15:guide id="2" pos="3840" userDrawn="1">
          <p15:clr>
            <a:srgbClr val="FBAE40"/>
          </p15:clr>
        </p15:guide>
      </p15:sldGuideLst>
    </p:ext>
  </p:extLst>
</p:sldLayout>
</file>

<file path=ppt/slideLayouts/slideLayout6.xml><?xml version="1.0" encoding="utf-8"?>
<p:sldLayout xmlns:a="http://schemas.openxmlformats.org/drawingml/2006/main" xmlns:r="http://schemas.openxmlformats.org/officeDocument/2006/relationships" xmlns:p="http://schemas.openxmlformats.org/presentationml/2006/main" preserve="1">
  <p:cSld name="DEFAULT">
    <p:bg>
      <p:bgRef idx="1001">
        <a:schemeClr val="bg1"/>
      </p:bgRef>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3415963687"/>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preserve="1" userDrawn="1">
  <p:cSld name="Title Slide">
    <p:spTree>
      <p:nvGrpSpPr>
        <p:cNvPr id="1" name=""/>
        <p:cNvGrpSpPr/>
        <p:nvPr/>
      </p:nvGrpSpPr>
      <p:grpSpPr>
        <a:xfrm>
          <a:off x="0" y="0"/>
          <a:ext cx="0" cy="0"/>
          <a:chOff x="0" y="0"/>
          <a:chExt cx="0" cy="0"/>
        </a:xfrm>
      </p:grpSpPr>
      <p:sp>
        <p:nvSpPr>
          <p:cNvPr id="15" name="Title Placeholder 17"/>
          <p:cNvSpPr>
            <a:spLocks noGrp="1"/>
          </p:cNvSpPr>
          <p:nvPr>
            <p:ph type="title"/>
          </p:nvPr>
        </p:nvSpPr>
        <p:spPr>
          <a:xfrm>
            <a:off x="0" y="920"/>
            <a:ext cx="12192000" cy="393234"/>
          </a:xfrm>
          <a:prstGeom prst="rect">
            <a:avLst/>
          </a:prstGeom>
        </p:spPr>
        <p:txBody>
          <a:bodyPr vert="horz" lIns="91440" tIns="45720" rIns="91440" bIns="45720" rtlCol="0" anchor="ctr">
            <a:normAutofit/>
          </a:bodyPr>
          <a:lstStyle>
            <a:lvl1pPr>
              <a:defRPr b="1"/>
            </a:lvl1pPr>
          </a:lstStyle>
          <a:p>
            <a:r>
              <a:rPr lang="en-US" dirty="0"/>
              <a:t>Click to edit Master title style</a:t>
            </a:r>
          </a:p>
        </p:txBody>
      </p:sp>
    </p:spTree>
    <p:extLst>
      <p:ext uri="{BB962C8B-B14F-4D97-AF65-F5344CB8AC3E}">
        <p14:creationId xmlns:p14="http://schemas.microsoft.com/office/powerpoint/2010/main" val="4047559929"/>
      </p:ext>
    </p:extLst>
  </p:cSld>
  <p:clrMapOvr>
    <a:masterClrMapping/>
  </p:clrMapOvr>
  <p:extLst>
    <p:ext uri="{DCECCB84-F9BA-43D5-87BE-67443E8EF086}">
      <p15:sldGuideLst xmlns:p15="http://schemas.microsoft.com/office/powerpoint/2012/main">
        <p15:guide id="1" orient="horz" pos="2160">
          <p15:clr>
            <a:srgbClr val="FBAE40"/>
          </p15:clr>
        </p15:guide>
        <p15:guide id="2" pos="3840">
          <p15:clr>
            <a:srgbClr val="FBAE40"/>
          </p15:clr>
        </p15:guide>
      </p15:sldGuideLst>
    </p:ext>
  </p:extLst>
</p:sldLayout>
</file>

<file path=ppt/slideLayouts/slideLayout8.xml><?xml version="1.0" encoding="utf-8"?>
<p:sldLayout xmlns:a="http://schemas.openxmlformats.org/drawingml/2006/main" xmlns:r="http://schemas.openxmlformats.org/officeDocument/2006/relationships" xmlns:p="http://schemas.openxmlformats.org/presentationml/2006/main" type="obj">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marL="0">
              <a:defRPr/>
            </a:lvl1pPr>
          </a:lstStyle>
          <a:p>
            <a:r>
              <a:rPr lang="en-US"/>
              <a:t>Click to edit Master title style</a:t>
            </a:r>
            <a:endParaRPr lang="en-US" dirty="0"/>
          </a:p>
        </p:txBody>
      </p:sp>
      <p:sp>
        <p:nvSpPr>
          <p:cNvPr id="3" name="Content Placeholder 2"/>
          <p:cNvSpPr>
            <a:spLocks noGrp="1"/>
          </p:cNvSpPr>
          <p:nvPr>
            <p:ph idx="1"/>
          </p:nvPr>
        </p:nvSpPr>
        <p:spPr>
          <a:xfrm>
            <a:off x="162560" y="685800"/>
            <a:ext cx="11826240" cy="5669280"/>
          </a:xfrm>
          <a:prstGeom prst="rect">
            <a:avLst/>
          </a:prstGeom>
        </p:spPr>
        <p:txBody>
          <a:bodyPr/>
          <a:lstStyle>
            <a:lvl1pPr marL="182880" indent="-182880">
              <a:defRPr sz="2400"/>
            </a:lvl1pPr>
            <a:lvl2pPr marL="548640" indent="-182880">
              <a:defRPr sz="2000"/>
            </a:lvl2pPr>
            <a:lvl3pPr marL="1097280" indent="-182880">
              <a:defRPr sz="1800"/>
            </a:lvl3pPr>
            <a:lvl4pPr>
              <a:defRPr sz="1600"/>
            </a:lvl4pPr>
            <a:lvl5pPr>
              <a:defRPr sz="1600"/>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Tree>
    <p:extLst>
      <p:ext uri="{BB962C8B-B14F-4D97-AF65-F5344CB8AC3E}">
        <p14:creationId xmlns:p14="http://schemas.microsoft.com/office/powerpoint/2010/main" val="2992615889"/>
      </p:ext>
    </p:extLst>
  </p:cSld>
  <p:clrMapOvr>
    <a:masterClrMapping/>
  </p:clrMapOvr>
  <p:extLst>
    <p:ext uri="{DCECCB84-F9BA-43D5-87BE-67443E8EF086}">
      <p15:sldGuideLst xmlns:p15="http://schemas.microsoft.com/office/powerpoint/2012/main">
        <p15:guide id="1" orient="horz" pos="2160">
          <p15:clr>
            <a:srgbClr val="FBAE40"/>
          </p15:clr>
        </p15:guide>
        <p15:guide id="2" pos="3840">
          <p15:clr>
            <a:srgbClr val="FBAE40"/>
          </p15:clr>
        </p15:guide>
      </p15:sldGuideLst>
    </p:ext>
  </p:extLst>
</p:sldLayout>
</file>

<file path=ppt/slideLayouts/slideLayout9.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FBF0378-B36B-2784-4B87-E03C3923D93A}"/>
              </a:ext>
            </a:extLst>
          </p:cNvPr>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p>
        </p:txBody>
      </p:sp>
      <p:sp>
        <p:nvSpPr>
          <p:cNvPr id="3" name="Subtitle 2">
            <a:extLst>
              <a:ext uri="{FF2B5EF4-FFF2-40B4-BE49-F238E27FC236}">
                <a16:creationId xmlns:a16="http://schemas.microsoft.com/office/drawing/2014/main" id="{1511C339-CEAD-0FC3-17CB-250573F1A783}"/>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sp>
        <p:nvSpPr>
          <p:cNvPr id="4" name="Date Placeholder 3">
            <a:extLst>
              <a:ext uri="{FF2B5EF4-FFF2-40B4-BE49-F238E27FC236}">
                <a16:creationId xmlns:a16="http://schemas.microsoft.com/office/drawing/2014/main" id="{66AE8A5E-33AB-18C1-504A-CE9D06BB16EF}"/>
              </a:ext>
            </a:extLst>
          </p:cNvPr>
          <p:cNvSpPr>
            <a:spLocks noGrp="1"/>
          </p:cNvSpPr>
          <p:nvPr>
            <p:ph type="dt" sz="half" idx="10"/>
          </p:nvPr>
        </p:nvSpPr>
        <p:spPr/>
        <p:txBody>
          <a:bodyPr/>
          <a:lstStyle/>
          <a:p>
            <a:fld id="{37393CBD-4B3F-4494-935A-496832F2C9DB}" type="datetimeFigureOut">
              <a:rPr lang="en-US" smtClean="0"/>
              <a:t>9/23/26</a:t>
            </a:fld>
            <a:endParaRPr lang="en-US"/>
          </a:p>
        </p:txBody>
      </p:sp>
      <p:sp>
        <p:nvSpPr>
          <p:cNvPr id="5" name="Footer Placeholder 4">
            <a:extLst>
              <a:ext uri="{FF2B5EF4-FFF2-40B4-BE49-F238E27FC236}">
                <a16:creationId xmlns:a16="http://schemas.microsoft.com/office/drawing/2014/main" id="{3A885C76-1F24-807E-8EDF-281913BF3300}"/>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D5BC66E3-AB09-22B5-5F7B-87688B836782}"/>
              </a:ext>
            </a:extLst>
          </p:cNvPr>
          <p:cNvSpPr>
            <a:spLocks noGrp="1"/>
          </p:cNvSpPr>
          <p:nvPr>
            <p:ph type="sldNum" sz="quarter" idx="12"/>
          </p:nvPr>
        </p:nvSpPr>
        <p:spPr/>
        <p:txBody>
          <a:bodyPr/>
          <a:lstStyle/>
          <a:p>
            <a:fld id="{63E4B890-3DB0-4F7B-811F-3F0E06F10887}" type="slidenum">
              <a:rPr lang="en-US" smtClean="0"/>
              <a:t>‹#›</a:t>
            </a:fld>
            <a:endParaRPr lang="en-US"/>
          </a:p>
        </p:txBody>
      </p:sp>
    </p:spTree>
    <p:extLst>
      <p:ext uri="{BB962C8B-B14F-4D97-AF65-F5344CB8AC3E}">
        <p14:creationId xmlns:p14="http://schemas.microsoft.com/office/powerpoint/2010/main" val="811268338"/>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D2C5844-660E-4C2B-F666-78ADD91030C7}"/>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A05FE821-01F7-1037-908A-DAF044C90A82}"/>
              </a:ext>
            </a:extLst>
          </p:cNvPr>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13FE8891-4F6E-3614-404F-391D5F103B95}"/>
              </a:ext>
            </a:extLst>
          </p:cNvPr>
          <p:cNvSpPr>
            <a:spLocks noGrp="1"/>
          </p:cNvSpPr>
          <p:nvPr>
            <p:ph type="dt" sz="half" idx="10"/>
          </p:nvPr>
        </p:nvSpPr>
        <p:spPr/>
        <p:txBody>
          <a:bodyPr/>
          <a:lstStyle/>
          <a:p>
            <a:fld id="{37393CBD-4B3F-4494-935A-496832F2C9DB}" type="datetimeFigureOut">
              <a:rPr lang="en-US" smtClean="0"/>
              <a:t>9/23/26</a:t>
            </a:fld>
            <a:endParaRPr lang="en-US"/>
          </a:p>
        </p:txBody>
      </p:sp>
      <p:sp>
        <p:nvSpPr>
          <p:cNvPr id="5" name="Footer Placeholder 4">
            <a:extLst>
              <a:ext uri="{FF2B5EF4-FFF2-40B4-BE49-F238E27FC236}">
                <a16:creationId xmlns:a16="http://schemas.microsoft.com/office/drawing/2014/main" id="{59D6AF3B-38CC-854B-D471-B01146CD3C08}"/>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5E7F05B5-663D-1477-1ED9-0234E22E248A}"/>
              </a:ext>
            </a:extLst>
          </p:cNvPr>
          <p:cNvSpPr>
            <a:spLocks noGrp="1"/>
          </p:cNvSpPr>
          <p:nvPr>
            <p:ph type="sldNum" sz="quarter" idx="12"/>
          </p:nvPr>
        </p:nvSpPr>
        <p:spPr/>
        <p:txBody>
          <a:bodyPr/>
          <a:lstStyle/>
          <a:p>
            <a:fld id="{63E4B890-3DB0-4F7B-811F-3F0E06F10887}" type="slidenum">
              <a:rPr lang="en-US" smtClean="0"/>
              <a:t>‹#›</a:t>
            </a:fld>
            <a:endParaRPr lang="en-US"/>
          </a:p>
        </p:txBody>
      </p:sp>
    </p:spTree>
    <p:extLst>
      <p:ext uri="{BB962C8B-B14F-4D97-AF65-F5344CB8AC3E}">
        <p14:creationId xmlns:p14="http://schemas.microsoft.com/office/powerpoint/2010/main" val="2124946791"/>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26B89FE-5886-E09D-23CF-ED6F797D71C2}"/>
              </a:ext>
            </a:extLst>
          </p:cNvPr>
          <p:cNvSpPr>
            <a:spLocks noGrp="1"/>
          </p:cNvSpPr>
          <p:nvPr>
            <p:ph type="title"/>
          </p:nvPr>
        </p:nvSpPr>
        <p:spPr>
          <a:xfrm>
            <a:off x="831850" y="1709738"/>
            <a:ext cx="10515600" cy="2852737"/>
          </a:xfrm>
        </p:spPr>
        <p:txBody>
          <a:bodyPr anchor="b"/>
          <a:lstStyle>
            <a:lvl1pPr>
              <a:defRPr sz="6000"/>
            </a:lvl1pPr>
          </a:lstStyle>
          <a:p>
            <a:r>
              <a:rPr lang="en-US"/>
              <a:t>Click to edit Master title style</a:t>
            </a:r>
          </a:p>
        </p:txBody>
      </p:sp>
      <p:sp>
        <p:nvSpPr>
          <p:cNvPr id="3" name="Text Placeholder 2">
            <a:extLst>
              <a:ext uri="{FF2B5EF4-FFF2-40B4-BE49-F238E27FC236}">
                <a16:creationId xmlns:a16="http://schemas.microsoft.com/office/drawing/2014/main" id="{0D8B414A-D777-2A8D-7E37-C048508BBF54}"/>
              </a:ext>
            </a:extLst>
          </p:cNvPr>
          <p:cNvSpPr>
            <a:spLocks noGrp="1"/>
          </p:cNvSpPr>
          <p:nvPr>
            <p:ph type="body" idx="1"/>
          </p:nvPr>
        </p:nvSpPr>
        <p:spPr>
          <a:xfrm>
            <a:off x="831850" y="4589463"/>
            <a:ext cx="10515600" cy="1500187"/>
          </a:xfrm>
        </p:spPr>
        <p:txBody>
          <a:bodyPr/>
          <a:lstStyle>
            <a:lvl1pPr marL="0" indent="0">
              <a:buNone/>
              <a:defRPr sz="2400">
                <a:solidFill>
                  <a:schemeClr val="tx1">
                    <a:tint val="82000"/>
                  </a:schemeClr>
                </a:solidFill>
              </a:defRPr>
            </a:lvl1pPr>
            <a:lvl2pPr marL="457200" indent="0">
              <a:buNone/>
              <a:defRPr sz="2000">
                <a:solidFill>
                  <a:schemeClr val="tx1">
                    <a:tint val="82000"/>
                  </a:schemeClr>
                </a:solidFill>
              </a:defRPr>
            </a:lvl2pPr>
            <a:lvl3pPr marL="914400" indent="0">
              <a:buNone/>
              <a:defRPr sz="1800">
                <a:solidFill>
                  <a:schemeClr val="tx1">
                    <a:tint val="82000"/>
                  </a:schemeClr>
                </a:solidFill>
              </a:defRPr>
            </a:lvl3pPr>
            <a:lvl4pPr marL="1371600" indent="0">
              <a:buNone/>
              <a:defRPr sz="1600">
                <a:solidFill>
                  <a:schemeClr val="tx1">
                    <a:tint val="82000"/>
                  </a:schemeClr>
                </a:solidFill>
              </a:defRPr>
            </a:lvl4pPr>
            <a:lvl5pPr marL="1828800" indent="0">
              <a:buNone/>
              <a:defRPr sz="1600">
                <a:solidFill>
                  <a:schemeClr val="tx1">
                    <a:tint val="82000"/>
                  </a:schemeClr>
                </a:solidFill>
              </a:defRPr>
            </a:lvl5pPr>
            <a:lvl6pPr marL="2286000" indent="0">
              <a:buNone/>
              <a:defRPr sz="1600">
                <a:solidFill>
                  <a:schemeClr val="tx1">
                    <a:tint val="82000"/>
                  </a:schemeClr>
                </a:solidFill>
              </a:defRPr>
            </a:lvl6pPr>
            <a:lvl7pPr marL="2743200" indent="0">
              <a:buNone/>
              <a:defRPr sz="1600">
                <a:solidFill>
                  <a:schemeClr val="tx1">
                    <a:tint val="82000"/>
                  </a:schemeClr>
                </a:solidFill>
              </a:defRPr>
            </a:lvl7pPr>
            <a:lvl8pPr marL="3200400" indent="0">
              <a:buNone/>
              <a:defRPr sz="1600">
                <a:solidFill>
                  <a:schemeClr val="tx1">
                    <a:tint val="82000"/>
                  </a:schemeClr>
                </a:solidFill>
              </a:defRPr>
            </a:lvl8pPr>
            <a:lvl9pPr marL="3657600" indent="0">
              <a:buNone/>
              <a:defRPr sz="1600">
                <a:solidFill>
                  <a:schemeClr val="tx1">
                    <a:tint val="82000"/>
                  </a:schemeClr>
                </a:solidFill>
              </a:defRPr>
            </a:lvl9pPr>
          </a:lstStyle>
          <a:p>
            <a:pPr lvl="0"/>
            <a:r>
              <a:rPr lang="en-US"/>
              <a:t>Click to edit Master text styles</a:t>
            </a:r>
          </a:p>
        </p:txBody>
      </p:sp>
      <p:sp>
        <p:nvSpPr>
          <p:cNvPr id="4" name="Date Placeholder 3">
            <a:extLst>
              <a:ext uri="{FF2B5EF4-FFF2-40B4-BE49-F238E27FC236}">
                <a16:creationId xmlns:a16="http://schemas.microsoft.com/office/drawing/2014/main" id="{8D26699B-5CB4-1693-61EB-7BC2DA123CFF}"/>
              </a:ext>
            </a:extLst>
          </p:cNvPr>
          <p:cNvSpPr>
            <a:spLocks noGrp="1"/>
          </p:cNvSpPr>
          <p:nvPr>
            <p:ph type="dt" sz="half" idx="10"/>
          </p:nvPr>
        </p:nvSpPr>
        <p:spPr/>
        <p:txBody>
          <a:bodyPr/>
          <a:lstStyle/>
          <a:p>
            <a:fld id="{37393CBD-4B3F-4494-935A-496832F2C9DB}" type="datetimeFigureOut">
              <a:rPr lang="en-US" smtClean="0"/>
              <a:t>9/23/26</a:t>
            </a:fld>
            <a:endParaRPr lang="en-US"/>
          </a:p>
        </p:txBody>
      </p:sp>
      <p:sp>
        <p:nvSpPr>
          <p:cNvPr id="5" name="Footer Placeholder 4">
            <a:extLst>
              <a:ext uri="{FF2B5EF4-FFF2-40B4-BE49-F238E27FC236}">
                <a16:creationId xmlns:a16="http://schemas.microsoft.com/office/drawing/2014/main" id="{76B5B628-4668-142F-BBF5-6B9BADBF2C67}"/>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8B83699B-F088-14F6-0E7D-AD1984085AA4}"/>
              </a:ext>
            </a:extLst>
          </p:cNvPr>
          <p:cNvSpPr>
            <a:spLocks noGrp="1"/>
          </p:cNvSpPr>
          <p:nvPr>
            <p:ph type="sldNum" sz="quarter" idx="12"/>
          </p:nvPr>
        </p:nvSpPr>
        <p:spPr/>
        <p:txBody>
          <a:bodyPr/>
          <a:lstStyle/>
          <a:p>
            <a:fld id="{63E4B890-3DB0-4F7B-811F-3F0E06F10887}" type="slidenum">
              <a:rPr lang="en-US" smtClean="0"/>
              <a:t>‹#›</a:t>
            </a:fld>
            <a:endParaRPr lang="en-US"/>
          </a:p>
        </p:txBody>
      </p:sp>
    </p:spTree>
    <p:extLst>
      <p:ext uri="{BB962C8B-B14F-4D97-AF65-F5344CB8AC3E}">
        <p14:creationId xmlns:p14="http://schemas.microsoft.com/office/powerpoint/2010/main" val="2221827524"/>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DC1285A-BE7C-610D-5247-29000EE9C40D}"/>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56648039-2F93-6AE7-8397-F2337100431B}"/>
              </a:ext>
            </a:extLst>
          </p:cNvPr>
          <p:cNvSpPr>
            <a:spLocks noGrp="1"/>
          </p:cNvSpPr>
          <p:nvPr>
            <p:ph sz="half" idx="1"/>
          </p:nvPr>
        </p:nvSpPr>
        <p:spPr>
          <a:xfrm>
            <a:off x="838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a:extLst>
              <a:ext uri="{FF2B5EF4-FFF2-40B4-BE49-F238E27FC236}">
                <a16:creationId xmlns:a16="http://schemas.microsoft.com/office/drawing/2014/main" id="{CEB79EF0-6141-619E-E58E-C6DD78AB2DC4}"/>
              </a:ext>
            </a:extLst>
          </p:cNvPr>
          <p:cNvSpPr>
            <a:spLocks noGrp="1"/>
          </p:cNvSpPr>
          <p:nvPr>
            <p:ph sz="half" idx="2"/>
          </p:nvPr>
        </p:nvSpPr>
        <p:spPr>
          <a:xfrm>
            <a:off x="6172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a:extLst>
              <a:ext uri="{FF2B5EF4-FFF2-40B4-BE49-F238E27FC236}">
                <a16:creationId xmlns:a16="http://schemas.microsoft.com/office/drawing/2014/main" id="{F5DB2BE9-886B-706E-E8F0-6605BFA43D84}"/>
              </a:ext>
            </a:extLst>
          </p:cNvPr>
          <p:cNvSpPr>
            <a:spLocks noGrp="1"/>
          </p:cNvSpPr>
          <p:nvPr>
            <p:ph type="dt" sz="half" idx="10"/>
          </p:nvPr>
        </p:nvSpPr>
        <p:spPr/>
        <p:txBody>
          <a:bodyPr/>
          <a:lstStyle/>
          <a:p>
            <a:fld id="{37393CBD-4B3F-4494-935A-496832F2C9DB}" type="datetimeFigureOut">
              <a:rPr lang="en-US" smtClean="0"/>
              <a:t>9/23/26</a:t>
            </a:fld>
            <a:endParaRPr lang="en-US"/>
          </a:p>
        </p:txBody>
      </p:sp>
      <p:sp>
        <p:nvSpPr>
          <p:cNvPr id="6" name="Footer Placeholder 5">
            <a:extLst>
              <a:ext uri="{FF2B5EF4-FFF2-40B4-BE49-F238E27FC236}">
                <a16:creationId xmlns:a16="http://schemas.microsoft.com/office/drawing/2014/main" id="{57487C1A-FC79-73C8-638D-09B37D54AFFB}"/>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CA3DE970-8FAB-B10F-472E-FEF242DC5548}"/>
              </a:ext>
            </a:extLst>
          </p:cNvPr>
          <p:cNvSpPr>
            <a:spLocks noGrp="1"/>
          </p:cNvSpPr>
          <p:nvPr>
            <p:ph type="sldNum" sz="quarter" idx="12"/>
          </p:nvPr>
        </p:nvSpPr>
        <p:spPr/>
        <p:txBody>
          <a:bodyPr/>
          <a:lstStyle/>
          <a:p>
            <a:fld id="{63E4B890-3DB0-4F7B-811F-3F0E06F10887}" type="slidenum">
              <a:rPr lang="en-US" smtClean="0"/>
              <a:t>‹#›</a:t>
            </a:fld>
            <a:endParaRPr lang="en-US"/>
          </a:p>
        </p:txBody>
      </p:sp>
    </p:spTree>
    <p:extLst>
      <p:ext uri="{BB962C8B-B14F-4D97-AF65-F5344CB8AC3E}">
        <p14:creationId xmlns:p14="http://schemas.microsoft.com/office/powerpoint/2010/main" val="1625571432"/>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08F139A-95E8-048C-989A-3F74BC7DF166}"/>
              </a:ext>
            </a:extLst>
          </p:cNvPr>
          <p:cNvSpPr>
            <a:spLocks noGrp="1"/>
          </p:cNvSpPr>
          <p:nvPr>
            <p:ph type="title"/>
          </p:nvPr>
        </p:nvSpPr>
        <p:spPr>
          <a:xfrm>
            <a:off x="839788" y="365125"/>
            <a:ext cx="10515600" cy="1325563"/>
          </a:xfrm>
        </p:spPr>
        <p:txBody>
          <a:bodyPr/>
          <a:lstStyle/>
          <a:p>
            <a:r>
              <a:rPr lang="en-US"/>
              <a:t>Click to edit Master title style</a:t>
            </a:r>
          </a:p>
        </p:txBody>
      </p:sp>
      <p:sp>
        <p:nvSpPr>
          <p:cNvPr id="3" name="Text Placeholder 2">
            <a:extLst>
              <a:ext uri="{FF2B5EF4-FFF2-40B4-BE49-F238E27FC236}">
                <a16:creationId xmlns:a16="http://schemas.microsoft.com/office/drawing/2014/main" id="{9250F64F-50FE-917A-B818-D980B540084A}"/>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a:extLst>
              <a:ext uri="{FF2B5EF4-FFF2-40B4-BE49-F238E27FC236}">
                <a16:creationId xmlns:a16="http://schemas.microsoft.com/office/drawing/2014/main" id="{5DFD4E42-595D-305B-336B-D955BE24378E}"/>
              </a:ext>
            </a:extLst>
          </p:cNvPr>
          <p:cNvSpPr>
            <a:spLocks noGrp="1"/>
          </p:cNvSpPr>
          <p:nvPr>
            <p:ph sz="half" idx="2"/>
          </p:nvPr>
        </p:nvSpPr>
        <p:spPr>
          <a:xfrm>
            <a:off x="839788" y="2505075"/>
            <a:ext cx="5157787"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a:extLst>
              <a:ext uri="{FF2B5EF4-FFF2-40B4-BE49-F238E27FC236}">
                <a16:creationId xmlns:a16="http://schemas.microsoft.com/office/drawing/2014/main" id="{F4707C37-5C87-89C8-64EE-2E8C53FA167B}"/>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a:extLst>
              <a:ext uri="{FF2B5EF4-FFF2-40B4-BE49-F238E27FC236}">
                <a16:creationId xmlns:a16="http://schemas.microsoft.com/office/drawing/2014/main" id="{871743CA-F602-376C-5AEB-2AEC641C1E9C}"/>
              </a:ext>
            </a:extLst>
          </p:cNvPr>
          <p:cNvSpPr>
            <a:spLocks noGrp="1"/>
          </p:cNvSpPr>
          <p:nvPr>
            <p:ph sz="quarter" idx="4"/>
          </p:nvPr>
        </p:nvSpPr>
        <p:spPr>
          <a:xfrm>
            <a:off x="6172200" y="2505075"/>
            <a:ext cx="5183188"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a:extLst>
              <a:ext uri="{FF2B5EF4-FFF2-40B4-BE49-F238E27FC236}">
                <a16:creationId xmlns:a16="http://schemas.microsoft.com/office/drawing/2014/main" id="{C1F5D296-4750-5EFA-2DAB-273441EFB4DB}"/>
              </a:ext>
            </a:extLst>
          </p:cNvPr>
          <p:cNvSpPr>
            <a:spLocks noGrp="1"/>
          </p:cNvSpPr>
          <p:nvPr>
            <p:ph type="dt" sz="half" idx="10"/>
          </p:nvPr>
        </p:nvSpPr>
        <p:spPr/>
        <p:txBody>
          <a:bodyPr/>
          <a:lstStyle/>
          <a:p>
            <a:fld id="{37393CBD-4B3F-4494-935A-496832F2C9DB}" type="datetimeFigureOut">
              <a:rPr lang="en-US" smtClean="0"/>
              <a:t>9/23/26</a:t>
            </a:fld>
            <a:endParaRPr lang="en-US"/>
          </a:p>
        </p:txBody>
      </p:sp>
      <p:sp>
        <p:nvSpPr>
          <p:cNvPr id="8" name="Footer Placeholder 7">
            <a:extLst>
              <a:ext uri="{FF2B5EF4-FFF2-40B4-BE49-F238E27FC236}">
                <a16:creationId xmlns:a16="http://schemas.microsoft.com/office/drawing/2014/main" id="{DC3F1603-F52A-A26D-067B-A77AE5BBE3FA}"/>
              </a:ext>
            </a:extLst>
          </p:cNvPr>
          <p:cNvSpPr>
            <a:spLocks noGrp="1"/>
          </p:cNvSpPr>
          <p:nvPr>
            <p:ph type="ftr" sz="quarter" idx="11"/>
          </p:nvPr>
        </p:nvSpPr>
        <p:spPr/>
        <p:txBody>
          <a:bodyPr/>
          <a:lstStyle/>
          <a:p>
            <a:endParaRPr lang="en-US"/>
          </a:p>
        </p:txBody>
      </p:sp>
      <p:sp>
        <p:nvSpPr>
          <p:cNvPr id="9" name="Slide Number Placeholder 8">
            <a:extLst>
              <a:ext uri="{FF2B5EF4-FFF2-40B4-BE49-F238E27FC236}">
                <a16:creationId xmlns:a16="http://schemas.microsoft.com/office/drawing/2014/main" id="{EC4FD48F-A650-A24A-DBDC-BB0194934FC2}"/>
              </a:ext>
            </a:extLst>
          </p:cNvPr>
          <p:cNvSpPr>
            <a:spLocks noGrp="1"/>
          </p:cNvSpPr>
          <p:nvPr>
            <p:ph type="sldNum" sz="quarter" idx="12"/>
          </p:nvPr>
        </p:nvSpPr>
        <p:spPr/>
        <p:txBody>
          <a:bodyPr/>
          <a:lstStyle/>
          <a:p>
            <a:fld id="{63E4B890-3DB0-4F7B-811F-3F0E06F10887}" type="slidenum">
              <a:rPr lang="en-US" smtClean="0"/>
              <a:t>‹#›</a:t>
            </a:fld>
            <a:endParaRPr lang="en-US"/>
          </a:p>
        </p:txBody>
      </p:sp>
    </p:spTree>
    <p:extLst>
      <p:ext uri="{BB962C8B-B14F-4D97-AF65-F5344CB8AC3E}">
        <p14:creationId xmlns:p14="http://schemas.microsoft.com/office/powerpoint/2010/main" val="2617638942"/>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3D39876-D2AB-905E-C0BF-43BEB232C658}"/>
              </a:ext>
            </a:extLst>
          </p:cNvPr>
          <p:cNvSpPr>
            <a:spLocks noGrp="1"/>
          </p:cNvSpPr>
          <p:nvPr>
            <p:ph type="title"/>
          </p:nvPr>
        </p:nvSpPr>
        <p:spPr/>
        <p:txBody>
          <a:bodyPr/>
          <a:lstStyle/>
          <a:p>
            <a:r>
              <a:rPr lang="en-US"/>
              <a:t>Click to edit Master title style</a:t>
            </a:r>
          </a:p>
        </p:txBody>
      </p:sp>
      <p:sp>
        <p:nvSpPr>
          <p:cNvPr id="3" name="Date Placeholder 2">
            <a:extLst>
              <a:ext uri="{FF2B5EF4-FFF2-40B4-BE49-F238E27FC236}">
                <a16:creationId xmlns:a16="http://schemas.microsoft.com/office/drawing/2014/main" id="{D833383D-5A60-DFC0-AC83-39549793C027}"/>
              </a:ext>
            </a:extLst>
          </p:cNvPr>
          <p:cNvSpPr>
            <a:spLocks noGrp="1"/>
          </p:cNvSpPr>
          <p:nvPr>
            <p:ph type="dt" sz="half" idx="10"/>
          </p:nvPr>
        </p:nvSpPr>
        <p:spPr/>
        <p:txBody>
          <a:bodyPr/>
          <a:lstStyle/>
          <a:p>
            <a:fld id="{37393CBD-4B3F-4494-935A-496832F2C9DB}" type="datetimeFigureOut">
              <a:rPr lang="en-US" smtClean="0"/>
              <a:t>9/23/26</a:t>
            </a:fld>
            <a:endParaRPr lang="en-US"/>
          </a:p>
        </p:txBody>
      </p:sp>
      <p:sp>
        <p:nvSpPr>
          <p:cNvPr id="4" name="Footer Placeholder 3">
            <a:extLst>
              <a:ext uri="{FF2B5EF4-FFF2-40B4-BE49-F238E27FC236}">
                <a16:creationId xmlns:a16="http://schemas.microsoft.com/office/drawing/2014/main" id="{01B6EC7D-09E9-0643-89A7-ED0EEA46D7B4}"/>
              </a:ext>
            </a:extLst>
          </p:cNvPr>
          <p:cNvSpPr>
            <a:spLocks noGrp="1"/>
          </p:cNvSpPr>
          <p:nvPr>
            <p:ph type="ftr" sz="quarter" idx="11"/>
          </p:nvPr>
        </p:nvSpPr>
        <p:spPr/>
        <p:txBody>
          <a:bodyPr/>
          <a:lstStyle/>
          <a:p>
            <a:endParaRPr lang="en-US"/>
          </a:p>
        </p:txBody>
      </p:sp>
      <p:sp>
        <p:nvSpPr>
          <p:cNvPr id="5" name="Slide Number Placeholder 4">
            <a:extLst>
              <a:ext uri="{FF2B5EF4-FFF2-40B4-BE49-F238E27FC236}">
                <a16:creationId xmlns:a16="http://schemas.microsoft.com/office/drawing/2014/main" id="{39059A9B-794F-3024-02CC-39B562FF3AED}"/>
              </a:ext>
            </a:extLst>
          </p:cNvPr>
          <p:cNvSpPr>
            <a:spLocks noGrp="1"/>
          </p:cNvSpPr>
          <p:nvPr>
            <p:ph type="sldNum" sz="quarter" idx="12"/>
          </p:nvPr>
        </p:nvSpPr>
        <p:spPr/>
        <p:txBody>
          <a:bodyPr/>
          <a:lstStyle/>
          <a:p>
            <a:fld id="{63E4B890-3DB0-4F7B-811F-3F0E06F10887}" type="slidenum">
              <a:rPr lang="en-US" smtClean="0"/>
              <a:t>‹#›</a:t>
            </a:fld>
            <a:endParaRPr lang="en-US"/>
          </a:p>
        </p:txBody>
      </p:sp>
    </p:spTree>
    <p:extLst>
      <p:ext uri="{BB962C8B-B14F-4D97-AF65-F5344CB8AC3E}">
        <p14:creationId xmlns:p14="http://schemas.microsoft.com/office/powerpoint/2010/main" val="389986355"/>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A96E9467-54BA-2767-D99C-D4E2C43931BC}"/>
              </a:ext>
            </a:extLst>
          </p:cNvPr>
          <p:cNvSpPr>
            <a:spLocks noGrp="1"/>
          </p:cNvSpPr>
          <p:nvPr>
            <p:ph type="dt" sz="half" idx="10"/>
          </p:nvPr>
        </p:nvSpPr>
        <p:spPr/>
        <p:txBody>
          <a:bodyPr/>
          <a:lstStyle/>
          <a:p>
            <a:fld id="{37393CBD-4B3F-4494-935A-496832F2C9DB}" type="datetimeFigureOut">
              <a:rPr lang="en-US" smtClean="0"/>
              <a:t>9/23/26</a:t>
            </a:fld>
            <a:endParaRPr lang="en-US"/>
          </a:p>
        </p:txBody>
      </p:sp>
      <p:sp>
        <p:nvSpPr>
          <p:cNvPr id="3" name="Footer Placeholder 2">
            <a:extLst>
              <a:ext uri="{FF2B5EF4-FFF2-40B4-BE49-F238E27FC236}">
                <a16:creationId xmlns:a16="http://schemas.microsoft.com/office/drawing/2014/main" id="{539726EF-6E5F-AA41-3A07-76D4D60F0496}"/>
              </a:ext>
            </a:extLst>
          </p:cNvPr>
          <p:cNvSpPr>
            <a:spLocks noGrp="1"/>
          </p:cNvSpPr>
          <p:nvPr>
            <p:ph type="ftr" sz="quarter" idx="11"/>
          </p:nvPr>
        </p:nvSpPr>
        <p:spPr/>
        <p:txBody>
          <a:bodyPr/>
          <a:lstStyle/>
          <a:p>
            <a:endParaRPr lang="en-US"/>
          </a:p>
        </p:txBody>
      </p:sp>
      <p:sp>
        <p:nvSpPr>
          <p:cNvPr id="4" name="Slide Number Placeholder 3">
            <a:extLst>
              <a:ext uri="{FF2B5EF4-FFF2-40B4-BE49-F238E27FC236}">
                <a16:creationId xmlns:a16="http://schemas.microsoft.com/office/drawing/2014/main" id="{D34044A7-6D0B-E0D7-1EE6-486D671B13C6}"/>
              </a:ext>
            </a:extLst>
          </p:cNvPr>
          <p:cNvSpPr>
            <a:spLocks noGrp="1"/>
          </p:cNvSpPr>
          <p:nvPr>
            <p:ph type="sldNum" sz="quarter" idx="12"/>
          </p:nvPr>
        </p:nvSpPr>
        <p:spPr/>
        <p:txBody>
          <a:bodyPr/>
          <a:lstStyle/>
          <a:p>
            <a:fld id="{63E4B890-3DB0-4F7B-811F-3F0E06F10887}" type="slidenum">
              <a:rPr lang="en-US" smtClean="0"/>
              <a:t>‹#›</a:t>
            </a:fld>
            <a:endParaRPr lang="en-US"/>
          </a:p>
        </p:txBody>
      </p:sp>
    </p:spTree>
    <p:extLst>
      <p:ext uri="{BB962C8B-B14F-4D97-AF65-F5344CB8AC3E}">
        <p14:creationId xmlns:p14="http://schemas.microsoft.com/office/powerpoint/2010/main" val="1506439494"/>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93C2FEC-50DA-6F17-6DDD-670E81430205}"/>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Content Placeholder 2">
            <a:extLst>
              <a:ext uri="{FF2B5EF4-FFF2-40B4-BE49-F238E27FC236}">
                <a16:creationId xmlns:a16="http://schemas.microsoft.com/office/drawing/2014/main" id="{A7A6EE07-7AB4-22AA-C58D-7FCE2C67B89C}"/>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a:extLst>
              <a:ext uri="{FF2B5EF4-FFF2-40B4-BE49-F238E27FC236}">
                <a16:creationId xmlns:a16="http://schemas.microsoft.com/office/drawing/2014/main" id="{8815962C-7D13-CED2-54BE-FBB6BEEFB76D}"/>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171B0145-5A08-E487-BC00-55947F05B476}"/>
              </a:ext>
            </a:extLst>
          </p:cNvPr>
          <p:cNvSpPr>
            <a:spLocks noGrp="1"/>
          </p:cNvSpPr>
          <p:nvPr>
            <p:ph type="dt" sz="half" idx="10"/>
          </p:nvPr>
        </p:nvSpPr>
        <p:spPr/>
        <p:txBody>
          <a:bodyPr/>
          <a:lstStyle/>
          <a:p>
            <a:fld id="{37393CBD-4B3F-4494-935A-496832F2C9DB}" type="datetimeFigureOut">
              <a:rPr lang="en-US" smtClean="0"/>
              <a:t>9/23/26</a:t>
            </a:fld>
            <a:endParaRPr lang="en-US"/>
          </a:p>
        </p:txBody>
      </p:sp>
      <p:sp>
        <p:nvSpPr>
          <p:cNvPr id="6" name="Footer Placeholder 5">
            <a:extLst>
              <a:ext uri="{FF2B5EF4-FFF2-40B4-BE49-F238E27FC236}">
                <a16:creationId xmlns:a16="http://schemas.microsoft.com/office/drawing/2014/main" id="{A4CF5B17-AD2A-F554-5213-AE479EDCCC96}"/>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3DF0F0E6-1153-B09A-58C0-2F7B06C5ECE7}"/>
              </a:ext>
            </a:extLst>
          </p:cNvPr>
          <p:cNvSpPr>
            <a:spLocks noGrp="1"/>
          </p:cNvSpPr>
          <p:nvPr>
            <p:ph type="sldNum" sz="quarter" idx="12"/>
          </p:nvPr>
        </p:nvSpPr>
        <p:spPr/>
        <p:txBody>
          <a:bodyPr/>
          <a:lstStyle/>
          <a:p>
            <a:fld id="{63E4B890-3DB0-4F7B-811F-3F0E06F10887}" type="slidenum">
              <a:rPr lang="en-US" smtClean="0"/>
              <a:t>‹#›</a:t>
            </a:fld>
            <a:endParaRPr lang="en-US"/>
          </a:p>
        </p:txBody>
      </p:sp>
    </p:spTree>
    <p:extLst>
      <p:ext uri="{BB962C8B-B14F-4D97-AF65-F5344CB8AC3E}">
        <p14:creationId xmlns:p14="http://schemas.microsoft.com/office/powerpoint/2010/main" val="3029743462"/>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74B768F-E932-0814-D5FE-7B5FFADF943C}"/>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Picture Placeholder 2">
            <a:extLst>
              <a:ext uri="{FF2B5EF4-FFF2-40B4-BE49-F238E27FC236}">
                <a16:creationId xmlns:a16="http://schemas.microsoft.com/office/drawing/2014/main" id="{1A23240C-5CFE-E061-6B51-CEEE33ECE7FA}"/>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a:extLst>
              <a:ext uri="{FF2B5EF4-FFF2-40B4-BE49-F238E27FC236}">
                <a16:creationId xmlns:a16="http://schemas.microsoft.com/office/drawing/2014/main" id="{69615FD8-1CC7-8CEF-4303-7D5D85D5E5A2}"/>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B776ED60-F1AE-3AE1-4D59-F7C2264FEA48}"/>
              </a:ext>
            </a:extLst>
          </p:cNvPr>
          <p:cNvSpPr>
            <a:spLocks noGrp="1"/>
          </p:cNvSpPr>
          <p:nvPr>
            <p:ph type="dt" sz="half" idx="10"/>
          </p:nvPr>
        </p:nvSpPr>
        <p:spPr/>
        <p:txBody>
          <a:bodyPr/>
          <a:lstStyle/>
          <a:p>
            <a:fld id="{37393CBD-4B3F-4494-935A-496832F2C9DB}" type="datetimeFigureOut">
              <a:rPr lang="en-US" smtClean="0"/>
              <a:t>9/23/26</a:t>
            </a:fld>
            <a:endParaRPr lang="en-US"/>
          </a:p>
        </p:txBody>
      </p:sp>
      <p:sp>
        <p:nvSpPr>
          <p:cNvPr id="6" name="Footer Placeholder 5">
            <a:extLst>
              <a:ext uri="{FF2B5EF4-FFF2-40B4-BE49-F238E27FC236}">
                <a16:creationId xmlns:a16="http://schemas.microsoft.com/office/drawing/2014/main" id="{CE183E27-68CE-469B-6531-1E6EF1366A73}"/>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C5C95959-55D2-9A08-FE1C-8B4B5B529851}"/>
              </a:ext>
            </a:extLst>
          </p:cNvPr>
          <p:cNvSpPr>
            <a:spLocks noGrp="1"/>
          </p:cNvSpPr>
          <p:nvPr>
            <p:ph type="sldNum" sz="quarter" idx="12"/>
          </p:nvPr>
        </p:nvSpPr>
        <p:spPr/>
        <p:txBody>
          <a:bodyPr/>
          <a:lstStyle/>
          <a:p>
            <a:fld id="{63E4B890-3DB0-4F7B-811F-3F0E06F10887}" type="slidenum">
              <a:rPr lang="en-US" smtClean="0"/>
              <a:t>‹#›</a:t>
            </a:fld>
            <a:endParaRPr lang="en-US"/>
          </a:p>
        </p:txBody>
      </p:sp>
    </p:spTree>
    <p:extLst>
      <p:ext uri="{BB962C8B-B14F-4D97-AF65-F5344CB8AC3E}">
        <p14:creationId xmlns:p14="http://schemas.microsoft.com/office/powerpoint/2010/main" val="288398059"/>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1A42A79-576A-011E-D43F-022096C1ADAD}"/>
              </a:ext>
            </a:extLst>
          </p:cNvPr>
          <p:cNvSpPr>
            <a:spLocks noGrp="1"/>
          </p:cNvSpPr>
          <p:nvPr>
            <p:ph type="title"/>
          </p:nvPr>
        </p:nvSpPr>
        <p:spPr/>
        <p:txBody>
          <a:bodyPr/>
          <a:lstStyle/>
          <a:p>
            <a:r>
              <a:rPr lang="en-US"/>
              <a:t>Click to edit Master title style</a:t>
            </a:r>
          </a:p>
        </p:txBody>
      </p:sp>
      <p:sp>
        <p:nvSpPr>
          <p:cNvPr id="3" name="Vertical Text Placeholder 2">
            <a:extLst>
              <a:ext uri="{FF2B5EF4-FFF2-40B4-BE49-F238E27FC236}">
                <a16:creationId xmlns:a16="http://schemas.microsoft.com/office/drawing/2014/main" id="{DA99CFB1-E1BE-CF5C-226E-B00E1CD6A739}"/>
              </a:ext>
            </a:extLst>
          </p:cNvPr>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0BA832F0-662E-FEC3-EFF1-DA4D590D45B1}"/>
              </a:ext>
            </a:extLst>
          </p:cNvPr>
          <p:cNvSpPr>
            <a:spLocks noGrp="1"/>
          </p:cNvSpPr>
          <p:nvPr>
            <p:ph type="dt" sz="half" idx="10"/>
          </p:nvPr>
        </p:nvSpPr>
        <p:spPr/>
        <p:txBody>
          <a:bodyPr/>
          <a:lstStyle/>
          <a:p>
            <a:fld id="{37393CBD-4B3F-4494-935A-496832F2C9DB}" type="datetimeFigureOut">
              <a:rPr lang="en-US" smtClean="0"/>
              <a:t>9/23/26</a:t>
            </a:fld>
            <a:endParaRPr lang="en-US"/>
          </a:p>
        </p:txBody>
      </p:sp>
      <p:sp>
        <p:nvSpPr>
          <p:cNvPr id="5" name="Footer Placeholder 4">
            <a:extLst>
              <a:ext uri="{FF2B5EF4-FFF2-40B4-BE49-F238E27FC236}">
                <a16:creationId xmlns:a16="http://schemas.microsoft.com/office/drawing/2014/main" id="{72610516-215B-0508-36A0-7A98C2286182}"/>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0A7B9BA9-1B66-8780-9DD9-54CC94B22A30}"/>
              </a:ext>
            </a:extLst>
          </p:cNvPr>
          <p:cNvSpPr>
            <a:spLocks noGrp="1"/>
          </p:cNvSpPr>
          <p:nvPr>
            <p:ph type="sldNum" sz="quarter" idx="12"/>
          </p:nvPr>
        </p:nvSpPr>
        <p:spPr/>
        <p:txBody>
          <a:bodyPr/>
          <a:lstStyle/>
          <a:p>
            <a:fld id="{63E4B890-3DB0-4F7B-811F-3F0E06F10887}" type="slidenum">
              <a:rPr lang="en-US" smtClean="0"/>
              <a:t>‹#›</a:t>
            </a:fld>
            <a:endParaRPr lang="en-US"/>
          </a:p>
        </p:txBody>
      </p:sp>
    </p:spTree>
    <p:extLst>
      <p:ext uri="{BB962C8B-B14F-4D97-AF65-F5344CB8AC3E}">
        <p14:creationId xmlns:p14="http://schemas.microsoft.com/office/powerpoint/2010/main" val="4155297206"/>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57B60721-8355-45F8-0C2B-4C92B7EA755B}"/>
              </a:ext>
            </a:extLst>
          </p:cNvPr>
          <p:cNvSpPr>
            <a:spLocks noGrp="1"/>
          </p:cNvSpPr>
          <p:nvPr>
            <p:ph type="title" orient="vert"/>
          </p:nvPr>
        </p:nvSpPr>
        <p:spPr>
          <a:xfrm>
            <a:off x="8724900" y="365125"/>
            <a:ext cx="2628900" cy="5811838"/>
          </a:xfrm>
        </p:spPr>
        <p:txBody>
          <a:bodyPr vert="eaVert"/>
          <a:lstStyle/>
          <a:p>
            <a:r>
              <a:rPr lang="en-US"/>
              <a:t>Click to edit Master title style</a:t>
            </a:r>
          </a:p>
        </p:txBody>
      </p:sp>
      <p:sp>
        <p:nvSpPr>
          <p:cNvPr id="3" name="Vertical Text Placeholder 2">
            <a:extLst>
              <a:ext uri="{FF2B5EF4-FFF2-40B4-BE49-F238E27FC236}">
                <a16:creationId xmlns:a16="http://schemas.microsoft.com/office/drawing/2014/main" id="{C440187E-143A-5F15-C5FA-E3D0ED8BAD1F}"/>
              </a:ext>
            </a:extLst>
          </p:cNvPr>
          <p:cNvSpPr>
            <a:spLocks noGrp="1"/>
          </p:cNvSpPr>
          <p:nvPr>
            <p:ph type="body" orient="vert" idx="1"/>
          </p:nvPr>
        </p:nvSpPr>
        <p:spPr>
          <a:xfrm>
            <a:off x="838200" y="365125"/>
            <a:ext cx="7734300"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99CC73E2-45C5-8023-8CA0-C641A4347B28}"/>
              </a:ext>
            </a:extLst>
          </p:cNvPr>
          <p:cNvSpPr>
            <a:spLocks noGrp="1"/>
          </p:cNvSpPr>
          <p:nvPr>
            <p:ph type="dt" sz="half" idx="10"/>
          </p:nvPr>
        </p:nvSpPr>
        <p:spPr/>
        <p:txBody>
          <a:bodyPr/>
          <a:lstStyle/>
          <a:p>
            <a:fld id="{37393CBD-4B3F-4494-935A-496832F2C9DB}" type="datetimeFigureOut">
              <a:rPr lang="en-US" smtClean="0"/>
              <a:t>9/23/26</a:t>
            </a:fld>
            <a:endParaRPr lang="en-US"/>
          </a:p>
        </p:txBody>
      </p:sp>
      <p:sp>
        <p:nvSpPr>
          <p:cNvPr id="5" name="Footer Placeholder 4">
            <a:extLst>
              <a:ext uri="{FF2B5EF4-FFF2-40B4-BE49-F238E27FC236}">
                <a16:creationId xmlns:a16="http://schemas.microsoft.com/office/drawing/2014/main" id="{ED21DED6-2322-BC7B-3489-EB55E7008716}"/>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96A3CAB3-921F-25D4-4B18-90E4B17CF450}"/>
              </a:ext>
            </a:extLst>
          </p:cNvPr>
          <p:cNvSpPr>
            <a:spLocks noGrp="1"/>
          </p:cNvSpPr>
          <p:nvPr>
            <p:ph type="sldNum" sz="quarter" idx="12"/>
          </p:nvPr>
        </p:nvSpPr>
        <p:spPr/>
        <p:txBody>
          <a:bodyPr/>
          <a:lstStyle/>
          <a:p>
            <a:fld id="{63E4B890-3DB0-4F7B-811F-3F0E06F10887}" type="slidenum">
              <a:rPr lang="en-US" smtClean="0"/>
              <a:t>‹#›</a:t>
            </a:fld>
            <a:endParaRPr lang="en-US"/>
          </a:p>
        </p:txBody>
      </p:sp>
    </p:spTree>
    <p:extLst>
      <p:ext uri="{BB962C8B-B14F-4D97-AF65-F5344CB8AC3E}">
        <p14:creationId xmlns:p14="http://schemas.microsoft.com/office/powerpoint/2010/main" val="3810313978"/>
      </p:ext>
    </p:extLst>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theme" Target="../theme/theme1.xml"/></Relationships>
</file>

<file path=ppt/slideMasters/_rels/slideMaster2.xml.rels><?xml version="1.0" encoding="UTF-8" standalone="yes"?>
<Relationships xmlns="http://schemas.openxmlformats.org/package/2006/relationships"><Relationship Id="rId3" Type="http://schemas.openxmlformats.org/officeDocument/2006/relationships/slideLayout" Target="../slideLayouts/slideLayout3.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image" Target="../media/image1.png"/><Relationship Id="rId5" Type="http://schemas.openxmlformats.org/officeDocument/2006/relationships/theme" Target="../theme/theme2.xml"/><Relationship Id="rId4" Type="http://schemas.openxmlformats.org/officeDocument/2006/relationships/slideLayout" Target="../slideLayouts/slideLayout4.xml"/></Relationships>
</file>

<file path=ppt/slideMasters/_rels/slideMaster3.xml.rels><?xml version="1.0" encoding="UTF-8" standalone="yes"?>
<Relationships xmlns="http://schemas.openxmlformats.org/package/2006/relationships"><Relationship Id="rId2" Type="http://schemas.openxmlformats.org/officeDocument/2006/relationships/theme" Target="../theme/theme3.xml"/><Relationship Id="rId1" Type="http://schemas.openxmlformats.org/officeDocument/2006/relationships/slideLayout" Target="../slideLayouts/slideLayout5.xml"/></Relationships>
</file>

<file path=ppt/slideMasters/_rels/slideMaster4.xml.rels><?xml version="1.0" encoding="UTF-8" standalone="yes"?>
<Relationships xmlns="http://schemas.openxmlformats.org/package/2006/relationships"><Relationship Id="rId2" Type="http://schemas.openxmlformats.org/officeDocument/2006/relationships/theme" Target="../theme/theme4.xml"/><Relationship Id="rId1" Type="http://schemas.openxmlformats.org/officeDocument/2006/relationships/slideLayout" Target="../slideLayouts/slideLayout6.xml"/></Relationships>
</file>

<file path=ppt/slideMasters/_rels/slideMaster5.xml.rels><?xml version="1.0" encoding="UTF-8" standalone="yes"?>
<Relationships xmlns="http://schemas.openxmlformats.org/package/2006/relationships"><Relationship Id="rId3" Type="http://schemas.openxmlformats.org/officeDocument/2006/relationships/theme" Target="../theme/theme5.xml"/><Relationship Id="rId2" Type="http://schemas.openxmlformats.org/officeDocument/2006/relationships/slideLayout" Target="../slideLayouts/slideLayout8.xml"/><Relationship Id="rId1" Type="http://schemas.openxmlformats.org/officeDocument/2006/relationships/slideLayout" Target="../slideLayouts/slideLayout7.xml"/><Relationship Id="rId4" Type="http://schemas.openxmlformats.org/officeDocument/2006/relationships/image" Target="../media/image1.png"/></Relationships>
</file>

<file path=ppt/slideMasters/_rels/slideMaster6.xml.rels><?xml version="1.0" encoding="UTF-8" standalone="yes"?>
<Relationships xmlns="http://schemas.openxmlformats.org/package/2006/relationships"><Relationship Id="rId8" Type="http://schemas.openxmlformats.org/officeDocument/2006/relationships/slideLayout" Target="../slideLayouts/slideLayout16.xml"/><Relationship Id="rId3" Type="http://schemas.openxmlformats.org/officeDocument/2006/relationships/slideLayout" Target="../slideLayouts/slideLayout11.xml"/><Relationship Id="rId7" Type="http://schemas.openxmlformats.org/officeDocument/2006/relationships/slideLayout" Target="../slideLayouts/slideLayout15.xml"/><Relationship Id="rId12" Type="http://schemas.openxmlformats.org/officeDocument/2006/relationships/theme" Target="../theme/theme6.xml"/><Relationship Id="rId2" Type="http://schemas.openxmlformats.org/officeDocument/2006/relationships/slideLayout" Target="../slideLayouts/slideLayout10.xml"/><Relationship Id="rId1" Type="http://schemas.openxmlformats.org/officeDocument/2006/relationships/slideLayout" Target="../slideLayouts/slideLayout9.xml"/><Relationship Id="rId6" Type="http://schemas.openxmlformats.org/officeDocument/2006/relationships/slideLayout" Target="../slideLayouts/slideLayout14.xml"/><Relationship Id="rId11" Type="http://schemas.openxmlformats.org/officeDocument/2006/relationships/slideLayout" Target="../slideLayouts/slideLayout19.xml"/><Relationship Id="rId5" Type="http://schemas.openxmlformats.org/officeDocument/2006/relationships/slideLayout" Target="../slideLayouts/slideLayout13.xml"/><Relationship Id="rId10" Type="http://schemas.openxmlformats.org/officeDocument/2006/relationships/slideLayout" Target="../slideLayouts/slideLayout18.xml"/><Relationship Id="rId4" Type="http://schemas.openxmlformats.org/officeDocument/2006/relationships/slideLayout" Target="../slideLayouts/slideLayout12.xml"/><Relationship Id="rId9" Type="http://schemas.openxmlformats.org/officeDocument/2006/relationships/slideLayout" Target="../slideLayouts/slideLayout17.xml"/></Relationships>
</file>

<file path=ppt/slideMasters/slideMaster1.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
        <p:nvSpPr>
          <p:cNvPr id="8" name="Rectangle 7"/>
          <p:cNvSpPr/>
          <p:nvPr/>
        </p:nvSpPr>
        <p:spPr>
          <a:xfrm>
            <a:off x="0" y="0"/>
            <a:ext cx="12192000" cy="6858000"/>
          </a:xfrm>
          <a:prstGeom prst="rect">
            <a:avLst/>
          </a:prstGeom>
          <a:gradFill flip="none" rotWithShape="1">
            <a:gsLst>
              <a:gs pos="0">
                <a:srgbClr val="FFACAF">
                  <a:alpha val="50000"/>
                </a:srgbClr>
              </a:gs>
              <a:gs pos="100000">
                <a:srgbClr val="FFFFFF"/>
              </a:gs>
            </a:gsLst>
            <a:lin ang="0" scaled="1"/>
            <a:tileRect/>
          </a:gradFill>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sz="1800">
              <a:solidFill>
                <a:prstClr val="white"/>
              </a:solidFill>
              <a:latin typeface="Calibri"/>
            </a:endParaRPr>
          </a:p>
        </p:txBody>
      </p:sp>
      <p:sp>
        <p:nvSpPr>
          <p:cNvPr id="2" name="Title Placeholder 1"/>
          <p:cNvSpPr>
            <a:spLocks noGrp="1"/>
          </p:cNvSpPr>
          <p:nvPr>
            <p:ph type="title"/>
          </p:nvPr>
        </p:nvSpPr>
        <p:spPr>
          <a:xfrm>
            <a:off x="609600" y="1665124"/>
            <a:ext cx="10972800" cy="1143000"/>
          </a:xfrm>
          <a:prstGeom prst="rect">
            <a:avLst/>
          </a:prstGeom>
        </p:spPr>
        <p:txBody>
          <a:bodyPr vert="horz" lIns="91440" tIns="45720" rIns="91440" bIns="45720" rtlCol="0" anchor="ctr">
            <a:normAutofit/>
          </a:bodyPr>
          <a:lstStyle/>
          <a:p>
            <a:r>
              <a:rPr lang="en-US"/>
              <a:t>Click to edit Master title style</a:t>
            </a:r>
          </a:p>
        </p:txBody>
      </p:sp>
      <p:sp>
        <p:nvSpPr>
          <p:cNvPr id="7" name="Document 6"/>
          <p:cNvSpPr/>
          <p:nvPr/>
        </p:nvSpPr>
        <p:spPr>
          <a:xfrm flipV="1">
            <a:off x="-15393" y="4335690"/>
            <a:ext cx="12207393" cy="2522310"/>
          </a:xfrm>
          <a:prstGeom prst="flowChartDocument">
            <a:avLst/>
          </a:prstGeom>
          <a:gradFill flip="none" rotWithShape="1">
            <a:gsLst>
              <a:gs pos="0">
                <a:srgbClr val="FF6C76"/>
              </a:gs>
              <a:gs pos="100000">
                <a:srgbClr val="FFFFFF"/>
              </a:gs>
            </a:gsLst>
            <a:lin ang="3300000" scaled="0"/>
            <a:tileRect/>
          </a:gradFill>
          <a:ln>
            <a:noFill/>
          </a:ln>
          <a:effectLst>
            <a:outerShdw blurRad="40000" dist="23000" dir="5400000" rotWithShape="0">
              <a:schemeClr val="bg1">
                <a:alpha val="35000"/>
              </a:schemeClr>
            </a:outerShdw>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sz="1800" dirty="0">
              <a:solidFill>
                <a:srgbClr val="333399"/>
              </a:solidFill>
              <a:latin typeface="Calibri"/>
            </a:endParaRPr>
          </a:p>
        </p:txBody>
      </p:sp>
    </p:spTree>
    <p:extLst>
      <p:ext uri="{BB962C8B-B14F-4D97-AF65-F5344CB8AC3E}">
        <p14:creationId xmlns:p14="http://schemas.microsoft.com/office/powerpoint/2010/main" val="4204019904"/>
      </p:ext>
    </p:extLst>
  </p:cSld>
  <p:clrMap bg1="lt1" tx1="dk1" bg2="lt2" tx2="dk2" accent1="accent1" accent2="accent2" accent3="accent3" accent4="accent4" accent5="accent5" accent6="accent6" hlink="hlink" folHlink="folHlink"/>
  <p:txStyles>
    <p:titleStyle>
      <a:lvl1pPr algn="ctr" defTabSz="4572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457200" rtl="0" eaLnBrk="1" latinLnBrk="0" hangingPunct="1">
        <a:spcBef>
          <a:spcPct val="20000"/>
        </a:spcBef>
        <a:buFont typeface="Arial"/>
        <a:buChar char="•"/>
        <a:defRPr sz="3200" kern="1200">
          <a:solidFill>
            <a:schemeClr val="tx1"/>
          </a:solidFill>
          <a:latin typeface="+mn-lt"/>
          <a:ea typeface="+mn-ea"/>
          <a:cs typeface="+mn-cs"/>
        </a:defRPr>
      </a:lvl1pPr>
      <a:lvl2pPr marL="742950" indent="-285750" algn="l" defTabSz="457200" rtl="0" eaLnBrk="1" latinLnBrk="0" hangingPunct="1">
        <a:spcBef>
          <a:spcPct val="20000"/>
        </a:spcBef>
        <a:buFont typeface="Arial"/>
        <a:buChar char="–"/>
        <a:defRPr sz="2800" kern="1200">
          <a:solidFill>
            <a:schemeClr val="tx1"/>
          </a:solidFill>
          <a:latin typeface="+mn-lt"/>
          <a:ea typeface="+mn-ea"/>
          <a:cs typeface="+mn-cs"/>
        </a:defRPr>
      </a:lvl2pPr>
      <a:lvl3pPr marL="1143000" indent="-228600" algn="l" defTabSz="457200" rtl="0" eaLnBrk="1" latinLnBrk="0" hangingPunct="1">
        <a:spcBef>
          <a:spcPct val="20000"/>
        </a:spcBef>
        <a:buFont typeface="Arial"/>
        <a:buChar char="•"/>
        <a:defRPr sz="2400" kern="1200">
          <a:solidFill>
            <a:schemeClr val="tx1"/>
          </a:solidFill>
          <a:latin typeface="+mn-lt"/>
          <a:ea typeface="+mn-ea"/>
          <a:cs typeface="+mn-cs"/>
        </a:defRPr>
      </a:lvl3pPr>
      <a:lvl4pPr marL="1600200" indent="-228600" algn="l" defTabSz="457200" rtl="0" eaLnBrk="1" latinLnBrk="0" hangingPunct="1">
        <a:spcBef>
          <a:spcPct val="20000"/>
        </a:spcBef>
        <a:buFont typeface="Arial"/>
        <a:buChar char="–"/>
        <a:defRPr sz="2000" kern="1200">
          <a:solidFill>
            <a:schemeClr val="tx1"/>
          </a:solidFill>
          <a:latin typeface="+mn-lt"/>
          <a:ea typeface="+mn-ea"/>
          <a:cs typeface="+mn-cs"/>
        </a:defRPr>
      </a:lvl4pPr>
      <a:lvl5pPr marL="2057400" indent="-228600" algn="l" defTabSz="457200" rtl="0" eaLnBrk="1" latinLnBrk="0" hangingPunct="1">
        <a:spcBef>
          <a:spcPct val="20000"/>
        </a:spcBef>
        <a:buFont typeface="Arial"/>
        <a:buChar char="»"/>
        <a:defRPr sz="20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extLst>
    <p:ext uri="{27BBF7A9-308A-43DC-89C8-2F10F3537804}">
      <p15:sldGuideLst xmlns:p15="http://schemas.microsoft.com/office/powerpoint/2012/main">
        <p15:guide id="2" pos="3840" userDrawn="1">
          <p15:clr>
            <a:srgbClr val="F26B43"/>
          </p15:clr>
        </p15:guide>
      </p15:sldGuideLst>
    </p:ext>
  </p:extLst>
</p:sldMaster>
</file>

<file path=ppt/slideMasters/slideMaster2.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
        <p:nvSpPr>
          <p:cNvPr id="7" name="Document 6"/>
          <p:cNvSpPr/>
          <p:nvPr userDrawn="1"/>
        </p:nvSpPr>
        <p:spPr>
          <a:xfrm>
            <a:off x="1" y="0"/>
            <a:ext cx="12191998" cy="533400"/>
          </a:xfrm>
          <a:prstGeom prst="flowChartDocument">
            <a:avLst/>
          </a:prstGeom>
          <a:gradFill flip="none" rotWithShape="1">
            <a:gsLst>
              <a:gs pos="0">
                <a:srgbClr val="FFACAF"/>
              </a:gs>
              <a:gs pos="100000">
                <a:srgbClr val="FFFFFF"/>
              </a:gs>
            </a:gsLst>
            <a:lin ang="3300000" scaled="0"/>
            <a:tileRect/>
          </a:gradFill>
          <a:ln>
            <a:noFill/>
          </a:ln>
          <a:effectLst>
            <a:outerShdw blurRad="40000" dist="23000" dir="5400000" rotWithShape="0">
              <a:schemeClr val="bg1">
                <a:alpha val="35000"/>
              </a:schemeClr>
            </a:outerShdw>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sz="1800" dirty="0">
              <a:solidFill>
                <a:srgbClr val="333399"/>
              </a:solidFill>
              <a:latin typeface="Calibri"/>
            </a:endParaRPr>
          </a:p>
        </p:txBody>
      </p:sp>
      <p:sp>
        <p:nvSpPr>
          <p:cNvPr id="11" name="Rectangle 10"/>
          <p:cNvSpPr/>
          <p:nvPr userDrawn="1"/>
        </p:nvSpPr>
        <p:spPr bwMode="auto">
          <a:xfrm>
            <a:off x="11588371" y="6624263"/>
            <a:ext cx="609600" cy="241558"/>
          </a:xfrm>
          <a:prstGeom prst="rect">
            <a:avLst/>
          </a:prstGeom>
          <a:solidFill>
            <a:srgbClr val="FFACAF"/>
          </a:solidFill>
          <a:ln w="9525" cap="flat" cmpd="sng" algn="ctr">
            <a:noFill/>
            <a:prstDash val="solid"/>
            <a:round/>
            <a:headEnd type="none" w="med" len="med"/>
            <a:tailEnd type="none" w="med" len="med"/>
          </a:ln>
          <a:effectLst/>
        </p:spPr>
        <p:txBody>
          <a:bodyPr vert="horz" wrap="square" lIns="0" tIns="0" rIns="0" bIns="0" numCol="1" rtlCol="0" anchor="ctr" anchorCtr="0" compatLnSpc="1">
            <a:prstTxWarp prst="textNoShape">
              <a:avLst/>
            </a:prstTxWarp>
          </a:bodyPr>
          <a:lstStyle/>
          <a:p>
            <a:pPr algn="ctr" defTabSz="914400">
              <a:defRPr/>
            </a:pPr>
            <a:endParaRPr lang="en-US" sz="1000" kern="0" dirty="0">
              <a:solidFill>
                <a:prstClr val="black"/>
              </a:solidFill>
              <a:latin typeface="Calibri"/>
            </a:endParaRPr>
          </a:p>
        </p:txBody>
      </p:sp>
      <p:sp>
        <p:nvSpPr>
          <p:cNvPr id="13" name="TextBox 12"/>
          <p:cNvSpPr txBox="1"/>
          <p:nvPr userDrawn="1"/>
        </p:nvSpPr>
        <p:spPr bwMode="auto">
          <a:xfrm>
            <a:off x="1" y="6636789"/>
            <a:ext cx="12191998" cy="238527"/>
          </a:xfrm>
          <a:prstGeom prst="rect">
            <a:avLst/>
          </a:prstGeom>
          <a:noFill/>
          <a:ln w="12700" cap="sq" algn="ctr">
            <a:noFill/>
            <a:miter lim="800000"/>
            <a:headEnd/>
            <a:tailEnd/>
          </a:ln>
          <a:effectLst/>
        </p:spPr>
        <p:txBody>
          <a:bodyPr wrap="square" rtlCol="0">
            <a:spAutoFit/>
          </a:bodyPr>
          <a:lstStyle/>
          <a:p>
            <a:pPr marL="466725" indent="0">
              <a:lnSpc>
                <a:spcPct val="95000"/>
              </a:lnSpc>
              <a:spcBef>
                <a:spcPts val="1200"/>
              </a:spcBef>
              <a:tabLst>
                <a:tab pos="11368088" algn="r"/>
              </a:tabLst>
            </a:pPr>
            <a:r>
              <a:rPr lang="en-US" sz="1000" b="1" i="0" cap="none" baseline="0" dirty="0">
                <a:solidFill>
                  <a:srgbClr val="1F497D">
                    <a:lumMod val="50000"/>
                  </a:srgbClr>
                </a:solidFill>
                <a:latin typeface="Arial" panose="020B0604020202020204" pitchFamily="34" charset="0"/>
                <a:cs typeface="Arial" panose="020B0604020202020204" pitchFamily="34" charset="0"/>
              </a:rPr>
              <a:t>J. Picone et </a:t>
            </a:r>
            <a:r>
              <a:rPr lang="en-US" sz="1000" b="1" i="0" kern="1200" cap="none" baseline="0" dirty="0">
                <a:solidFill>
                  <a:srgbClr val="1F497D">
                    <a:lumMod val="50000"/>
                  </a:srgbClr>
                </a:solidFill>
                <a:latin typeface="Arial" panose="020B0604020202020204" pitchFamily="34" charset="0"/>
                <a:ea typeface="+mn-ea"/>
                <a:cs typeface="Arial" panose="020B0604020202020204" pitchFamily="34" charset="0"/>
              </a:rPr>
              <a:t>al.: Machine Learning Challenges in Biofilm Engineering</a:t>
            </a:r>
            <a:r>
              <a:rPr lang="en-US" sz="1000" b="1" dirty="0">
                <a:solidFill>
                  <a:srgbClr val="1F497D">
                    <a:lumMod val="50000"/>
                  </a:srgbClr>
                </a:solidFill>
                <a:latin typeface="Calibri"/>
              </a:rPr>
              <a:t>	September 23</a:t>
            </a:r>
            <a:r>
              <a:rPr lang="en-US" sz="1000" b="1" i="0" dirty="0">
                <a:solidFill>
                  <a:srgbClr val="1F497D">
                    <a:lumMod val="50000"/>
                  </a:srgbClr>
                </a:solidFill>
                <a:latin typeface="Arial" panose="020B0604020202020204" pitchFamily="34" charset="0"/>
                <a:cs typeface="Arial" panose="020B0604020202020204" pitchFamily="34" charset="0"/>
              </a:rPr>
              <a:t>, 2026</a:t>
            </a:r>
            <a:endParaRPr lang="en-US" sz="1000" b="1" i="0" dirty="0">
              <a:solidFill>
                <a:srgbClr val="000000"/>
              </a:solidFill>
              <a:latin typeface="Arial" panose="020B0604020202020204" pitchFamily="34" charset="0"/>
              <a:cs typeface="Arial" panose="020B0604020202020204" pitchFamily="34" charset="0"/>
            </a:endParaRPr>
          </a:p>
        </p:txBody>
      </p:sp>
      <p:cxnSp>
        <p:nvCxnSpPr>
          <p:cNvPr id="10" name="Straight Connector 9"/>
          <p:cNvCxnSpPr>
            <a:cxnSpLocks/>
          </p:cNvCxnSpPr>
          <p:nvPr userDrawn="1"/>
        </p:nvCxnSpPr>
        <p:spPr bwMode="auto">
          <a:xfrm flipV="1">
            <a:off x="523208" y="6624263"/>
            <a:ext cx="11668791" cy="5137"/>
          </a:xfrm>
          <a:prstGeom prst="line">
            <a:avLst/>
          </a:prstGeom>
          <a:solidFill>
            <a:schemeClr val="accent2"/>
          </a:solidFill>
          <a:ln w="19050" cap="sq" cmpd="sng" algn="ctr">
            <a:solidFill>
              <a:srgbClr val="FFACAF"/>
            </a:solidFill>
            <a:prstDash val="solid"/>
            <a:round/>
            <a:headEnd type="none" w="med" len="med"/>
            <a:tailEnd type="none" w="med" len="med"/>
          </a:ln>
          <a:effectLst/>
        </p:spPr>
      </p:cxnSp>
      <p:sp>
        <p:nvSpPr>
          <p:cNvPr id="16" name="TextBox 15"/>
          <p:cNvSpPr txBox="1"/>
          <p:nvPr userDrawn="1"/>
        </p:nvSpPr>
        <p:spPr>
          <a:xfrm>
            <a:off x="11655387" y="6657110"/>
            <a:ext cx="486315" cy="153888"/>
          </a:xfrm>
          <a:prstGeom prst="rect">
            <a:avLst/>
          </a:prstGeom>
          <a:noFill/>
        </p:spPr>
        <p:txBody>
          <a:bodyPr wrap="square" lIns="0" tIns="0" rIns="0" bIns="0" rtlCol="0" anchor="ctr" anchorCtr="1">
            <a:spAutoFit/>
          </a:bodyPr>
          <a:lstStyle/>
          <a:p>
            <a:fld id="{7004E5E3-C477-F742-9645-5285663234E5}" type="slidenum">
              <a:rPr lang="en-US" sz="1000" b="1" smtClean="0">
                <a:solidFill>
                  <a:srgbClr val="000000"/>
                </a:solidFill>
                <a:latin typeface="Arial"/>
                <a:cs typeface="Arial"/>
              </a:rPr>
              <a:pPr/>
              <a:t>‹#›</a:t>
            </a:fld>
            <a:endParaRPr lang="en-US" sz="1000" b="1" dirty="0">
              <a:solidFill>
                <a:srgbClr val="000000"/>
              </a:solidFill>
              <a:latin typeface="Arial"/>
              <a:cs typeface="Arial"/>
            </a:endParaRPr>
          </a:p>
        </p:txBody>
      </p:sp>
      <p:sp>
        <p:nvSpPr>
          <p:cNvPr id="18" name="Title Placeholder 17"/>
          <p:cNvSpPr>
            <a:spLocks noGrp="1"/>
          </p:cNvSpPr>
          <p:nvPr>
            <p:ph type="title"/>
          </p:nvPr>
        </p:nvSpPr>
        <p:spPr>
          <a:xfrm>
            <a:off x="1" y="1"/>
            <a:ext cx="12191998" cy="328461"/>
          </a:xfrm>
          <a:prstGeom prst="rect">
            <a:avLst/>
          </a:prstGeom>
        </p:spPr>
        <p:txBody>
          <a:bodyPr vert="horz" wrap="none" lIns="155448" tIns="0" rIns="0" bIns="0" rtlCol="0" anchor="ctr" anchorCtr="0">
            <a:noAutofit/>
          </a:bodyPr>
          <a:lstStyle/>
          <a:p>
            <a:endParaRPr lang="en-US" dirty="0"/>
          </a:p>
        </p:txBody>
      </p:sp>
      <p:pic>
        <p:nvPicPr>
          <p:cNvPr id="9" name="Picture 8"/>
          <p:cNvPicPr>
            <a:picLocks noChangeAspect="1"/>
          </p:cNvPicPr>
          <p:nvPr userDrawn="1"/>
        </p:nvPicPr>
        <p:blipFill>
          <a:blip r:embed="rId6"/>
          <a:stretch>
            <a:fillRect/>
          </a:stretch>
        </p:blipFill>
        <p:spPr>
          <a:xfrm>
            <a:off x="41964" y="6492245"/>
            <a:ext cx="456488" cy="333278"/>
          </a:xfrm>
          <a:prstGeom prst="rect">
            <a:avLst/>
          </a:prstGeom>
        </p:spPr>
      </p:pic>
    </p:spTree>
    <p:extLst>
      <p:ext uri="{BB962C8B-B14F-4D97-AF65-F5344CB8AC3E}">
        <p14:creationId xmlns:p14="http://schemas.microsoft.com/office/powerpoint/2010/main" val="3703161762"/>
      </p:ext>
    </p:extLst>
  </p:cSld>
  <p:clrMap bg1="lt1" tx1="dk1" bg2="lt2" tx2="dk2" accent1="accent1" accent2="accent2" accent3="accent3" accent4="accent4" accent5="accent5" accent6="accent6" hlink="hlink" folHlink="folHlink"/>
  <p:sldLayoutIdLst>
    <p:sldLayoutId id="2147483682" r:id="rId1"/>
    <p:sldLayoutId id="2147483686" r:id="rId2"/>
    <p:sldLayoutId id="2147483707" r:id="rId3"/>
    <p:sldLayoutId id="2147483708" r:id="rId4"/>
  </p:sldLayoutIdLst>
  <p:hf hdr="0" ftr="0" dt="0"/>
  <p:txStyles>
    <p:titleStyle>
      <a:lvl1pPr marL="103188" indent="-11113" algn="l" defTabSz="457200" rtl="0" eaLnBrk="1" latinLnBrk="0" hangingPunct="1">
        <a:spcBef>
          <a:spcPct val="0"/>
        </a:spcBef>
        <a:buNone/>
        <a:tabLst/>
        <a:defRPr sz="2400" b="1" kern="1200" baseline="0">
          <a:solidFill>
            <a:schemeClr val="tx1"/>
          </a:solidFill>
          <a:latin typeface="Arial"/>
          <a:ea typeface="+mj-ea"/>
          <a:cs typeface="Arial"/>
        </a:defRPr>
      </a:lvl1pPr>
    </p:titleStyle>
    <p:bodyStyle>
      <a:lvl1pPr marL="342900" indent="-342900" algn="l" defTabSz="457200" rtl="0" eaLnBrk="1" latinLnBrk="0" hangingPunct="1">
        <a:spcBef>
          <a:spcPct val="20000"/>
        </a:spcBef>
        <a:buFont typeface="Arial"/>
        <a:buChar char="•"/>
        <a:defRPr sz="3200" kern="1200">
          <a:solidFill>
            <a:schemeClr val="tx1"/>
          </a:solidFill>
          <a:latin typeface="+mn-lt"/>
          <a:ea typeface="+mn-ea"/>
          <a:cs typeface="+mn-cs"/>
        </a:defRPr>
      </a:lvl1pPr>
      <a:lvl2pPr marL="742950" indent="-285750" algn="l" defTabSz="457200" rtl="0" eaLnBrk="1" latinLnBrk="0" hangingPunct="1">
        <a:spcBef>
          <a:spcPct val="20000"/>
        </a:spcBef>
        <a:buFont typeface="Arial"/>
        <a:buChar char="–"/>
        <a:defRPr sz="2800" kern="1200">
          <a:solidFill>
            <a:schemeClr val="tx1"/>
          </a:solidFill>
          <a:latin typeface="+mn-lt"/>
          <a:ea typeface="+mn-ea"/>
          <a:cs typeface="+mn-cs"/>
        </a:defRPr>
      </a:lvl2pPr>
      <a:lvl3pPr marL="1143000" indent="-228600" algn="l" defTabSz="457200" rtl="0" eaLnBrk="1" latinLnBrk="0" hangingPunct="1">
        <a:spcBef>
          <a:spcPct val="20000"/>
        </a:spcBef>
        <a:buFont typeface="Arial"/>
        <a:buChar char="•"/>
        <a:defRPr sz="2400" kern="1200">
          <a:solidFill>
            <a:schemeClr val="tx1"/>
          </a:solidFill>
          <a:latin typeface="+mn-lt"/>
          <a:ea typeface="+mn-ea"/>
          <a:cs typeface="+mn-cs"/>
        </a:defRPr>
      </a:lvl3pPr>
      <a:lvl4pPr marL="1600200" indent="-228600" algn="l" defTabSz="457200" rtl="0" eaLnBrk="1" latinLnBrk="0" hangingPunct="1">
        <a:spcBef>
          <a:spcPct val="20000"/>
        </a:spcBef>
        <a:buFont typeface="Arial"/>
        <a:buChar char="–"/>
        <a:defRPr sz="2000" kern="1200">
          <a:solidFill>
            <a:schemeClr val="tx1"/>
          </a:solidFill>
          <a:latin typeface="+mn-lt"/>
          <a:ea typeface="+mn-ea"/>
          <a:cs typeface="+mn-cs"/>
        </a:defRPr>
      </a:lvl4pPr>
      <a:lvl5pPr marL="2057400" indent="-228600" algn="l" defTabSz="457200" rtl="0" eaLnBrk="1" latinLnBrk="0" hangingPunct="1">
        <a:spcBef>
          <a:spcPct val="20000"/>
        </a:spcBef>
        <a:buFont typeface="Arial"/>
        <a:buChar char="»"/>
        <a:defRPr sz="20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extLst>
    <p:ext uri="{27BBF7A9-308A-43DC-89C8-2F10F3537804}">
      <p15:sldGuideLst xmlns:p15="http://schemas.microsoft.com/office/powerpoint/2012/main"/>
    </p:ext>
  </p:extLst>
</p:sldMaster>
</file>

<file path=ppt/slideMasters/slideMaster3.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
        <p:nvSpPr>
          <p:cNvPr id="8" name="Rectangle 7"/>
          <p:cNvSpPr/>
          <p:nvPr/>
        </p:nvSpPr>
        <p:spPr>
          <a:xfrm>
            <a:off x="0" y="0"/>
            <a:ext cx="12192000" cy="6858000"/>
          </a:xfrm>
          <a:prstGeom prst="rect">
            <a:avLst/>
          </a:prstGeom>
          <a:gradFill flip="none" rotWithShape="1">
            <a:gsLst>
              <a:gs pos="0">
                <a:srgbClr val="FFACAF">
                  <a:alpha val="50000"/>
                </a:srgbClr>
              </a:gs>
              <a:gs pos="100000">
                <a:srgbClr val="FFFFFF"/>
              </a:gs>
            </a:gsLst>
            <a:lin ang="0" scaled="1"/>
            <a:tileRect/>
          </a:gradFill>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sz="1800">
              <a:solidFill>
                <a:prstClr val="white"/>
              </a:solidFill>
              <a:latin typeface="Calibri"/>
            </a:endParaRPr>
          </a:p>
        </p:txBody>
      </p:sp>
      <p:sp>
        <p:nvSpPr>
          <p:cNvPr id="2" name="Title Placeholder 1"/>
          <p:cNvSpPr>
            <a:spLocks noGrp="1"/>
          </p:cNvSpPr>
          <p:nvPr>
            <p:ph type="title"/>
          </p:nvPr>
        </p:nvSpPr>
        <p:spPr>
          <a:xfrm>
            <a:off x="609600" y="1665124"/>
            <a:ext cx="10972800" cy="1143000"/>
          </a:xfrm>
          <a:prstGeom prst="rect">
            <a:avLst/>
          </a:prstGeom>
        </p:spPr>
        <p:txBody>
          <a:bodyPr vert="horz" lIns="91440" tIns="45720" rIns="91440" bIns="45720" rtlCol="0" anchor="ctr">
            <a:normAutofit/>
          </a:bodyPr>
          <a:lstStyle/>
          <a:p>
            <a:r>
              <a:rPr lang="en-US"/>
              <a:t>Click to edit Master title style</a:t>
            </a:r>
          </a:p>
        </p:txBody>
      </p:sp>
      <p:sp>
        <p:nvSpPr>
          <p:cNvPr id="7" name="Document 6"/>
          <p:cNvSpPr/>
          <p:nvPr/>
        </p:nvSpPr>
        <p:spPr>
          <a:xfrm flipV="1">
            <a:off x="-15393" y="4335690"/>
            <a:ext cx="12207393" cy="2522310"/>
          </a:xfrm>
          <a:prstGeom prst="flowChartDocument">
            <a:avLst/>
          </a:prstGeom>
          <a:gradFill flip="none" rotWithShape="1">
            <a:gsLst>
              <a:gs pos="0">
                <a:srgbClr val="FF6C76"/>
              </a:gs>
              <a:gs pos="100000">
                <a:srgbClr val="FFFFFF"/>
              </a:gs>
            </a:gsLst>
            <a:lin ang="3300000" scaled="0"/>
            <a:tileRect/>
          </a:gradFill>
          <a:ln>
            <a:noFill/>
          </a:ln>
          <a:effectLst>
            <a:outerShdw blurRad="40000" dist="23000" dir="5400000" rotWithShape="0">
              <a:schemeClr val="bg1">
                <a:alpha val="35000"/>
              </a:schemeClr>
            </a:outerShdw>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sz="1800" dirty="0">
              <a:solidFill>
                <a:srgbClr val="333399"/>
              </a:solidFill>
              <a:latin typeface="Calibri"/>
            </a:endParaRPr>
          </a:p>
        </p:txBody>
      </p:sp>
    </p:spTree>
    <p:extLst>
      <p:ext uri="{BB962C8B-B14F-4D97-AF65-F5344CB8AC3E}">
        <p14:creationId xmlns:p14="http://schemas.microsoft.com/office/powerpoint/2010/main" val="595275983"/>
      </p:ext>
    </p:extLst>
  </p:cSld>
  <p:clrMap bg1="lt1" tx1="dk1" bg2="lt2" tx2="dk2" accent1="accent1" accent2="accent2" accent3="accent3" accent4="accent4" accent5="accent5" accent6="accent6" hlink="hlink" folHlink="folHlink"/>
  <p:sldLayoutIdLst>
    <p:sldLayoutId id="2147483688" r:id="rId1"/>
  </p:sldLayoutIdLst>
  <p:txStyles>
    <p:titleStyle>
      <a:lvl1pPr algn="ctr" defTabSz="4572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457200" rtl="0" eaLnBrk="1" latinLnBrk="0" hangingPunct="1">
        <a:spcBef>
          <a:spcPct val="20000"/>
        </a:spcBef>
        <a:buFont typeface="Arial"/>
        <a:buChar char="•"/>
        <a:defRPr sz="3200" kern="1200">
          <a:solidFill>
            <a:schemeClr val="tx1"/>
          </a:solidFill>
          <a:latin typeface="+mn-lt"/>
          <a:ea typeface="+mn-ea"/>
          <a:cs typeface="+mn-cs"/>
        </a:defRPr>
      </a:lvl1pPr>
      <a:lvl2pPr marL="742950" indent="-285750" algn="l" defTabSz="457200" rtl="0" eaLnBrk="1" latinLnBrk="0" hangingPunct="1">
        <a:spcBef>
          <a:spcPct val="20000"/>
        </a:spcBef>
        <a:buFont typeface="Arial"/>
        <a:buChar char="–"/>
        <a:defRPr sz="2800" kern="1200">
          <a:solidFill>
            <a:schemeClr val="tx1"/>
          </a:solidFill>
          <a:latin typeface="+mn-lt"/>
          <a:ea typeface="+mn-ea"/>
          <a:cs typeface="+mn-cs"/>
        </a:defRPr>
      </a:lvl2pPr>
      <a:lvl3pPr marL="1143000" indent="-228600" algn="l" defTabSz="457200" rtl="0" eaLnBrk="1" latinLnBrk="0" hangingPunct="1">
        <a:spcBef>
          <a:spcPct val="20000"/>
        </a:spcBef>
        <a:buFont typeface="Arial"/>
        <a:buChar char="•"/>
        <a:defRPr sz="2400" kern="1200">
          <a:solidFill>
            <a:schemeClr val="tx1"/>
          </a:solidFill>
          <a:latin typeface="+mn-lt"/>
          <a:ea typeface="+mn-ea"/>
          <a:cs typeface="+mn-cs"/>
        </a:defRPr>
      </a:lvl3pPr>
      <a:lvl4pPr marL="1600200" indent="-228600" algn="l" defTabSz="457200" rtl="0" eaLnBrk="1" latinLnBrk="0" hangingPunct="1">
        <a:spcBef>
          <a:spcPct val="20000"/>
        </a:spcBef>
        <a:buFont typeface="Arial"/>
        <a:buChar char="–"/>
        <a:defRPr sz="2000" kern="1200">
          <a:solidFill>
            <a:schemeClr val="tx1"/>
          </a:solidFill>
          <a:latin typeface="+mn-lt"/>
          <a:ea typeface="+mn-ea"/>
          <a:cs typeface="+mn-cs"/>
        </a:defRPr>
      </a:lvl4pPr>
      <a:lvl5pPr marL="2057400" indent="-228600" algn="l" defTabSz="457200" rtl="0" eaLnBrk="1" latinLnBrk="0" hangingPunct="1">
        <a:spcBef>
          <a:spcPct val="20000"/>
        </a:spcBef>
        <a:buFont typeface="Arial"/>
        <a:buChar char="»"/>
        <a:defRPr sz="20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Masters/slideMaster4.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2932551400"/>
      </p:ext>
    </p:extLst>
  </p:cSld>
  <p:clrMap bg1="lt1" tx1="dk1" bg2="lt2" tx2="dk2" accent1="accent1" accent2="accent2" accent3="accent3" accent4="accent4" accent5="accent5" accent6="accent6" hlink="hlink" folHlink="folHlink"/>
  <p:sldLayoutIdLst>
    <p:sldLayoutId id="2147483691" r:id="rId1"/>
  </p:sldLayoutIdLst>
  <p:hf sldNum="0" hdr="0" ftr="0" dt="0"/>
  <p:txStyles>
    <p:titleStyle>
      <a:lvl1pPr algn="ctr" defTabSz="1219170" rtl="0" eaLnBrk="1" latinLnBrk="0" hangingPunct="1">
        <a:spcBef>
          <a:spcPct val="0"/>
        </a:spcBef>
        <a:buNone/>
        <a:defRPr sz="5867" kern="1200">
          <a:solidFill>
            <a:schemeClr val="tx1"/>
          </a:solidFill>
          <a:latin typeface="+mj-lt"/>
          <a:ea typeface="+mj-ea"/>
          <a:cs typeface="+mj-cs"/>
        </a:defRPr>
      </a:lvl1pPr>
    </p:titleStyle>
    <p:bodyStyle>
      <a:lvl1pPr marL="457189" indent="-457189" algn="l" defTabSz="1219170" rtl="0" eaLnBrk="1" latinLnBrk="0" hangingPunct="1">
        <a:spcBef>
          <a:spcPct val="20000"/>
        </a:spcBef>
        <a:buFont typeface="Arial" pitchFamily="34" charset="0"/>
        <a:buChar char="•"/>
        <a:defRPr sz="4267" kern="1200">
          <a:solidFill>
            <a:schemeClr val="tx1"/>
          </a:solidFill>
          <a:latin typeface="+mn-lt"/>
          <a:ea typeface="+mn-ea"/>
          <a:cs typeface="+mn-cs"/>
        </a:defRPr>
      </a:lvl1pPr>
      <a:lvl2pPr marL="990575" indent="-380990" algn="l" defTabSz="1219170" rtl="0" eaLnBrk="1" latinLnBrk="0" hangingPunct="1">
        <a:spcBef>
          <a:spcPct val="20000"/>
        </a:spcBef>
        <a:buFont typeface="Arial" pitchFamily="34" charset="0"/>
        <a:buChar char="–"/>
        <a:defRPr sz="3733" kern="1200">
          <a:solidFill>
            <a:schemeClr val="tx1"/>
          </a:solidFill>
          <a:latin typeface="+mn-lt"/>
          <a:ea typeface="+mn-ea"/>
          <a:cs typeface="+mn-cs"/>
        </a:defRPr>
      </a:lvl2pPr>
      <a:lvl3pPr marL="1523962" indent="-304792" algn="l" defTabSz="1219170" rtl="0" eaLnBrk="1" latinLnBrk="0" hangingPunct="1">
        <a:spcBef>
          <a:spcPct val="20000"/>
        </a:spcBef>
        <a:buFont typeface="Arial" pitchFamily="34" charset="0"/>
        <a:buChar char="•"/>
        <a:defRPr sz="3200" kern="1200">
          <a:solidFill>
            <a:schemeClr val="tx1"/>
          </a:solidFill>
          <a:latin typeface="+mn-lt"/>
          <a:ea typeface="+mn-ea"/>
          <a:cs typeface="+mn-cs"/>
        </a:defRPr>
      </a:lvl3pPr>
      <a:lvl4pPr marL="2133547" indent="-304792" algn="l" defTabSz="1219170" rtl="0" eaLnBrk="1" latinLnBrk="0" hangingPunct="1">
        <a:spcBef>
          <a:spcPct val="20000"/>
        </a:spcBef>
        <a:buFont typeface="Arial" pitchFamily="34" charset="0"/>
        <a:buChar char="–"/>
        <a:defRPr sz="2667" kern="1200">
          <a:solidFill>
            <a:schemeClr val="tx1"/>
          </a:solidFill>
          <a:latin typeface="+mn-lt"/>
          <a:ea typeface="+mn-ea"/>
          <a:cs typeface="+mn-cs"/>
        </a:defRPr>
      </a:lvl4pPr>
      <a:lvl5pPr marL="2743131" indent="-304792" algn="l" defTabSz="1219170" rtl="0" eaLnBrk="1" latinLnBrk="0" hangingPunct="1">
        <a:spcBef>
          <a:spcPct val="20000"/>
        </a:spcBef>
        <a:buFont typeface="Arial" pitchFamily="34" charset="0"/>
        <a:buChar char="»"/>
        <a:defRPr sz="2667" kern="1200">
          <a:solidFill>
            <a:schemeClr val="tx1"/>
          </a:solidFill>
          <a:latin typeface="+mn-lt"/>
          <a:ea typeface="+mn-ea"/>
          <a:cs typeface="+mn-cs"/>
        </a:defRPr>
      </a:lvl5pPr>
      <a:lvl6pPr marL="3352716" indent="-304792" algn="l" defTabSz="1219170" rtl="0" eaLnBrk="1" latinLnBrk="0" hangingPunct="1">
        <a:spcBef>
          <a:spcPct val="20000"/>
        </a:spcBef>
        <a:buFont typeface="Arial" pitchFamily="34" charset="0"/>
        <a:buChar char="•"/>
        <a:defRPr sz="2667" kern="1200">
          <a:solidFill>
            <a:schemeClr val="tx1"/>
          </a:solidFill>
          <a:latin typeface="+mn-lt"/>
          <a:ea typeface="+mn-ea"/>
          <a:cs typeface="+mn-cs"/>
        </a:defRPr>
      </a:lvl6pPr>
      <a:lvl7pPr marL="3962301" indent="-304792" algn="l" defTabSz="1219170" rtl="0" eaLnBrk="1" latinLnBrk="0" hangingPunct="1">
        <a:spcBef>
          <a:spcPct val="20000"/>
        </a:spcBef>
        <a:buFont typeface="Arial" pitchFamily="34" charset="0"/>
        <a:buChar char="•"/>
        <a:defRPr sz="2667" kern="1200">
          <a:solidFill>
            <a:schemeClr val="tx1"/>
          </a:solidFill>
          <a:latin typeface="+mn-lt"/>
          <a:ea typeface="+mn-ea"/>
          <a:cs typeface="+mn-cs"/>
        </a:defRPr>
      </a:lvl7pPr>
      <a:lvl8pPr marL="4571886" indent="-304792" algn="l" defTabSz="1219170" rtl="0" eaLnBrk="1" latinLnBrk="0" hangingPunct="1">
        <a:spcBef>
          <a:spcPct val="20000"/>
        </a:spcBef>
        <a:buFont typeface="Arial" pitchFamily="34" charset="0"/>
        <a:buChar char="•"/>
        <a:defRPr sz="2667" kern="1200">
          <a:solidFill>
            <a:schemeClr val="tx1"/>
          </a:solidFill>
          <a:latin typeface="+mn-lt"/>
          <a:ea typeface="+mn-ea"/>
          <a:cs typeface="+mn-cs"/>
        </a:defRPr>
      </a:lvl8pPr>
      <a:lvl9pPr marL="5181470" indent="-304792" algn="l" defTabSz="1219170" rtl="0" eaLnBrk="1" latinLnBrk="0" hangingPunct="1">
        <a:spcBef>
          <a:spcPct val="20000"/>
        </a:spcBef>
        <a:buFont typeface="Arial" pitchFamily="34" charset="0"/>
        <a:buChar char="•"/>
        <a:defRPr sz="2667" kern="1200">
          <a:solidFill>
            <a:schemeClr val="tx1"/>
          </a:solidFill>
          <a:latin typeface="+mn-lt"/>
          <a:ea typeface="+mn-ea"/>
          <a:cs typeface="+mn-cs"/>
        </a:defRPr>
      </a:lvl9pPr>
    </p:bodyStyle>
    <p:otherStyle>
      <a:defPPr>
        <a:defRPr lang="en-US"/>
      </a:defPPr>
      <a:lvl1pPr marL="0" algn="l" defTabSz="1219170" rtl="0" eaLnBrk="1" latinLnBrk="0" hangingPunct="1">
        <a:defRPr sz="2400" kern="1200">
          <a:solidFill>
            <a:schemeClr val="tx1"/>
          </a:solidFill>
          <a:latin typeface="+mn-lt"/>
          <a:ea typeface="+mn-ea"/>
          <a:cs typeface="+mn-cs"/>
        </a:defRPr>
      </a:lvl1pPr>
      <a:lvl2pPr marL="609585" algn="l" defTabSz="1219170" rtl="0" eaLnBrk="1" latinLnBrk="0" hangingPunct="1">
        <a:defRPr sz="2400" kern="1200">
          <a:solidFill>
            <a:schemeClr val="tx1"/>
          </a:solidFill>
          <a:latin typeface="+mn-lt"/>
          <a:ea typeface="+mn-ea"/>
          <a:cs typeface="+mn-cs"/>
        </a:defRPr>
      </a:lvl2pPr>
      <a:lvl3pPr marL="1219170" algn="l" defTabSz="1219170" rtl="0" eaLnBrk="1" latinLnBrk="0" hangingPunct="1">
        <a:defRPr sz="2400" kern="1200">
          <a:solidFill>
            <a:schemeClr val="tx1"/>
          </a:solidFill>
          <a:latin typeface="+mn-lt"/>
          <a:ea typeface="+mn-ea"/>
          <a:cs typeface="+mn-cs"/>
        </a:defRPr>
      </a:lvl3pPr>
      <a:lvl4pPr marL="1828754" algn="l" defTabSz="1219170" rtl="0" eaLnBrk="1" latinLnBrk="0" hangingPunct="1">
        <a:defRPr sz="2400" kern="1200">
          <a:solidFill>
            <a:schemeClr val="tx1"/>
          </a:solidFill>
          <a:latin typeface="+mn-lt"/>
          <a:ea typeface="+mn-ea"/>
          <a:cs typeface="+mn-cs"/>
        </a:defRPr>
      </a:lvl4pPr>
      <a:lvl5pPr marL="2438339" algn="l" defTabSz="1219170" rtl="0" eaLnBrk="1" latinLnBrk="0" hangingPunct="1">
        <a:defRPr sz="2400" kern="1200">
          <a:solidFill>
            <a:schemeClr val="tx1"/>
          </a:solidFill>
          <a:latin typeface="+mn-lt"/>
          <a:ea typeface="+mn-ea"/>
          <a:cs typeface="+mn-cs"/>
        </a:defRPr>
      </a:lvl5pPr>
      <a:lvl6pPr marL="3047924" algn="l" defTabSz="1219170" rtl="0" eaLnBrk="1" latinLnBrk="0" hangingPunct="1">
        <a:defRPr sz="2400" kern="1200">
          <a:solidFill>
            <a:schemeClr val="tx1"/>
          </a:solidFill>
          <a:latin typeface="+mn-lt"/>
          <a:ea typeface="+mn-ea"/>
          <a:cs typeface="+mn-cs"/>
        </a:defRPr>
      </a:lvl6pPr>
      <a:lvl7pPr marL="3657509" algn="l" defTabSz="1219170" rtl="0" eaLnBrk="1" latinLnBrk="0" hangingPunct="1">
        <a:defRPr sz="2400" kern="1200">
          <a:solidFill>
            <a:schemeClr val="tx1"/>
          </a:solidFill>
          <a:latin typeface="+mn-lt"/>
          <a:ea typeface="+mn-ea"/>
          <a:cs typeface="+mn-cs"/>
        </a:defRPr>
      </a:lvl7pPr>
      <a:lvl8pPr marL="4267093" algn="l" defTabSz="1219170" rtl="0" eaLnBrk="1" latinLnBrk="0" hangingPunct="1">
        <a:defRPr sz="2400" kern="1200">
          <a:solidFill>
            <a:schemeClr val="tx1"/>
          </a:solidFill>
          <a:latin typeface="+mn-lt"/>
          <a:ea typeface="+mn-ea"/>
          <a:cs typeface="+mn-cs"/>
        </a:defRPr>
      </a:lvl8pPr>
      <a:lvl9pPr marL="4876678" algn="l" defTabSz="1219170" rtl="0" eaLnBrk="1" latinLnBrk="0" hangingPunct="1">
        <a:defRPr sz="2400" kern="1200">
          <a:solidFill>
            <a:schemeClr val="tx1"/>
          </a:solidFill>
          <a:latin typeface="+mn-lt"/>
          <a:ea typeface="+mn-ea"/>
          <a:cs typeface="+mn-cs"/>
        </a:defRPr>
      </a:lvl9pPr>
    </p:otherStyle>
  </p:txStyles>
</p:sldMaster>
</file>

<file path=ppt/slideMasters/slideMaster5.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7" name="Document 6"/>
          <p:cNvSpPr/>
          <p:nvPr userDrawn="1"/>
        </p:nvSpPr>
        <p:spPr>
          <a:xfrm>
            <a:off x="1" y="0"/>
            <a:ext cx="12191998" cy="533400"/>
          </a:xfrm>
          <a:prstGeom prst="flowChartDocument">
            <a:avLst/>
          </a:prstGeom>
          <a:gradFill flip="none" rotWithShape="1">
            <a:gsLst>
              <a:gs pos="0">
                <a:srgbClr val="FFACAF"/>
              </a:gs>
              <a:gs pos="100000">
                <a:srgbClr val="FFFFFF"/>
              </a:gs>
            </a:gsLst>
            <a:lin ang="3300000" scaled="0"/>
            <a:tileRect/>
          </a:gradFill>
          <a:ln>
            <a:noFill/>
          </a:ln>
          <a:effectLst>
            <a:outerShdw blurRad="40000" dist="23000" dir="5400000" rotWithShape="0">
              <a:schemeClr val="bg1">
                <a:alpha val="35000"/>
              </a:schemeClr>
            </a:outerShdw>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sz="1800" dirty="0">
              <a:solidFill>
                <a:srgbClr val="333399"/>
              </a:solidFill>
              <a:latin typeface="Calibri"/>
            </a:endParaRPr>
          </a:p>
        </p:txBody>
      </p:sp>
      <p:sp>
        <p:nvSpPr>
          <p:cNvPr id="11" name="Rectangle 10"/>
          <p:cNvSpPr/>
          <p:nvPr userDrawn="1"/>
        </p:nvSpPr>
        <p:spPr bwMode="auto">
          <a:xfrm>
            <a:off x="11588371" y="6624263"/>
            <a:ext cx="609600" cy="241558"/>
          </a:xfrm>
          <a:prstGeom prst="rect">
            <a:avLst/>
          </a:prstGeom>
          <a:solidFill>
            <a:srgbClr val="FFACAF"/>
          </a:solidFill>
          <a:ln w="9525" cap="flat" cmpd="sng" algn="ctr">
            <a:noFill/>
            <a:prstDash val="solid"/>
            <a:round/>
            <a:headEnd type="none" w="med" len="med"/>
            <a:tailEnd type="none" w="med" len="med"/>
          </a:ln>
          <a:effectLst/>
        </p:spPr>
        <p:txBody>
          <a:bodyPr vert="horz" wrap="square" lIns="0" tIns="0" rIns="0" bIns="0" numCol="1" rtlCol="0" anchor="ctr" anchorCtr="0" compatLnSpc="1">
            <a:prstTxWarp prst="textNoShape">
              <a:avLst/>
            </a:prstTxWarp>
          </a:bodyPr>
          <a:lstStyle/>
          <a:p>
            <a:pPr algn="ctr" defTabSz="914400">
              <a:defRPr/>
            </a:pPr>
            <a:endParaRPr lang="en-US" sz="1000" kern="0" dirty="0">
              <a:solidFill>
                <a:prstClr val="black"/>
              </a:solidFill>
              <a:latin typeface="Calibri"/>
            </a:endParaRPr>
          </a:p>
        </p:txBody>
      </p:sp>
      <p:sp>
        <p:nvSpPr>
          <p:cNvPr id="13" name="TextBox 12"/>
          <p:cNvSpPr txBox="1"/>
          <p:nvPr userDrawn="1"/>
        </p:nvSpPr>
        <p:spPr bwMode="auto">
          <a:xfrm>
            <a:off x="1" y="6636789"/>
            <a:ext cx="12191998" cy="238527"/>
          </a:xfrm>
          <a:prstGeom prst="rect">
            <a:avLst/>
          </a:prstGeom>
          <a:noFill/>
          <a:ln w="12700" cap="sq" algn="ctr">
            <a:noFill/>
            <a:miter lim="800000"/>
            <a:headEnd/>
            <a:tailEnd/>
          </a:ln>
          <a:effectLst/>
        </p:spPr>
        <p:txBody>
          <a:bodyPr wrap="square" rtlCol="0">
            <a:spAutoFit/>
          </a:bodyPr>
          <a:lstStyle/>
          <a:p>
            <a:pPr marL="466725" indent="0">
              <a:lnSpc>
                <a:spcPct val="95000"/>
              </a:lnSpc>
              <a:spcBef>
                <a:spcPts val="1200"/>
              </a:spcBef>
              <a:tabLst>
                <a:tab pos="11368088" algn="r"/>
              </a:tabLst>
            </a:pPr>
            <a:r>
              <a:rPr lang="en-US" sz="1000" b="1" cap="none" baseline="0" dirty="0">
                <a:solidFill>
                  <a:srgbClr val="1F497D">
                    <a:lumMod val="50000"/>
                  </a:srgbClr>
                </a:solidFill>
                <a:latin typeface="Times New Roman" panose="02020603050405020304" pitchFamily="18" charset="0"/>
                <a:cs typeface="Times New Roman" panose="02020603050405020304" pitchFamily="18" charset="0"/>
              </a:rPr>
              <a:t>J. Picone et al.: </a:t>
            </a:r>
            <a:r>
              <a:rPr lang="en-US" sz="1000" b="1" kern="1200" cap="none" baseline="0" dirty="0">
                <a:solidFill>
                  <a:srgbClr val="1F497D">
                    <a:lumMod val="50000"/>
                  </a:srgbClr>
                </a:solidFill>
                <a:latin typeface="Times New Roman" panose="02020603050405020304" pitchFamily="18" charset="0"/>
                <a:ea typeface="+mn-ea"/>
                <a:cs typeface="Times New Roman" panose="02020603050405020304" pitchFamily="18" charset="0"/>
              </a:rPr>
              <a:t>Rapid and Inexpensive Precision Breast Cancer Screening </a:t>
            </a:r>
            <a:r>
              <a:rPr lang="en-US" sz="1000" b="1" dirty="0">
                <a:solidFill>
                  <a:srgbClr val="1F497D">
                    <a:lumMod val="50000"/>
                  </a:srgbClr>
                </a:solidFill>
                <a:latin typeface="Calibri"/>
              </a:rPr>
              <a:t>	March 17</a:t>
            </a:r>
            <a:r>
              <a:rPr lang="en-US" sz="1000" b="1" i="0" dirty="0">
                <a:solidFill>
                  <a:srgbClr val="1F497D">
                    <a:lumMod val="50000"/>
                  </a:srgbClr>
                </a:solidFill>
                <a:latin typeface="Arial" panose="020B0604020202020204" pitchFamily="34" charset="0"/>
                <a:cs typeface="Arial" panose="020B0604020202020204" pitchFamily="34" charset="0"/>
              </a:rPr>
              <a:t>, 2026</a:t>
            </a:r>
            <a:endParaRPr lang="en-US" sz="1000" b="1" i="0" dirty="0">
              <a:solidFill>
                <a:srgbClr val="000000"/>
              </a:solidFill>
              <a:latin typeface="Arial" panose="020B0604020202020204" pitchFamily="34" charset="0"/>
              <a:cs typeface="Arial" panose="020B0604020202020204" pitchFamily="34" charset="0"/>
            </a:endParaRPr>
          </a:p>
        </p:txBody>
      </p:sp>
      <p:cxnSp>
        <p:nvCxnSpPr>
          <p:cNvPr id="10" name="Straight Connector 9"/>
          <p:cNvCxnSpPr>
            <a:cxnSpLocks/>
          </p:cNvCxnSpPr>
          <p:nvPr userDrawn="1"/>
        </p:nvCxnSpPr>
        <p:spPr bwMode="auto">
          <a:xfrm flipV="1">
            <a:off x="523208" y="6624263"/>
            <a:ext cx="11668791" cy="5137"/>
          </a:xfrm>
          <a:prstGeom prst="line">
            <a:avLst/>
          </a:prstGeom>
          <a:solidFill>
            <a:schemeClr val="accent2"/>
          </a:solidFill>
          <a:ln w="19050" cap="sq" cmpd="sng" algn="ctr">
            <a:solidFill>
              <a:srgbClr val="FFACAF"/>
            </a:solidFill>
            <a:prstDash val="solid"/>
            <a:round/>
            <a:headEnd type="none" w="med" len="med"/>
            <a:tailEnd type="none" w="med" len="med"/>
          </a:ln>
          <a:effectLst/>
        </p:spPr>
      </p:cxnSp>
      <p:sp>
        <p:nvSpPr>
          <p:cNvPr id="16" name="TextBox 15"/>
          <p:cNvSpPr txBox="1"/>
          <p:nvPr userDrawn="1"/>
        </p:nvSpPr>
        <p:spPr>
          <a:xfrm>
            <a:off x="11655387" y="6657110"/>
            <a:ext cx="486315" cy="153888"/>
          </a:xfrm>
          <a:prstGeom prst="rect">
            <a:avLst/>
          </a:prstGeom>
          <a:noFill/>
        </p:spPr>
        <p:txBody>
          <a:bodyPr wrap="square" lIns="0" tIns="0" rIns="0" bIns="0" rtlCol="0" anchor="ctr" anchorCtr="1">
            <a:spAutoFit/>
          </a:bodyPr>
          <a:lstStyle/>
          <a:p>
            <a:fld id="{7004E5E3-C477-F742-9645-5285663234E5}" type="slidenum">
              <a:rPr lang="en-US" sz="1000" b="1" smtClean="0">
                <a:solidFill>
                  <a:srgbClr val="000000"/>
                </a:solidFill>
                <a:latin typeface="Arial"/>
                <a:cs typeface="Arial"/>
              </a:rPr>
              <a:pPr/>
              <a:t>‹#›</a:t>
            </a:fld>
            <a:endParaRPr lang="en-US" sz="1000" b="1" dirty="0">
              <a:solidFill>
                <a:srgbClr val="000000"/>
              </a:solidFill>
              <a:latin typeface="Arial"/>
              <a:cs typeface="Arial"/>
            </a:endParaRPr>
          </a:p>
        </p:txBody>
      </p:sp>
      <p:sp>
        <p:nvSpPr>
          <p:cNvPr id="18" name="Title Placeholder 17"/>
          <p:cNvSpPr>
            <a:spLocks noGrp="1"/>
          </p:cNvSpPr>
          <p:nvPr>
            <p:ph type="title"/>
          </p:nvPr>
        </p:nvSpPr>
        <p:spPr>
          <a:xfrm>
            <a:off x="1" y="1"/>
            <a:ext cx="12191998" cy="328461"/>
          </a:xfrm>
          <a:prstGeom prst="rect">
            <a:avLst/>
          </a:prstGeom>
        </p:spPr>
        <p:txBody>
          <a:bodyPr vert="horz" wrap="none" lIns="155448" tIns="0" rIns="0" bIns="0" rtlCol="0" anchor="ctr" anchorCtr="0">
            <a:noAutofit/>
          </a:bodyPr>
          <a:lstStyle/>
          <a:p>
            <a:r>
              <a:rPr lang="en-US" dirty="0"/>
              <a:t>AA</a:t>
            </a:r>
          </a:p>
        </p:txBody>
      </p:sp>
      <p:pic>
        <p:nvPicPr>
          <p:cNvPr id="9" name="Picture 8"/>
          <p:cNvPicPr>
            <a:picLocks noChangeAspect="1"/>
          </p:cNvPicPr>
          <p:nvPr userDrawn="1"/>
        </p:nvPicPr>
        <p:blipFill>
          <a:blip r:embed="rId4"/>
          <a:stretch>
            <a:fillRect/>
          </a:stretch>
        </p:blipFill>
        <p:spPr>
          <a:xfrm>
            <a:off x="41964" y="6492245"/>
            <a:ext cx="456488" cy="333278"/>
          </a:xfrm>
          <a:prstGeom prst="rect">
            <a:avLst/>
          </a:prstGeom>
        </p:spPr>
      </p:pic>
    </p:spTree>
    <p:extLst>
      <p:ext uri="{BB962C8B-B14F-4D97-AF65-F5344CB8AC3E}">
        <p14:creationId xmlns:p14="http://schemas.microsoft.com/office/powerpoint/2010/main" val="1126817373"/>
      </p:ext>
    </p:extLst>
  </p:cSld>
  <p:clrMap bg1="lt1" tx1="dk1" bg2="lt2" tx2="dk2" accent1="accent1" accent2="accent2" accent3="accent3" accent4="accent4" accent5="accent5" accent6="accent6" hlink="hlink" folHlink="folHlink"/>
  <p:sldLayoutIdLst>
    <p:sldLayoutId id="2147483693" r:id="rId1"/>
    <p:sldLayoutId id="2147483694" r:id="rId2"/>
  </p:sldLayoutIdLst>
  <p:hf hdr="0" ftr="0" dt="0"/>
  <p:txStyles>
    <p:titleStyle>
      <a:lvl1pPr marL="103188" indent="-11113" algn="l" defTabSz="457200" rtl="0" eaLnBrk="1" latinLnBrk="0" hangingPunct="1">
        <a:spcBef>
          <a:spcPct val="0"/>
        </a:spcBef>
        <a:buNone/>
        <a:tabLst/>
        <a:defRPr sz="2400" b="1" kern="1200" baseline="0">
          <a:solidFill>
            <a:schemeClr val="tx1"/>
          </a:solidFill>
          <a:latin typeface="Arial"/>
          <a:ea typeface="+mj-ea"/>
          <a:cs typeface="Arial"/>
        </a:defRPr>
      </a:lvl1pPr>
    </p:titleStyle>
    <p:bodyStyle>
      <a:lvl1pPr marL="342900" indent="-342900" algn="l" defTabSz="457200" rtl="0" eaLnBrk="1" latinLnBrk="0" hangingPunct="1">
        <a:spcBef>
          <a:spcPct val="20000"/>
        </a:spcBef>
        <a:buFont typeface="Arial"/>
        <a:buChar char="•"/>
        <a:defRPr sz="3200" kern="1200">
          <a:solidFill>
            <a:schemeClr val="tx1"/>
          </a:solidFill>
          <a:latin typeface="+mn-lt"/>
          <a:ea typeface="+mn-ea"/>
          <a:cs typeface="+mn-cs"/>
        </a:defRPr>
      </a:lvl1pPr>
      <a:lvl2pPr marL="742950" indent="-285750" algn="l" defTabSz="457200" rtl="0" eaLnBrk="1" latinLnBrk="0" hangingPunct="1">
        <a:spcBef>
          <a:spcPct val="20000"/>
        </a:spcBef>
        <a:buFont typeface="Arial"/>
        <a:buChar char="–"/>
        <a:defRPr sz="2800" kern="1200">
          <a:solidFill>
            <a:schemeClr val="tx1"/>
          </a:solidFill>
          <a:latin typeface="+mn-lt"/>
          <a:ea typeface="+mn-ea"/>
          <a:cs typeface="+mn-cs"/>
        </a:defRPr>
      </a:lvl2pPr>
      <a:lvl3pPr marL="1143000" indent="-228600" algn="l" defTabSz="457200" rtl="0" eaLnBrk="1" latinLnBrk="0" hangingPunct="1">
        <a:spcBef>
          <a:spcPct val="20000"/>
        </a:spcBef>
        <a:buFont typeface="Arial"/>
        <a:buChar char="•"/>
        <a:defRPr sz="2400" kern="1200">
          <a:solidFill>
            <a:schemeClr val="tx1"/>
          </a:solidFill>
          <a:latin typeface="+mn-lt"/>
          <a:ea typeface="+mn-ea"/>
          <a:cs typeface="+mn-cs"/>
        </a:defRPr>
      </a:lvl3pPr>
      <a:lvl4pPr marL="1600200" indent="-228600" algn="l" defTabSz="457200" rtl="0" eaLnBrk="1" latinLnBrk="0" hangingPunct="1">
        <a:spcBef>
          <a:spcPct val="20000"/>
        </a:spcBef>
        <a:buFont typeface="Arial"/>
        <a:buChar char="–"/>
        <a:defRPr sz="2000" kern="1200">
          <a:solidFill>
            <a:schemeClr val="tx1"/>
          </a:solidFill>
          <a:latin typeface="+mn-lt"/>
          <a:ea typeface="+mn-ea"/>
          <a:cs typeface="+mn-cs"/>
        </a:defRPr>
      </a:lvl4pPr>
      <a:lvl5pPr marL="2057400" indent="-228600" algn="l" defTabSz="457200" rtl="0" eaLnBrk="1" latinLnBrk="0" hangingPunct="1">
        <a:spcBef>
          <a:spcPct val="20000"/>
        </a:spcBef>
        <a:buFont typeface="Arial"/>
        <a:buChar char="»"/>
        <a:defRPr sz="20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extLst>
    <p:ext uri="{27BBF7A9-308A-43DC-89C8-2F10F3537804}">
      <p15:sldGuideLst xmlns:p15="http://schemas.microsoft.com/office/powerpoint/2012/main">
        <p15:guide id="1" pos="96">
          <p15:clr>
            <a:srgbClr val="F26B43"/>
          </p15:clr>
        </p15:guide>
      </p15:sldGuideLst>
    </p:ext>
  </p:extLst>
</p:sldMaster>
</file>

<file path=ppt/slideMasters/slideMaster6.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3A2C9189-E68F-5A4A-6356-AD61CE8B248E}"/>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a:extLst>
              <a:ext uri="{FF2B5EF4-FFF2-40B4-BE49-F238E27FC236}">
                <a16:creationId xmlns:a16="http://schemas.microsoft.com/office/drawing/2014/main" id="{3A4949C1-55E0-E5E5-6A4F-4E270A0C2289}"/>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BC6F0CD8-006A-14C7-7A10-36D5FCA88861}"/>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82000"/>
                  </a:schemeClr>
                </a:solidFill>
              </a:defRPr>
            </a:lvl1pPr>
          </a:lstStyle>
          <a:p>
            <a:fld id="{37393CBD-4B3F-4494-935A-496832F2C9DB}" type="datetimeFigureOut">
              <a:rPr lang="en-US" smtClean="0"/>
              <a:t>9/23/26</a:t>
            </a:fld>
            <a:endParaRPr lang="en-US"/>
          </a:p>
        </p:txBody>
      </p:sp>
      <p:sp>
        <p:nvSpPr>
          <p:cNvPr id="5" name="Footer Placeholder 4">
            <a:extLst>
              <a:ext uri="{FF2B5EF4-FFF2-40B4-BE49-F238E27FC236}">
                <a16:creationId xmlns:a16="http://schemas.microsoft.com/office/drawing/2014/main" id="{D7DFFC6D-A17D-17DE-C115-369666CD72DA}"/>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82000"/>
                  </a:schemeClr>
                </a:solidFill>
              </a:defRPr>
            </a:lvl1pPr>
          </a:lstStyle>
          <a:p>
            <a:endParaRPr lang="en-US"/>
          </a:p>
        </p:txBody>
      </p:sp>
      <p:sp>
        <p:nvSpPr>
          <p:cNvPr id="6" name="Slide Number Placeholder 5">
            <a:extLst>
              <a:ext uri="{FF2B5EF4-FFF2-40B4-BE49-F238E27FC236}">
                <a16:creationId xmlns:a16="http://schemas.microsoft.com/office/drawing/2014/main" id="{5CE3B065-F822-9D28-89FE-DD6AE0EFBC75}"/>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82000"/>
                  </a:schemeClr>
                </a:solidFill>
              </a:defRPr>
            </a:lvl1pPr>
          </a:lstStyle>
          <a:p>
            <a:fld id="{63E4B890-3DB0-4F7B-811F-3F0E06F10887}" type="slidenum">
              <a:rPr lang="en-US" smtClean="0"/>
              <a:t>‹#›</a:t>
            </a:fld>
            <a:endParaRPr lang="en-US"/>
          </a:p>
        </p:txBody>
      </p:sp>
    </p:spTree>
    <p:extLst>
      <p:ext uri="{BB962C8B-B14F-4D97-AF65-F5344CB8AC3E}">
        <p14:creationId xmlns:p14="http://schemas.microsoft.com/office/powerpoint/2010/main" val="2447355966"/>
      </p:ext>
    </p:extLst>
  </p:cSld>
  <p:clrMap bg1="lt1" tx1="dk1" bg2="lt2" tx2="dk2" accent1="accent1" accent2="accent2" accent3="accent3" accent4="accent4" accent5="accent5" accent6="accent6" hlink="hlink" folHlink="folHlink"/>
  <p:sldLayoutIdLst>
    <p:sldLayoutId id="2147483696" r:id="rId1"/>
    <p:sldLayoutId id="2147483697" r:id="rId2"/>
    <p:sldLayoutId id="2147483698" r:id="rId3"/>
    <p:sldLayoutId id="2147483699" r:id="rId4"/>
    <p:sldLayoutId id="2147483700" r:id="rId5"/>
    <p:sldLayoutId id="2147483701" r:id="rId6"/>
    <p:sldLayoutId id="2147483702" r:id="rId7"/>
    <p:sldLayoutId id="2147483703" r:id="rId8"/>
    <p:sldLayoutId id="2147483704" r:id="rId9"/>
    <p:sldLayoutId id="2147483705" r:id="rId10"/>
    <p:sldLayoutId id="2147483706"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2.png"/><Relationship Id="rId7" Type="http://schemas.openxmlformats.org/officeDocument/2006/relationships/image" Target="../media/image6.png"/><Relationship Id="rId2" Type="http://schemas.openxmlformats.org/officeDocument/2006/relationships/notesSlide" Target="../notesSlides/notesSlide1.xml"/><Relationship Id="rId1" Type="http://schemas.openxmlformats.org/officeDocument/2006/relationships/slideLayout" Target="../slideLayouts/slideLayout5.xml"/><Relationship Id="rId6" Type="http://schemas.openxmlformats.org/officeDocument/2006/relationships/image" Target="../media/image5.png"/><Relationship Id="rId5" Type="http://schemas.openxmlformats.org/officeDocument/2006/relationships/image" Target="../media/image4.png"/><Relationship Id="rId4" Type="http://schemas.openxmlformats.org/officeDocument/2006/relationships/image" Target="../media/image3.svg"/></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8" Type="http://schemas.openxmlformats.org/officeDocument/2006/relationships/image" Target="../media/image13.png"/><Relationship Id="rId13" Type="http://schemas.openxmlformats.org/officeDocument/2006/relationships/image" Target="../media/image18.png"/><Relationship Id="rId18" Type="http://schemas.openxmlformats.org/officeDocument/2006/relationships/image" Target="../media/image23.png"/><Relationship Id="rId3" Type="http://schemas.openxmlformats.org/officeDocument/2006/relationships/image" Target="../media/image8.png"/><Relationship Id="rId21" Type="http://schemas.openxmlformats.org/officeDocument/2006/relationships/image" Target="../media/image26.png"/><Relationship Id="rId7" Type="http://schemas.openxmlformats.org/officeDocument/2006/relationships/image" Target="../media/image12.png"/><Relationship Id="rId12" Type="http://schemas.openxmlformats.org/officeDocument/2006/relationships/image" Target="../media/image17.png"/><Relationship Id="rId17" Type="http://schemas.openxmlformats.org/officeDocument/2006/relationships/image" Target="../media/image22.png"/><Relationship Id="rId25" Type="http://schemas.openxmlformats.org/officeDocument/2006/relationships/image" Target="../media/image30.jpeg"/><Relationship Id="rId2" Type="http://schemas.openxmlformats.org/officeDocument/2006/relationships/image" Target="../media/image7.png"/><Relationship Id="rId16" Type="http://schemas.openxmlformats.org/officeDocument/2006/relationships/image" Target="../media/image21.png"/><Relationship Id="rId20" Type="http://schemas.openxmlformats.org/officeDocument/2006/relationships/image" Target="../media/image25.png"/><Relationship Id="rId1" Type="http://schemas.openxmlformats.org/officeDocument/2006/relationships/slideLayout" Target="../slideLayouts/slideLayout15.xml"/><Relationship Id="rId6" Type="http://schemas.openxmlformats.org/officeDocument/2006/relationships/image" Target="../media/image11.png"/><Relationship Id="rId11" Type="http://schemas.openxmlformats.org/officeDocument/2006/relationships/image" Target="../media/image16.png"/><Relationship Id="rId24" Type="http://schemas.openxmlformats.org/officeDocument/2006/relationships/image" Target="../media/image29.jpeg"/><Relationship Id="rId5" Type="http://schemas.openxmlformats.org/officeDocument/2006/relationships/image" Target="../media/image10.png"/><Relationship Id="rId15" Type="http://schemas.openxmlformats.org/officeDocument/2006/relationships/image" Target="../media/image20.png"/><Relationship Id="rId23" Type="http://schemas.openxmlformats.org/officeDocument/2006/relationships/image" Target="../media/image28.png"/><Relationship Id="rId10" Type="http://schemas.openxmlformats.org/officeDocument/2006/relationships/image" Target="../media/image15.png"/><Relationship Id="rId19" Type="http://schemas.openxmlformats.org/officeDocument/2006/relationships/image" Target="../media/image24.png"/><Relationship Id="rId4" Type="http://schemas.openxmlformats.org/officeDocument/2006/relationships/image" Target="../media/image9.png"/><Relationship Id="rId9" Type="http://schemas.openxmlformats.org/officeDocument/2006/relationships/image" Target="../media/image14.png"/><Relationship Id="rId14" Type="http://schemas.openxmlformats.org/officeDocument/2006/relationships/image" Target="../media/image19.png"/><Relationship Id="rId22" Type="http://schemas.openxmlformats.org/officeDocument/2006/relationships/image" Target="../media/image27.png"/></Relationships>
</file>

<file path=ppt/slides/_rels/slide5.xml.rels><?xml version="1.0" encoding="UTF-8" standalone="yes"?>
<Relationships xmlns="http://schemas.openxmlformats.org/package/2006/relationships"><Relationship Id="rId8" Type="http://schemas.openxmlformats.org/officeDocument/2006/relationships/image" Target="../media/image26.png"/><Relationship Id="rId13" Type="http://schemas.openxmlformats.org/officeDocument/2006/relationships/image" Target="../media/image21.png"/><Relationship Id="rId18" Type="http://schemas.openxmlformats.org/officeDocument/2006/relationships/image" Target="../media/image20.png"/><Relationship Id="rId3" Type="http://schemas.openxmlformats.org/officeDocument/2006/relationships/image" Target="../media/image32.png"/><Relationship Id="rId7" Type="http://schemas.openxmlformats.org/officeDocument/2006/relationships/image" Target="../media/image25.png"/><Relationship Id="rId12" Type="http://schemas.openxmlformats.org/officeDocument/2006/relationships/image" Target="../media/image17.png"/><Relationship Id="rId17" Type="http://schemas.openxmlformats.org/officeDocument/2006/relationships/image" Target="../media/image16.png"/><Relationship Id="rId2" Type="http://schemas.openxmlformats.org/officeDocument/2006/relationships/image" Target="../media/image31.png"/><Relationship Id="rId16" Type="http://schemas.openxmlformats.org/officeDocument/2006/relationships/image" Target="../media/image13.png"/><Relationship Id="rId1" Type="http://schemas.openxmlformats.org/officeDocument/2006/relationships/slideLayout" Target="../slideLayouts/slideLayout15.xml"/><Relationship Id="rId6" Type="http://schemas.openxmlformats.org/officeDocument/2006/relationships/image" Target="../media/image24.png"/><Relationship Id="rId11" Type="http://schemas.openxmlformats.org/officeDocument/2006/relationships/image" Target="../media/image15.png"/><Relationship Id="rId5" Type="http://schemas.openxmlformats.org/officeDocument/2006/relationships/image" Target="../media/image23.png"/><Relationship Id="rId15" Type="http://schemas.openxmlformats.org/officeDocument/2006/relationships/image" Target="../media/image33.emf"/><Relationship Id="rId10" Type="http://schemas.openxmlformats.org/officeDocument/2006/relationships/image" Target="../media/image11.png"/><Relationship Id="rId19" Type="http://schemas.openxmlformats.org/officeDocument/2006/relationships/image" Target="../media/image22.png"/><Relationship Id="rId4" Type="http://schemas.openxmlformats.org/officeDocument/2006/relationships/image" Target="../media/image9.png"/><Relationship Id="rId9" Type="http://schemas.openxmlformats.org/officeDocument/2006/relationships/image" Target="../media/image10.png"/><Relationship Id="rId14" Type="http://schemas.openxmlformats.org/officeDocument/2006/relationships/oleObject" Target="../embeddings/oleObject1.bin"/></Relationships>
</file>

<file path=ppt/slides/_rels/slide6.xml.rels><?xml version="1.0" encoding="UTF-8" standalone="yes"?>
<Relationships xmlns="http://schemas.openxmlformats.org/package/2006/relationships"><Relationship Id="rId3" Type="http://schemas.openxmlformats.org/officeDocument/2006/relationships/image" Target="../media/image35.svg"/><Relationship Id="rId2" Type="http://schemas.openxmlformats.org/officeDocument/2006/relationships/image" Target="../media/image34.svg"/><Relationship Id="rId1" Type="http://schemas.openxmlformats.org/officeDocument/2006/relationships/slideLayout" Target="../slideLayouts/slideLayout15.xml"/><Relationship Id="rId5" Type="http://schemas.openxmlformats.org/officeDocument/2006/relationships/image" Target="../media/image37.svg"/><Relationship Id="rId4" Type="http://schemas.openxmlformats.org/officeDocument/2006/relationships/image" Target="../media/image36.emf"/></Relationships>
</file>

<file path=ppt/slides/_rels/slide7.xml.rels><?xml version="1.0" encoding="UTF-8" standalone="yes"?>
<Relationships xmlns="http://schemas.openxmlformats.org/package/2006/relationships"><Relationship Id="rId3" Type="http://schemas.openxmlformats.org/officeDocument/2006/relationships/image" Target="../media/image38.jpeg"/><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3" Type="http://schemas.openxmlformats.org/officeDocument/2006/relationships/hyperlink" Target="https://isip.piconepress.com/projects/imld/resources/app/" TargetMode="External"/><Relationship Id="rId2" Type="http://schemas.openxmlformats.org/officeDocument/2006/relationships/notesSlide" Target="../notesSlides/notesSlide5.xml"/><Relationship Id="rId1" Type="http://schemas.openxmlformats.org/officeDocument/2006/relationships/slideLayout" Target="../slideLayouts/slideLayout3.xml"/><Relationship Id="rId5" Type="http://schemas.openxmlformats.org/officeDocument/2006/relationships/image" Target="../media/image39.png"/><Relationship Id="rId4" Type="http://schemas.openxmlformats.org/officeDocument/2006/relationships/hyperlink" Target="http://www.isip.piconepress.com/projects/speech/software/demonstrations/applets/util/pattern_recognition/current/index.shtml" TargetMode="External"/></Relationships>
</file>

<file path=ppt/slides/_rels/slide9.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3" Type="http://schemas.openxmlformats.org/officeDocument/2006/relationships/image" Target="../media/image40.png"/><Relationship Id="rId2" Type="http://schemas.openxmlformats.org/officeDocument/2006/relationships/notesSlide" Target="../notesSlides/notesSlide7.xml"/><Relationship Id="rId1" Type="http://schemas.openxmlformats.org/officeDocument/2006/relationships/slideLayout" Target="../slideLayouts/slideLayout2.xml"/><Relationship Id="rId4" Type="http://schemas.openxmlformats.org/officeDocument/2006/relationships/image" Target="../media/image41.png"/></Relationships>
</file>

<file path=ppt/slides/_rels/slide11.xml.rels><?xml version="1.0" encoding="UTF-8" standalone="yes"?>
<Relationships xmlns="http://schemas.openxmlformats.org/package/2006/relationships"><Relationship Id="rId3" Type="http://schemas.openxmlformats.org/officeDocument/2006/relationships/image" Target="../media/image42.png"/><Relationship Id="rId2" Type="http://schemas.openxmlformats.org/officeDocument/2006/relationships/notesSlide" Target="../notesSlides/notesSlide8.xml"/><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3" Type="http://schemas.openxmlformats.org/officeDocument/2006/relationships/image" Target="../media/image43.png"/><Relationship Id="rId2" Type="http://schemas.openxmlformats.org/officeDocument/2006/relationships/notesSlide" Target="../notesSlides/notesSlide9.xml"/><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3" Type="http://schemas.openxmlformats.org/officeDocument/2006/relationships/image" Target="../media/image44.png"/><Relationship Id="rId2" Type="http://schemas.openxmlformats.org/officeDocument/2006/relationships/notesSlide" Target="../notesSlides/notesSlide10.xml"/><Relationship Id="rId1" Type="http://schemas.openxmlformats.org/officeDocument/2006/relationships/slideLayout" Target="../slideLayouts/slideLayout4.xml"/></Relationships>
</file>

<file path=ppt/slides/_rels/slide14.xml.rels><?xml version="1.0" encoding="UTF-8" standalone="yes"?>
<Relationships xmlns="http://schemas.openxmlformats.org/package/2006/relationships"><Relationship Id="rId3" Type="http://schemas.openxmlformats.org/officeDocument/2006/relationships/image" Target="../media/image45.png"/><Relationship Id="rId2" Type="http://schemas.openxmlformats.org/officeDocument/2006/relationships/notesSlide" Target="../notesSlides/notesSlide11.xml"/><Relationship Id="rId1" Type="http://schemas.openxmlformats.org/officeDocument/2006/relationships/slideLayout" Target="../slideLayouts/slideLayout4.xml"/></Relationships>
</file>

<file path=ppt/slides/_rels/slide15.xml.rels><?xml version="1.0" encoding="UTF-8" standalone="yes"?>
<Relationships xmlns="http://schemas.openxmlformats.org/package/2006/relationships"><Relationship Id="rId3" Type="http://schemas.openxmlformats.org/officeDocument/2006/relationships/image" Target="../media/image47.png"/><Relationship Id="rId2" Type="http://schemas.openxmlformats.org/officeDocument/2006/relationships/image" Target="../media/image46.png"/><Relationship Id="rId1" Type="http://schemas.openxmlformats.org/officeDocument/2006/relationships/slideLayout" Target="../slideLayouts/slideLayout3.xml"/></Relationships>
</file>

<file path=ppt/slides/_rels/slide16.xml.rels><?xml version="1.0" encoding="UTF-8" standalone="yes"?>
<Relationships xmlns="http://schemas.openxmlformats.org/package/2006/relationships"><Relationship Id="rId3" Type="http://schemas.openxmlformats.org/officeDocument/2006/relationships/image" Target="../media/image48.png"/><Relationship Id="rId2" Type="http://schemas.openxmlformats.org/officeDocument/2006/relationships/hyperlink" Target="https://papers.nips.cc/paper_files/paper/2017/hash/3f5ee243547dee91fbd053c1c4a845aa-Abstract.html" TargetMode="External"/><Relationship Id="rId1" Type="http://schemas.openxmlformats.org/officeDocument/2006/relationships/slideLayout" Target="../slideLayouts/slideLayout3.xml"/><Relationship Id="rId6" Type="http://schemas.microsoft.com/office/2007/relationships/hdphoto" Target="../media/hdphoto1.wdp"/><Relationship Id="rId5" Type="http://schemas.openxmlformats.org/officeDocument/2006/relationships/image" Target="../media/image49.png"/><Relationship Id="rId4" Type="http://schemas.openxmlformats.org/officeDocument/2006/relationships/hyperlink" Target="https://jalammar.github.io/illustrated-transformer/" TargetMode="External"/></Relationships>
</file>

<file path=ppt/slides/_rels/slide17.xml.rels><?xml version="1.0" encoding="UTF-8" standalone="yes"?>
<Relationships xmlns="http://schemas.openxmlformats.org/package/2006/relationships"><Relationship Id="rId8" Type="http://schemas.openxmlformats.org/officeDocument/2006/relationships/image" Target="../media/image56.png"/><Relationship Id="rId3" Type="http://schemas.openxmlformats.org/officeDocument/2006/relationships/image" Target="../media/image51.png"/><Relationship Id="rId7" Type="http://schemas.openxmlformats.org/officeDocument/2006/relationships/image" Target="../media/image55.png"/><Relationship Id="rId2" Type="http://schemas.openxmlformats.org/officeDocument/2006/relationships/image" Target="../media/image50.png"/><Relationship Id="rId1" Type="http://schemas.openxmlformats.org/officeDocument/2006/relationships/slideLayout" Target="../slideLayouts/slideLayout3.xml"/><Relationship Id="rId6" Type="http://schemas.openxmlformats.org/officeDocument/2006/relationships/image" Target="../media/image54.png"/><Relationship Id="rId5" Type="http://schemas.openxmlformats.org/officeDocument/2006/relationships/image" Target="../media/image53.png"/><Relationship Id="rId4" Type="http://schemas.openxmlformats.org/officeDocument/2006/relationships/image" Target="../media/image52.png"/><Relationship Id="rId9" Type="http://schemas.openxmlformats.org/officeDocument/2006/relationships/image" Target="../media/image57.png"/></Relationships>
</file>

<file path=ppt/slides/_rels/slide18.xml.rels><?xml version="1.0" encoding="UTF-8" standalone="yes"?>
<Relationships xmlns="http://schemas.openxmlformats.org/package/2006/relationships"><Relationship Id="rId2" Type="http://schemas.openxmlformats.org/officeDocument/2006/relationships/image" Target="../media/image58.png"/><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2" Type="http://schemas.openxmlformats.org/officeDocument/2006/relationships/image" Target="../media/image59.png"/><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2" Type="http://schemas.openxmlformats.org/officeDocument/2006/relationships/notesSlide" Target="../notesSlides/notesSlide12.xml"/><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2" Type="http://schemas.openxmlformats.org/officeDocument/2006/relationships/image" Target="../media/image60.png"/><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3" Type="http://schemas.openxmlformats.org/officeDocument/2006/relationships/image" Target="../media/image62.emf"/><Relationship Id="rId2" Type="http://schemas.openxmlformats.org/officeDocument/2006/relationships/image" Target="../media/image61.jpg"/><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3" Type="http://schemas.openxmlformats.org/officeDocument/2006/relationships/image" Target="../media/image63.png"/><Relationship Id="rId2" Type="http://schemas.openxmlformats.org/officeDocument/2006/relationships/hyperlink" Target="https://isip.piconepress.com/projects/biofilm_image_library/" TargetMode="External"/><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2" Type="http://schemas.openxmlformats.org/officeDocument/2006/relationships/notesSlide" Target="../notesSlides/notesSlide13.xml"/><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8" Type="http://schemas.microsoft.com/office/2007/relationships/diagramDrawing" Target="../diagrams/drawing1.xml"/><Relationship Id="rId13" Type="http://schemas.microsoft.com/office/2007/relationships/diagramDrawing" Target="../diagrams/drawing2.xml"/><Relationship Id="rId3" Type="http://schemas.openxmlformats.org/officeDocument/2006/relationships/image" Target="../media/image38.jpeg"/><Relationship Id="rId7" Type="http://schemas.openxmlformats.org/officeDocument/2006/relationships/diagramColors" Target="../diagrams/colors1.xml"/><Relationship Id="rId12" Type="http://schemas.openxmlformats.org/officeDocument/2006/relationships/diagramColors" Target="../diagrams/colors2.xml"/><Relationship Id="rId2" Type="http://schemas.openxmlformats.org/officeDocument/2006/relationships/notesSlide" Target="../notesSlides/notesSlide14.xml"/><Relationship Id="rId1" Type="http://schemas.openxmlformats.org/officeDocument/2006/relationships/slideLayout" Target="../slideLayouts/slideLayout2.xml"/><Relationship Id="rId6" Type="http://schemas.openxmlformats.org/officeDocument/2006/relationships/diagramQuickStyle" Target="../diagrams/quickStyle1.xml"/><Relationship Id="rId11" Type="http://schemas.openxmlformats.org/officeDocument/2006/relationships/diagramQuickStyle" Target="../diagrams/quickStyle2.xml"/><Relationship Id="rId5" Type="http://schemas.openxmlformats.org/officeDocument/2006/relationships/diagramLayout" Target="../diagrams/layout1.xml"/><Relationship Id="rId10" Type="http://schemas.openxmlformats.org/officeDocument/2006/relationships/diagramLayout" Target="../diagrams/layout2.xml"/><Relationship Id="rId4" Type="http://schemas.openxmlformats.org/officeDocument/2006/relationships/diagramData" Target="../diagrams/data1.xml"/><Relationship Id="rId9" Type="http://schemas.openxmlformats.org/officeDocument/2006/relationships/diagramData" Target="../diagrams/data2.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2" Type="http://schemas.openxmlformats.org/officeDocument/2006/relationships/notesSlide" Target="../notesSlides/notesSlide15.xml"/><Relationship Id="rId1" Type="http://schemas.openxmlformats.org/officeDocument/2006/relationships/slideLayout" Target="../slideLayouts/slideLayout6.xml"/></Relationships>
</file>

<file path=ppt/slides/_rels/slide30.xml.rels><?xml version="1.0" encoding="UTF-8" standalone="yes"?>
<Relationships xmlns="http://schemas.openxmlformats.org/package/2006/relationships"><Relationship Id="rId3" Type="http://schemas.openxmlformats.org/officeDocument/2006/relationships/image" Target="../media/image64.jpeg"/><Relationship Id="rId2" Type="http://schemas.openxmlformats.org/officeDocument/2006/relationships/notesSlide" Target="../notesSlides/notesSlide16.xml"/><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3" Type="http://schemas.openxmlformats.org/officeDocument/2006/relationships/image" Target="../media/image66.png"/><Relationship Id="rId2" Type="http://schemas.openxmlformats.org/officeDocument/2006/relationships/image" Target="../media/image65.png"/><Relationship Id="rId1" Type="http://schemas.openxmlformats.org/officeDocument/2006/relationships/slideLayout" Target="../slideLayouts/slideLayout8.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Google Shape;124;p1">
            <a:extLst>
              <a:ext uri="{FF2B5EF4-FFF2-40B4-BE49-F238E27FC236}">
                <a16:creationId xmlns:a16="http://schemas.microsoft.com/office/drawing/2014/main" id="{0178A366-C0CA-69EC-8B5D-A4B127D833CA}"/>
              </a:ext>
            </a:extLst>
          </p:cNvPr>
          <p:cNvSpPr/>
          <p:nvPr/>
        </p:nvSpPr>
        <p:spPr>
          <a:xfrm>
            <a:off x="152400" y="1409700"/>
            <a:ext cx="11887200" cy="984885"/>
          </a:xfrm>
          <a:prstGeom prst="rect">
            <a:avLst/>
          </a:prstGeom>
          <a:noFill/>
          <a:ln>
            <a:noFill/>
          </a:ln>
        </p:spPr>
        <p:txBody>
          <a:bodyPr spcFirstLastPara="1" wrap="square" lIns="0" tIns="0" rIns="0" bIns="0" anchor="t" anchorCtr="0">
            <a:spAutoFit/>
          </a:bodyPr>
          <a:lstStyle/>
          <a:p>
            <a:pPr lvl="0" algn="ctr">
              <a:buClr>
                <a:srgbClr val="000000"/>
              </a:buClr>
              <a:buSzPts val="2400"/>
            </a:pPr>
            <a:r>
              <a:rPr lang="en-US" sz="3200" b="1" dirty="0">
                <a:latin typeface="Arial" panose="020B0604020202020204" pitchFamily="34" charset="0"/>
                <a:cs typeface="Arial" panose="020B0604020202020204" pitchFamily="34" charset="0"/>
              </a:rPr>
              <a:t>Machine Learning Challenges</a:t>
            </a:r>
            <a:br>
              <a:rPr lang="en-US" sz="3200" b="1" dirty="0">
                <a:latin typeface="Arial" panose="020B0604020202020204" pitchFamily="34" charset="0"/>
                <a:cs typeface="Arial" panose="020B0604020202020204" pitchFamily="34" charset="0"/>
              </a:rPr>
            </a:br>
            <a:r>
              <a:rPr lang="en-US" sz="3200" b="1" dirty="0">
                <a:latin typeface="Arial" panose="020B0604020202020204" pitchFamily="34" charset="0"/>
                <a:cs typeface="Arial" panose="020B0604020202020204" pitchFamily="34" charset="0"/>
              </a:rPr>
              <a:t>in Biofilm Engineering</a:t>
            </a:r>
            <a:endParaRPr lang="en-US" sz="3200" b="1" noProof="1">
              <a:latin typeface="Arial" panose="020B0604020202020204" pitchFamily="34" charset="0"/>
              <a:cs typeface="Arial" panose="020B0604020202020204" pitchFamily="34" charset="0"/>
              <a:sym typeface="Arial"/>
            </a:endParaRPr>
          </a:p>
        </p:txBody>
      </p:sp>
      <p:pic>
        <p:nvPicPr>
          <p:cNvPr id="5" name="Google Shape;126;p1">
            <a:extLst>
              <a:ext uri="{FF2B5EF4-FFF2-40B4-BE49-F238E27FC236}">
                <a16:creationId xmlns:a16="http://schemas.microsoft.com/office/drawing/2014/main" id="{BD09FCE2-34BE-0162-2773-6DB151C2BEA3}"/>
              </a:ext>
            </a:extLst>
          </p:cNvPr>
          <p:cNvPicPr preferRelativeResize="0">
            <a:picLocks noChangeAspect="1"/>
          </p:cNvPicPr>
          <p:nvPr/>
        </p:nvPicPr>
        <p:blipFill rotWithShape="1">
          <a:blip r:embed="rId3">
            <a:alphaModFix/>
          </a:blip>
          <a:stretch/>
        </p:blipFill>
        <p:spPr>
          <a:xfrm>
            <a:off x="152400" y="88899"/>
            <a:ext cx="1369885" cy="914400"/>
          </a:xfrm>
          <a:prstGeom prst="rect">
            <a:avLst/>
          </a:prstGeom>
          <a:noFill/>
          <a:ln>
            <a:noFill/>
          </a:ln>
        </p:spPr>
      </p:pic>
      <p:sp>
        <p:nvSpPr>
          <p:cNvPr id="10" name="Google Shape;125;p1">
            <a:extLst>
              <a:ext uri="{FF2B5EF4-FFF2-40B4-BE49-F238E27FC236}">
                <a16:creationId xmlns:a16="http://schemas.microsoft.com/office/drawing/2014/main" id="{B8FDE63F-8F7D-D813-2E62-FB371CA58ED0}"/>
              </a:ext>
            </a:extLst>
          </p:cNvPr>
          <p:cNvSpPr/>
          <p:nvPr/>
        </p:nvSpPr>
        <p:spPr>
          <a:xfrm>
            <a:off x="152400" y="5390146"/>
            <a:ext cx="11887200" cy="1236595"/>
          </a:xfrm>
          <a:prstGeom prst="rect">
            <a:avLst/>
          </a:prstGeom>
          <a:noFill/>
          <a:ln>
            <a:noFill/>
          </a:ln>
        </p:spPr>
        <p:txBody>
          <a:bodyPr spcFirstLastPara="1" wrap="square" lIns="90000" tIns="45000" rIns="90000" bIns="45000" anchor="t" anchorCtr="0">
            <a:noAutofit/>
          </a:bodyPr>
          <a:lstStyle/>
          <a:p>
            <a:pPr marL="14288" indent="-14288">
              <a:spcBef>
                <a:spcPts val="0"/>
              </a:spcBef>
              <a:buNone/>
              <a:tabLst>
                <a:tab pos="2851150" algn="ctr"/>
                <a:tab pos="8793163" algn="ctr"/>
              </a:tabLst>
            </a:pPr>
            <a:r>
              <a:rPr lang="en-US" b="1" noProof="1">
                <a:solidFill>
                  <a:srgbClr val="FF0000"/>
                </a:solidFill>
                <a:latin typeface="Arial"/>
                <a:cs typeface="Arial"/>
              </a:rPr>
              <a:t>		J. Picone</a:t>
            </a:r>
            <a:r>
              <a:rPr lang="en-US" b="1" baseline="30000" noProof="1">
                <a:solidFill>
                  <a:srgbClr val="FF0000"/>
                </a:solidFill>
                <a:latin typeface="Arial"/>
                <a:cs typeface="Arial"/>
              </a:rPr>
              <a:t>1</a:t>
            </a:r>
            <a:r>
              <a:rPr lang="en-US" b="1" noProof="1">
                <a:solidFill>
                  <a:srgbClr val="FF0000"/>
                </a:solidFill>
                <a:latin typeface="Arial"/>
                <a:cs typeface="Arial"/>
              </a:rPr>
              <a:t> </a:t>
            </a:r>
            <a:r>
              <a:rPr lang="en-US" b="1" noProof="1">
                <a:latin typeface="Arial"/>
                <a:cs typeface="Arial"/>
              </a:rPr>
              <a:t>and B. Buttaro</a:t>
            </a:r>
            <a:r>
              <a:rPr lang="en-US" b="1" baseline="30000" noProof="1">
                <a:latin typeface="Arial"/>
                <a:cs typeface="Arial"/>
              </a:rPr>
              <a:t>2</a:t>
            </a:r>
            <a:r>
              <a:rPr lang="en-US" b="1" noProof="1">
                <a:latin typeface="Arial"/>
                <a:cs typeface="Arial"/>
              </a:rPr>
              <a:t>	A. Parker</a:t>
            </a:r>
            <a:r>
              <a:rPr lang="en-US" b="1" baseline="30000" noProof="1">
                <a:latin typeface="Arial"/>
                <a:cs typeface="Arial"/>
              </a:rPr>
              <a:t>3</a:t>
            </a:r>
            <a:r>
              <a:rPr lang="en-US" b="1" noProof="1">
                <a:latin typeface="Arial"/>
                <a:cs typeface="Arial"/>
              </a:rPr>
              <a:t> and H. Smith</a:t>
            </a:r>
            <a:r>
              <a:rPr lang="en-US" b="1" baseline="30000" noProof="1">
                <a:latin typeface="Arial"/>
                <a:cs typeface="Arial"/>
              </a:rPr>
              <a:t>3</a:t>
            </a:r>
          </a:p>
          <a:p>
            <a:pPr marL="115888" indent="-115888">
              <a:spcBef>
                <a:spcPts val="0"/>
              </a:spcBef>
              <a:buNone/>
              <a:tabLst>
                <a:tab pos="2851150" algn="ctr"/>
                <a:tab pos="8793163" algn="ctr"/>
              </a:tabLst>
            </a:pPr>
            <a:r>
              <a:rPr lang="en-US" sz="1800" b="1" noProof="1">
                <a:latin typeface="Arial"/>
                <a:cs typeface="Arial"/>
              </a:rPr>
              <a:t>		1. The Neural Engineering Data Consortium	3. The Center for Biofilm Engineering</a:t>
            </a:r>
          </a:p>
          <a:p>
            <a:pPr marL="11113" indent="-11113">
              <a:spcBef>
                <a:spcPts val="0"/>
              </a:spcBef>
              <a:buNone/>
              <a:tabLst>
                <a:tab pos="2851150" algn="ctr"/>
                <a:tab pos="8793163" algn="ctr"/>
              </a:tabLst>
            </a:pPr>
            <a:r>
              <a:rPr lang="en-US" b="1" noProof="1">
                <a:latin typeface="Arial"/>
                <a:cs typeface="Arial"/>
              </a:rPr>
              <a:t>		2. The Lewis Katz School of Medicine	Montana State Univerisity</a:t>
            </a:r>
          </a:p>
          <a:p>
            <a:pPr marL="115888" indent="-115888">
              <a:spcBef>
                <a:spcPts val="0"/>
              </a:spcBef>
              <a:buNone/>
            </a:pPr>
            <a:r>
              <a:rPr lang="en-US" b="1" noProof="1">
                <a:latin typeface="Arial"/>
                <a:cs typeface="Arial"/>
              </a:rPr>
              <a:t>			Temple University</a:t>
            </a:r>
          </a:p>
          <a:p>
            <a:pPr marL="0" marR="0" lvl="0" indent="0" algn="l" rtl="0">
              <a:lnSpc>
                <a:spcPct val="100000"/>
              </a:lnSpc>
              <a:spcBef>
                <a:spcPts val="0"/>
              </a:spcBef>
              <a:spcAft>
                <a:spcPts val="0"/>
              </a:spcAft>
              <a:buSzPts val="1800"/>
              <a:buFont typeface="Arial"/>
              <a:buNone/>
            </a:pPr>
            <a:endParaRPr lang="en-US" sz="1800" b="0" i="0" u="none" strike="noStrike" cap="none" noProof="1">
              <a:latin typeface="Arial"/>
              <a:ea typeface="Arial"/>
              <a:cs typeface="Arial"/>
              <a:sym typeface="Arial"/>
            </a:endParaRPr>
          </a:p>
        </p:txBody>
      </p:sp>
      <p:pic>
        <p:nvPicPr>
          <p:cNvPr id="6" name="Graphic 5" descr="Temple University cherry &quot;T&quot; logo">
            <a:extLst>
              <a:ext uri="{FF2B5EF4-FFF2-40B4-BE49-F238E27FC236}">
                <a16:creationId xmlns:a16="http://schemas.microsoft.com/office/drawing/2014/main" id="{8E6C52CA-163A-965E-D386-05B89DFC72F5}"/>
              </a:ext>
            </a:extLst>
          </p:cNvPr>
          <p:cNvPicPr>
            <a:picLocks noChangeAspect="1"/>
          </p:cNvPicPr>
          <p:nvPr/>
        </p:nvPicPr>
        <p:blipFill>
          <a:blip>
            <a:extLst>
              <a:ext uri="{96DAC541-7B7A-43D3-8B79-37D633B846F1}">
                <asvg:svgBlip xmlns:asvg="http://schemas.microsoft.com/office/drawing/2016/SVG/main" r:embed="rId4"/>
              </a:ext>
            </a:extLst>
          </a:blip>
          <a:stretch>
            <a:fillRect/>
          </a:stretch>
        </p:blipFill>
        <p:spPr>
          <a:xfrm>
            <a:off x="1624742" y="152400"/>
            <a:ext cx="914400" cy="914400"/>
          </a:xfrm>
          <a:prstGeom prst="rect">
            <a:avLst/>
          </a:prstGeom>
        </p:spPr>
      </p:pic>
      <p:pic>
        <p:nvPicPr>
          <p:cNvPr id="12" name="Picture 4" descr="About - Center for Biofilm Engineering | Montana State University">
            <a:extLst>
              <a:ext uri="{FF2B5EF4-FFF2-40B4-BE49-F238E27FC236}">
                <a16:creationId xmlns:a16="http://schemas.microsoft.com/office/drawing/2014/main" id="{43E1ADE9-C820-F362-A8BA-F8855245656F}"/>
              </a:ext>
            </a:extLst>
          </p:cNvPr>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9771452" y="152400"/>
            <a:ext cx="889331" cy="914400"/>
          </a:xfrm>
          <a:prstGeom prst="rect">
            <a:avLst/>
          </a:prstGeom>
          <a:noFill/>
          <a:extLst>
            <a:ext uri="{909E8E84-426E-40DD-AFC4-6F175D3DCCD1}">
              <a14:hiddenFill xmlns:a14="http://schemas.microsoft.com/office/drawing/2010/main">
                <a:solidFill>
                  <a:srgbClr val="FFFFFF"/>
                </a:solidFill>
              </a14:hiddenFill>
            </a:ext>
          </a:extLst>
        </p:spPr>
      </p:pic>
      <p:pic>
        <p:nvPicPr>
          <p:cNvPr id="15" name="Picture 14">
            <a:extLst>
              <a:ext uri="{FF2B5EF4-FFF2-40B4-BE49-F238E27FC236}">
                <a16:creationId xmlns:a16="http://schemas.microsoft.com/office/drawing/2014/main" id="{A56FE9A9-3D5B-3088-4D37-1AF1723C16BD}"/>
              </a:ext>
            </a:extLst>
          </p:cNvPr>
          <p:cNvPicPr>
            <a:picLocks noChangeAspect="1"/>
          </p:cNvPicPr>
          <p:nvPr/>
        </p:nvPicPr>
        <p:blipFill>
          <a:blip r:embed="rId6">
            <a:extLst>
              <a:ext uri="{28A0092B-C50C-407E-A947-70E740481C1C}">
                <a14:useLocalDpi xmlns:a14="http://schemas.microsoft.com/office/drawing/2010/main" val="0"/>
              </a:ext>
            </a:extLst>
          </a:blip>
          <a:srcRect l="17334" r="17667" b="35778"/>
          <a:stretch>
            <a:fillRect/>
          </a:stretch>
        </p:blipFill>
        <p:spPr>
          <a:xfrm>
            <a:off x="10805635" y="152400"/>
            <a:ext cx="1233965" cy="914400"/>
          </a:xfrm>
          <a:prstGeom prst="rect">
            <a:avLst/>
          </a:prstGeom>
        </p:spPr>
      </p:pic>
      <p:pic>
        <p:nvPicPr>
          <p:cNvPr id="16" name="Picture 15">
            <a:extLst>
              <a:ext uri="{FF2B5EF4-FFF2-40B4-BE49-F238E27FC236}">
                <a16:creationId xmlns:a16="http://schemas.microsoft.com/office/drawing/2014/main" id="{CDA85701-58C4-F359-5BE7-622756E2B0B2}"/>
              </a:ext>
            </a:extLst>
          </p:cNvPr>
          <p:cNvPicPr>
            <a:picLocks noChangeAspect="1"/>
          </p:cNvPicPr>
          <p:nvPr/>
        </p:nvPicPr>
        <p:blipFill>
          <a:blip r:embed="rId7"/>
          <a:stretch>
            <a:fillRect/>
          </a:stretch>
        </p:blipFill>
        <p:spPr>
          <a:xfrm>
            <a:off x="1096102" y="2649378"/>
            <a:ext cx="9999795" cy="2041843"/>
          </a:xfrm>
          <a:prstGeom prst="roundRect">
            <a:avLst>
              <a:gd name="adj" fmla="val 8594"/>
            </a:avLst>
          </a:prstGeom>
          <a:solidFill>
            <a:srgbClr val="FFFFFF">
              <a:shade val="85000"/>
            </a:srgbClr>
          </a:solidFill>
          <a:ln>
            <a:noFill/>
          </a:ln>
          <a:effectLst>
            <a:outerShdw blurRad="50800" dist="76200" dir="2700000" algn="tl" rotWithShape="0">
              <a:prstClr val="black">
                <a:alpha val="40000"/>
              </a:prstClr>
            </a:outerShdw>
          </a:effectLst>
        </p:spPr>
      </p:pic>
    </p:spTree>
    <p:extLst>
      <p:ext uri="{BB962C8B-B14F-4D97-AF65-F5344CB8AC3E}">
        <p14:creationId xmlns:p14="http://schemas.microsoft.com/office/powerpoint/2010/main" val="367539479"/>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Content Placeholder 2">
            <a:extLst>
              <a:ext uri="{FF2B5EF4-FFF2-40B4-BE49-F238E27FC236}">
                <a16:creationId xmlns:a16="http://schemas.microsoft.com/office/drawing/2014/main" id="{83ECA25E-C552-9587-251C-98D98E9B9E81}"/>
              </a:ext>
            </a:extLst>
          </p:cNvPr>
          <p:cNvSpPr>
            <a:spLocks noGrp="1"/>
          </p:cNvSpPr>
          <p:nvPr>
            <p:ph idx="1"/>
          </p:nvPr>
        </p:nvSpPr>
        <p:spPr>
          <a:xfrm>
            <a:off x="152400" y="609601"/>
            <a:ext cx="5943600" cy="16439496"/>
          </a:xfrm>
        </p:spPr>
        <p:txBody>
          <a:bodyPr wrap="square" lIns="0" tIns="0" rIns="0" bIns="0">
            <a:noAutofit/>
          </a:bodyPr>
          <a:lstStyle/>
          <a:p>
            <a:pPr marL="228600" indent="-228600">
              <a:spcBef>
                <a:spcPts val="0"/>
              </a:spcBef>
              <a:spcAft>
                <a:spcPts val="1200"/>
              </a:spcAft>
            </a:pPr>
            <a:r>
              <a:rPr lang="en-US" sz="1800" b="1" dirty="0">
                <a:solidFill>
                  <a:srgbClr val="353585"/>
                </a:solidFill>
                <a:latin typeface="Arial" panose="020B0604020202020204" pitchFamily="34" charset="0"/>
                <a:cs typeface="Arial" panose="020B0604020202020204" pitchFamily="34" charset="0"/>
              </a:rPr>
              <a:t>Research Purpose:</a:t>
            </a:r>
          </a:p>
          <a:p>
            <a:pPr marL="228600" indent="0">
              <a:spcBef>
                <a:spcPts val="0"/>
              </a:spcBef>
              <a:spcAft>
                <a:spcPts val="1800"/>
              </a:spcAft>
              <a:buNone/>
            </a:pPr>
            <a:r>
              <a:rPr lang="en-US" sz="1800" b="1" dirty="0">
                <a:latin typeface="Arial" panose="020B0604020202020204" pitchFamily="34" charset="0"/>
                <a:cs typeface="Arial" panose="020B0604020202020204" pitchFamily="34" charset="0"/>
              </a:rPr>
              <a:t>Automated analysis of biofilm images has the potential to accelerate scientific discovery by enabling the quantitative analysis of large image datasets. In this work, we describe the challenges in applying deep-learning-based approaches to the quantitative characterization of biofilm structure and properties.</a:t>
            </a:r>
          </a:p>
          <a:p>
            <a:pPr marL="228600" indent="-228600">
              <a:spcBef>
                <a:spcPts val="0"/>
              </a:spcBef>
              <a:spcAft>
                <a:spcPts val="1200"/>
              </a:spcAft>
            </a:pPr>
            <a:r>
              <a:rPr lang="en-US" sz="1800" b="1" dirty="0">
                <a:solidFill>
                  <a:srgbClr val="353585"/>
                </a:solidFill>
                <a:latin typeface="Arial" panose="020B0604020202020204" pitchFamily="34" charset="0"/>
                <a:cs typeface="Arial" panose="020B0604020202020204" pitchFamily="34" charset="0"/>
              </a:rPr>
              <a:t>Methods and Results:</a:t>
            </a:r>
          </a:p>
          <a:p>
            <a:pPr marL="228600" indent="0">
              <a:spcBef>
                <a:spcPts val="0"/>
              </a:spcBef>
              <a:spcAft>
                <a:spcPts val="1200"/>
              </a:spcAft>
              <a:buNone/>
            </a:pPr>
            <a:r>
              <a:rPr lang="en-US" sz="1800" b="1" dirty="0">
                <a:latin typeface="Arial" panose="020B0604020202020204" pitchFamily="34" charset="0"/>
                <a:cs typeface="Arial" panose="020B0604020202020204" pitchFamily="34" charset="0"/>
              </a:rPr>
              <a:t>Achieving high-performance image segmentation with deep learning  methods requires large, carefully annotated training datasets. To address this need, we are developing a comprehensive library of manually annotated biofilm images to support the training and evaluation of advanced machine learning models. We will present our progress in demonstrating the feasibility of this approach and establishing proof of concept. </a:t>
            </a:r>
            <a:endParaRPr lang="en-US" sz="1800" b="1" noProof="1">
              <a:latin typeface="Arial" panose="020B0604020202020204" pitchFamily="34" charset="0"/>
              <a:cs typeface="Arial" panose="020B0604020202020204" pitchFamily="34" charset="0"/>
            </a:endParaRPr>
          </a:p>
        </p:txBody>
      </p:sp>
      <p:sp>
        <p:nvSpPr>
          <p:cNvPr id="4" name="Title 3">
            <a:extLst>
              <a:ext uri="{FF2B5EF4-FFF2-40B4-BE49-F238E27FC236}">
                <a16:creationId xmlns:a16="http://schemas.microsoft.com/office/drawing/2014/main" id="{DFE16F6A-C02F-AC60-E34F-E18E3C1FAC16}"/>
              </a:ext>
            </a:extLst>
          </p:cNvPr>
          <p:cNvSpPr>
            <a:spLocks noGrp="1"/>
          </p:cNvSpPr>
          <p:nvPr>
            <p:ph type="title"/>
          </p:nvPr>
        </p:nvSpPr>
        <p:spPr>
          <a:xfrm>
            <a:off x="155448" y="1"/>
            <a:ext cx="11887200" cy="457200"/>
          </a:xfrm>
        </p:spPr>
        <p:txBody>
          <a:bodyPr lIns="0"/>
          <a:lstStyle/>
          <a:p>
            <a:r>
              <a:rPr lang="en-US" noProof="1"/>
              <a:t>Abstract</a:t>
            </a:r>
          </a:p>
        </p:txBody>
      </p:sp>
      <p:sp>
        <p:nvSpPr>
          <p:cNvPr id="2" name="Content Placeholder 2">
            <a:extLst>
              <a:ext uri="{FF2B5EF4-FFF2-40B4-BE49-F238E27FC236}">
                <a16:creationId xmlns:a16="http://schemas.microsoft.com/office/drawing/2014/main" id="{A150C325-4E8D-CC0B-D66D-7F248F2A8849}"/>
              </a:ext>
            </a:extLst>
          </p:cNvPr>
          <p:cNvSpPr txBox="1">
            <a:spLocks/>
          </p:cNvSpPr>
          <p:nvPr/>
        </p:nvSpPr>
        <p:spPr>
          <a:xfrm>
            <a:off x="6096000" y="609600"/>
            <a:ext cx="5943600" cy="16325196"/>
          </a:xfrm>
          <a:prstGeom prst="rect">
            <a:avLst/>
          </a:prstGeom>
        </p:spPr>
        <p:txBody>
          <a:bodyPr wrap="square" lIns="0" tIns="0" rIns="0" bIns="0">
            <a:noAutofit/>
          </a:bodyPr>
          <a:lstStyle>
            <a:lvl1pPr marL="228600" indent="-228600" defTabSz="457200">
              <a:spcBef>
                <a:spcPts val="0"/>
              </a:spcBef>
              <a:spcAft>
                <a:spcPts val="16800"/>
              </a:spcAft>
              <a:buFont typeface="Arial"/>
              <a:buChar char="•"/>
              <a:defRPr b="1">
                <a:latin typeface="Arial" panose="020B0604020202020204" pitchFamily="34" charset="0"/>
                <a:cs typeface="Arial" panose="020B0604020202020204" pitchFamily="34" charset="0"/>
              </a:defRPr>
            </a:lvl1pPr>
            <a:lvl2pPr marL="548640" indent="-182880" defTabSz="457200">
              <a:spcBef>
                <a:spcPct val="20000"/>
              </a:spcBef>
              <a:buFont typeface="Arial"/>
              <a:buChar char="–"/>
              <a:defRPr sz="2000"/>
            </a:lvl2pPr>
            <a:lvl3pPr marL="1097280" indent="-182880" defTabSz="457200">
              <a:spcBef>
                <a:spcPct val="20000"/>
              </a:spcBef>
              <a:buFont typeface="Arial"/>
              <a:buChar char="•"/>
            </a:lvl3pPr>
            <a:lvl4pPr marL="1600200" indent="-228600" defTabSz="457200">
              <a:spcBef>
                <a:spcPct val="20000"/>
              </a:spcBef>
              <a:buFont typeface="Arial"/>
              <a:buChar char="–"/>
              <a:defRPr sz="1600"/>
            </a:lvl4pPr>
            <a:lvl5pPr marL="2057400" indent="-228600" defTabSz="457200">
              <a:spcBef>
                <a:spcPct val="20000"/>
              </a:spcBef>
              <a:buFont typeface="Arial"/>
              <a:buChar char="»"/>
              <a:defRPr sz="1600"/>
            </a:lvl5pPr>
            <a:lvl6pPr marL="2514600" indent="-228600" defTabSz="457200">
              <a:spcBef>
                <a:spcPct val="20000"/>
              </a:spcBef>
              <a:buFont typeface="Arial"/>
              <a:buChar char="•"/>
              <a:defRPr sz="2000"/>
            </a:lvl6pPr>
            <a:lvl7pPr marL="2971800" indent="-228600" defTabSz="457200">
              <a:spcBef>
                <a:spcPct val="20000"/>
              </a:spcBef>
              <a:buFont typeface="Arial"/>
              <a:buChar char="•"/>
              <a:defRPr sz="2000"/>
            </a:lvl7pPr>
            <a:lvl8pPr marL="3429000" indent="-228600" defTabSz="457200">
              <a:spcBef>
                <a:spcPct val="20000"/>
              </a:spcBef>
              <a:buFont typeface="Arial"/>
              <a:buChar char="•"/>
              <a:defRPr sz="2000"/>
            </a:lvl8pPr>
            <a:lvl9pPr marL="3886200" indent="-228600" defTabSz="457200">
              <a:spcBef>
                <a:spcPct val="20000"/>
              </a:spcBef>
              <a:buFont typeface="Arial"/>
              <a:buChar char="•"/>
              <a:defRPr sz="2000"/>
            </a:lvl9pPr>
          </a:lstStyle>
          <a:p>
            <a:pPr>
              <a:spcAft>
                <a:spcPts val="1200"/>
              </a:spcAft>
            </a:pPr>
            <a:r>
              <a:rPr lang="en-US" dirty="0">
                <a:solidFill>
                  <a:srgbClr val="353585"/>
                </a:solidFill>
              </a:rPr>
              <a:t>Industrial Relevance:</a:t>
            </a:r>
          </a:p>
          <a:p>
            <a:pPr indent="0">
              <a:spcAft>
                <a:spcPts val="1800"/>
              </a:spcAft>
              <a:buNone/>
            </a:pPr>
            <a:r>
              <a:rPr lang="en-US" dirty="0"/>
              <a:t>The industrial relevance of this work lies in its potential to improve the monitoring, control, and optimization of biofilms across a wide range of sectors. By enabling automated, high-throughput, and quantitative analysis of biofilm images, we can provide more rapid and objective assessments than traditional manual methods.</a:t>
            </a:r>
          </a:p>
          <a:p>
            <a:pPr>
              <a:spcAft>
                <a:spcPts val="1200"/>
              </a:spcAft>
            </a:pPr>
            <a:r>
              <a:rPr lang="en-US" dirty="0">
                <a:solidFill>
                  <a:srgbClr val="353585"/>
                </a:solidFill>
              </a:rPr>
              <a:t>Keywords:</a:t>
            </a:r>
          </a:p>
          <a:p>
            <a:pPr indent="0">
              <a:spcAft>
                <a:spcPts val="1200"/>
              </a:spcAft>
              <a:buNone/>
            </a:pPr>
            <a:r>
              <a:rPr lang="en-US" dirty="0"/>
              <a:t>biofilm imaging, image segmentation, deep learning, quantitative microscopy, artificial intelligence </a:t>
            </a:r>
            <a:endParaRPr lang="en-US" noProof="1"/>
          </a:p>
        </p:txBody>
      </p:sp>
    </p:spTree>
    <p:extLst>
      <p:ext uri="{BB962C8B-B14F-4D97-AF65-F5344CB8AC3E}">
        <p14:creationId xmlns:p14="http://schemas.microsoft.com/office/powerpoint/2010/main" val="513713839"/>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2443E32-1157-5A40-285F-C8CFB9A06828}"/>
            </a:ext>
          </a:extLst>
        </p:cNvPr>
        <p:cNvGrpSpPr/>
        <p:nvPr/>
      </p:nvGrpSpPr>
      <p:grpSpPr>
        <a:xfrm>
          <a:off x="0" y="0"/>
          <a:ext cx="0" cy="0"/>
          <a:chOff x="0" y="0"/>
          <a:chExt cx="0" cy="0"/>
        </a:xfrm>
      </p:grpSpPr>
      <p:sp>
        <p:nvSpPr>
          <p:cNvPr id="4" name="Title 3">
            <a:extLst>
              <a:ext uri="{FF2B5EF4-FFF2-40B4-BE49-F238E27FC236}">
                <a16:creationId xmlns:a16="http://schemas.microsoft.com/office/drawing/2014/main" id="{E123977B-A6D2-67BA-D1F9-C02E53D23944}"/>
              </a:ext>
            </a:extLst>
          </p:cNvPr>
          <p:cNvSpPr>
            <a:spLocks noGrp="1"/>
          </p:cNvSpPr>
          <p:nvPr>
            <p:ph type="title"/>
          </p:nvPr>
        </p:nvSpPr>
        <p:spPr>
          <a:xfrm>
            <a:off x="155448" y="1"/>
            <a:ext cx="11887200" cy="457200"/>
          </a:xfrm>
        </p:spPr>
        <p:txBody>
          <a:bodyPr lIns="0"/>
          <a:lstStyle/>
          <a:p>
            <a:r>
              <a:rPr lang="en-US" noProof="1"/>
              <a:t>But First, a Little Background on Biofilms From An Expert...</a:t>
            </a:r>
          </a:p>
        </p:txBody>
      </p:sp>
    </p:spTree>
    <p:extLst>
      <p:ext uri="{BB962C8B-B14F-4D97-AF65-F5344CB8AC3E}">
        <p14:creationId xmlns:p14="http://schemas.microsoft.com/office/powerpoint/2010/main" val="2637971876"/>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bg>
      <p:bgPr>
        <a:solidFill>
          <a:schemeClr val="tx1"/>
        </a:solidFill>
        <a:effectLst/>
      </p:bgPr>
    </p:bg>
    <p:spTree>
      <p:nvGrpSpPr>
        <p:cNvPr id="1" name="">
          <a:extLst>
            <a:ext uri="{FF2B5EF4-FFF2-40B4-BE49-F238E27FC236}">
              <a16:creationId xmlns:a16="http://schemas.microsoft.com/office/drawing/2014/main" id="{F76637E6-1469-F88E-E3C7-0B6A2DCF95EA}"/>
            </a:ext>
          </a:extLst>
        </p:cNvPr>
        <p:cNvGrpSpPr/>
        <p:nvPr/>
      </p:nvGrpSpPr>
      <p:grpSpPr>
        <a:xfrm>
          <a:off x="0" y="0"/>
          <a:ext cx="0" cy="0"/>
          <a:chOff x="0" y="0"/>
          <a:chExt cx="0" cy="0"/>
        </a:xfrm>
      </p:grpSpPr>
      <p:grpSp>
        <p:nvGrpSpPr>
          <p:cNvPr id="2" name="Group 1">
            <a:extLst>
              <a:ext uri="{FF2B5EF4-FFF2-40B4-BE49-F238E27FC236}">
                <a16:creationId xmlns:a16="http://schemas.microsoft.com/office/drawing/2014/main" id="{E8FA56DF-4E10-2C2B-B1CB-8F42C20C0F9A}"/>
              </a:ext>
            </a:extLst>
          </p:cNvPr>
          <p:cNvGrpSpPr/>
          <p:nvPr/>
        </p:nvGrpSpPr>
        <p:grpSpPr>
          <a:xfrm>
            <a:off x="1" y="-13836"/>
            <a:ext cx="11707237" cy="6683353"/>
            <a:chOff x="1" y="-13836"/>
            <a:chExt cx="11707237" cy="6683353"/>
          </a:xfrm>
        </p:grpSpPr>
        <p:pic>
          <p:nvPicPr>
            <p:cNvPr id="39" name="Picture 38">
              <a:extLst>
                <a:ext uri="{FF2B5EF4-FFF2-40B4-BE49-F238E27FC236}">
                  <a16:creationId xmlns:a16="http://schemas.microsoft.com/office/drawing/2014/main" id="{341F2401-A97A-9EC1-90B2-3E1040D8F69D}"/>
                </a:ext>
              </a:extLst>
            </p:cNvPr>
            <p:cNvPicPr>
              <a:picLocks noChangeAspect="1"/>
            </p:cNvPicPr>
            <p:nvPr/>
          </p:nvPicPr>
          <p:blipFill>
            <a:blip r:embed="rId2"/>
            <a:srcRect t="6162"/>
            <a:stretch>
              <a:fillRect/>
            </a:stretch>
          </p:blipFill>
          <p:spPr>
            <a:xfrm>
              <a:off x="1" y="0"/>
              <a:ext cx="1961603" cy="1661507"/>
            </a:xfrm>
            <a:prstGeom prst="rect">
              <a:avLst/>
            </a:prstGeom>
          </p:spPr>
        </p:pic>
        <p:pic>
          <p:nvPicPr>
            <p:cNvPr id="41" name="Picture 40">
              <a:extLst>
                <a:ext uri="{FF2B5EF4-FFF2-40B4-BE49-F238E27FC236}">
                  <a16:creationId xmlns:a16="http://schemas.microsoft.com/office/drawing/2014/main" id="{D875B948-9905-CAF1-704C-C72443EB97FB}"/>
                </a:ext>
              </a:extLst>
            </p:cNvPr>
            <p:cNvPicPr>
              <a:picLocks noChangeAspect="1"/>
            </p:cNvPicPr>
            <p:nvPr/>
          </p:nvPicPr>
          <p:blipFill>
            <a:blip r:embed="rId3"/>
            <a:stretch>
              <a:fillRect/>
            </a:stretch>
          </p:blipFill>
          <p:spPr>
            <a:xfrm>
              <a:off x="306582" y="1686024"/>
              <a:ext cx="1637843" cy="1906636"/>
            </a:xfrm>
            <a:prstGeom prst="rect">
              <a:avLst/>
            </a:prstGeom>
          </p:spPr>
        </p:pic>
        <p:pic>
          <p:nvPicPr>
            <p:cNvPr id="45" name="Picture 44">
              <a:extLst>
                <a:ext uri="{FF2B5EF4-FFF2-40B4-BE49-F238E27FC236}">
                  <a16:creationId xmlns:a16="http://schemas.microsoft.com/office/drawing/2014/main" id="{0A7F487D-9531-3655-B8A3-55C21A434778}"/>
                </a:ext>
              </a:extLst>
            </p:cNvPr>
            <p:cNvPicPr>
              <a:picLocks noChangeAspect="1"/>
            </p:cNvPicPr>
            <p:nvPr/>
          </p:nvPicPr>
          <p:blipFill>
            <a:blip r:embed="rId4"/>
            <a:srcRect t="9623"/>
            <a:stretch>
              <a:fillRect/>
            </a:stretch>
          </p:blipFill>
          <p:spPr>
            <a:xfrm>
              <a:off x="85691" y="3567760"/>
              <a:ext cx="2252250" cy="1595636"/>
            </a:xfrm>
            <a:prstGeom prst="rect">
              <a:avLst/>
            </a:prstGeom>
          </p:spPr>
        </p:pic>
        <p:pic>
          <p:nvPicPr>
            <p:cNvPr id="47" name="Picture 46">
              <a:extLst>
                <a:ext uri="{FF2B5EF4-FFF2-40B4-BE49-F238E27FC236}">
                  <a16:creationId xmlns:a16="http://schemas.microsoft.com/office/drawing/2014/main" id="{39386E6B-7F0E-2F14-02E7-15D25B1226A7}"/>
                </a:ext>
              </a:extLst>
            </p:cNvPr>
            <p:cNvPicPr>
              <a:picLocks noChangeAspect="1"/>
            </p:cNvPicPr>
            <p:nvPr/>
          </p:nvPicPr>
          <p:blipFill>
            <a:blip r:embed="rId5"/>
            <a:stretch>
              <a:fillRect/>
            </a:stretch>
          </p:blipFill>
          <p:spPr>
            <a:xfrm>
              <a:off x="306581" y="5065251"/>
              <a:ext cx="1637843" cy="1604266"/>
            </a:xfrm>
            <a:prstGeom prst="rect">
              <a:avLst/>
            </a:prstGeom>
          </p:spPr>
        </p:pic>
        <p:pic>
          <p:nvPicPr>
            <p:cNvPr id="49" name="Picture 48">
              <a:extLst>
                <a:ext uri="{FF2B5EF4-FFF2-40B4-BE49-F238E27FC236}">
                  <a16:creationId xmlns:a16="http://schemas.microsoft.com/office/drawing/2014/main" id="{134D7B48-3610-A9A7-5829-8CF2412A0E81}"/>
                </a:ext>
              </a:extLst>
            </p:cNvPr>
            <p:cNvPicPr>
              <a:picLocks noChangeAspect="1"/>
            </p:cNvPicPr>
            <p:nvPr/>
          </p:nvPicPr>
          <p:blipFill>
            <a:blip r:embed="rId6"/>
            <a:stretch>
              <a:fillRect/>
            </a:stretch>
          </p:blipFill>
          <p:spPr>
            <a:xfrm>
              <a:off x="2076252" y="-13836"/>
              <a:ext cx="1692403" cy="1881736"/>
            </a:xfrm>
            <a:prstGeom prst="rect">
              <a:avLst/>
            </a:prstGeom>
          </p:spPr>
        </p:pic>
        <p:pic>
          <p:nvPicPr>
            <p:cNvPr id="51" name="Picture 50">
              <a:extLst>
                <a:ext uri="{FF2B5EF4-FFF2-40B4-BE49-F238E27FC236}">
                  <a16:creationId xmlns:a16="http://schemas.microsoft.com/office/drawing/2014/main" id="{7BF5281C-36B4-9673-08A7-69D8C9E90E5C}"/>
                </a:ext>
              </a:extLst>
            </p:cNvPr>
            <p:cNvPicPr>
              <a:picLocks noChangeAspect="1"/>
            </p:cNvPicPr>
            <p:nvPr/>
          </p:nvPicPr>
          <p:blipFill>
            <a:blip r:embed="rId7"/>
            <a:stretch>
              <a:fillRect/>
            </a:stretch>
          </p:blipFill>
          <p:spPr>
            <a:xfrm>
              <a:off x="2338915" y="1753657"/>
              <a:ext cx="1672679" cy="1604266"/>
            </a:xfrm>
            <a:prstGeom prst="rect">
              <a:avLst/>
            </a:prstGeom>
          </p:spPr>
        </p:pic>
        <p:pic>
          <p:nvPicPr>
            <p:cNvPr id="53" name="Picture 52">
              <a:extLst>
                <a:ext uri="{FF2B5EF4-FFF2-40B4-BE49-F238E27FC236}">
                  <a16:creationId xmlns:a16="http://schemas.microsoft.com/office/drawing/2014/main" id="{EDF1BA7B-EC90-5494-8600-F654563F58F3}"/>
                </a:ext>
              </a:extLst>
            </p:cNvPr>
            <p:cNvPicPr>
              <a:picLocks noChangeAspect="1"/>
            </p:cNvPicPr>
            <p:nvPr/>
          </p:nvPicPr>
          <p:blipFill>
            <a:blip r:embed="rId8"/>
            <a:srcRect l="13848"/>
            <a:stretch>
              <a:fillRect/>
            </a:stretch>
          </p:blipFill>
          <p:spPr>
            <a:xfrm>
              <a:off x="2612045" y="4894693"/>
              <a:ext cx="1574327" cy="1672952"/>
            </a:xfrm>
            <a:prstGeom prst="rect">
              <a:avLst/>
            </a:prstGeom>
          </p:spPr>
        </p:pic>
        <p:pic>
          <p:nvPicPr>
            <p:cNvPr id="55" name="Picture 54">
              <a:extLst>
                <a:ext uri="{FF2B5EF4-FFF2-40B4-BE49-F238E27FC236}">
                  <a16:creationId xmlns:a16="http://schemas.microsoft.com/office/drawing/2014/main" id="{CD44D6CF-FDF2-093C-2023-B33806D75FAB}"/>
                </a:ext>
              </a:extLst>
            </p:cNvPr>
            <p:cNvPicPr>
              <a:picLocks noChangeAspect="1"/>
            </p:cNvPicPr>
            <p:nvPr/>
          </p:nvPicPr>
          <p:blipFill>
            <a:blip r:embed="rId9"/>
            <a:stretch>
              <a:fillRect/>
            </a:stretch>
          </p:blipFill>
          <p:spPr>
            <a:xfrm>
              <a:off x="2299563" y="3138943"/>
              <a:ext cx="1849733" cy="1641730"/>
            </a:xfrm>
            <a:prstGeom prst="rect">
              <a:avLst/>
            </a:prstGeom>
          </p:spPr>
        </p:pic>
        <p:pic>
          <p:nvPicPr>
            <p:cNvPr id="57" name="Picture 56">
              <a:extLst>
                <a:ext uri="{FF2B5EF4-FFF2-40B4-BE49-F238E27FC236}">
                  <a16:creationId xmlns:a16="http://schemas.microsoft.com/office/drawing/2014/main" id="{98AC468B-79FB-9DA9-083E-CD4A308D2E03}"/>
                </a:ext>
              </a:extLst>
            </p:cNvPr>
            <p:cNvPicPr>
              <a:picLocks noChangeAspect="1"/>
            </p:cNvPicPr>
            <p:nvPr/>
          </p:nvPicPr>
          <p:blipFill>
            <a:blip r:embed="rId10"/>
            <a:stretch>
              <a:fillRect/>
            </a:stretch>
          </p:blipFill>
          <p:spPr>
            <a:xfrm>
              <a:off x="4197847" y="114055"/>
              <a:ext cx="1574328" cy="1729992"/>
            </a:xfrm>
            <a:prstGeom prst="rect">
              <a:avLst/>
            </a:prstGeom>
          </p:spPr>
        </p:pic>
        <p:pic>
          <p:nvPicPr>
            <p:cNvPr id="63" name="Picture 62">
              <a:extLst>
                <a:ext uri="{FF2B5EF4-FFF2-40B4-BE49-F238E27FC236}">
                  <a16:creationId xmlns:a16="http://schemas.microsoft.com/office/drawing/2014/main" id="{475A6ACD-275E-9D63-6339-13573C38D9D3}"/>
                </a:ext>
              </a:extLst>
            </p:cNvPr>
            <p:cNvPicPr>
              <a:picLocks noChangeAspect="1"/>
            </p:cNvPicPr>
            <p:nvPr/>
          </p:nvPicPr>
          <p:blipFill>
            <a:blip r:embed="rId11"/>
            <a:stretch>
              <a:fillRect/>
            </a:stretch>
          </p:blipFill>
          <p:spPr>
            <a:xfrm>
              <a:off x="3947719" y="4904760"/>
              <a:ext cx="1906205" cy="1705175"/>
            </a:xfrm>
            <a:prstGeom prst="rect">
              <a:avLst/>
            </a:prstGeom>
          </p:spPr>
        </p:pic>
        <p:pic>
          <p:nvPicPr>
            <p:cNvPr id="65" name="Picture 64">
              <a:extLst>
                <a:ext uri="{FF2B5EF4-FFF2-40B4-BE49-F238E27FC236}">
                  <a16:creationId xmlns:a16="http://schemas.microsoft.com/office/drawing/2014/main" id="{95F1FA1A-F1D8-C922-48FC-BD885366C35B}"/>
                </a:ext>
              </a:extLst>
            </p:cNvPr>
            <p:cNvPicPr>
              <a:picLocks noChangeAspect="1"/>
            </p:cNvPicPr>
            <p:nvPr/>
          </p:nvPicPr>
          <p:blipFill>
            <a:blip r:embed="rId12"/>
            <a:stretch>
              <a:fillRect/>
            </a:stretch>
          </p:blipFill>
          <p:spPr>
            <a:xfrm>
              <a:off x="5612841" y="61965"/>
              <a:ext cx="2057948" cy="1765604"/>
            </a:xfrm>
            <a:prstGeom prst="rect">
              <a:avLst/>
            </a:prstGeom>
          </p:spPr>
        </p:pic>
        <p:pic>
          <p:nvPicPr>
            <p:cNvPr id="69" name="Picture 68">
              <a:extLst>
                <a:ext uri="{FF2B5EF4-FFF2-40B4-BE49-F238E27FC236}">
                  <a16:creationId xmlns:a16="http://schemas.microsoft.com/office/drawing/2014/main" id="{B271DCFA-2EF1-E205-623B-0F5C21EBF58B}"/>
                </a:ext>
              </a:extLst>
            </p:cNvPr>
            <p:cNvPicPr>
              <a:picLocks noChangeAspect="1"/>
            </p:cNvPicPr>
            <p:nvPr/>
          </p:nvPicPr>
          <p:blipFill>
            <a:blip r:embed="rId13"/>
            <a:stretch>
              <a:fillRect/>
            </a:stretch>
          </p:blipFill>
          <p:spPr>
            <a:xfrm>
              <a:off x="7939007" y="1553273"/>
              <a:ext cx="1934744" cy="1848755"/>
            </a:xfrm>
            <a:prstGeom prst="rect">
              <a:avLst/>
            </a:prstGeom>
          </p:spPr>
        </p:pic>
        <p:pic>
          <p:nvPicPr>
            <p:cNvPr id="71" name="Picture 70">
              <a:extLst>
                <a:ext uri="{FF2B5EF4-FFF2-40B4-BE49-F238E27FC236}">
                  <a16:creationId xmlns:a16="http://schemas.microsoft.com/office/drawing/2014/main" id="{01CA959C-70C8-68F4-38C5-060AAF84636B}"/>
                </a:ext>
              </a:extLst>
            </p:cNvPr>
            <p:cNvPicPr>
              <a:picLocks noChangeAspect="1"/>
            </p:cNvPicPr>
            <p:nvPr/>
          </p:nvPicPr>
          <p:blipFill>
            <a:blip r:embed="rId14"/>
            <a:stretch>
              <a:fillRect/>
            </a:stretch>
          </p:blipFill>
          <p:spPr>
            <a:xfrm>
              <a:off x="7960894" y="3477823"/>
              <a:ext cx="1934744" cy="1601167"/>
            </a:xfrm>
            <a:prstGeom prst="rect">
              <a:avLst/>
            </a:prstGeom>
          </p:spPr>
        </p:pic>
        <p:pic>
          <p:nvPicPr>
            <p:cNvPr id="73" name="Picture 72">
              <a:extLst>
                <a:ext uri="{FF2B5EF4-FFF2-40B4-BE49-F238E27FC236}">
                  <a16:creationId xmlns:a16="http://schemas.microsoft.com/office/drawing/2014/main" id="{F6AD86A6-3023-4920-0D69-AE6758A62540}"/>
                </a:ext>
              </a:extLst>
            </p:cNvPr>
            <p:cNvPicPr>
              <a:picLocks noChangeAspect="1"/>
            </p:cNvPicPr>
            <p:nvPr/>
          </p:nvPicPr>
          <p:blipFill>
            <a:blip r:embed="rId15"/>
            <a:stretch>
              <a:fillRect/>
            </a:stretch>
          </p:blipFill>
          <p:spPr>
            <a:xfrm>
              <a:off x="5744569" y="4904759"/>
              <a:ext cx="2023018" cy="1705176"/>
            </a:xfrm>
            <a:prstGeom prst="rect">
              <a:avLst/>
            </a:prstGeom>
          </p:spPr>
        </p:pic>
        <p:pic>
          <p:nvPicPr>
            <p:cNvPr id="75" name="Picture 74">
              <a:extLst>
                <a:ext uri="{FF2B5EF4-FFF2-40B4-BE49-F238E27FC236}">
                  <a16:creationId xmlns:a16="http://schemas.microsoft.com/office/drawing/2014/main" id="{883D20DA-2A64-37DC-370D-A3045142E458}"/>
                </a:ext>
              </a:extLst>
            </p:cNvPr>
            <p:cNvPicPr>
              <a:picLocks noChangeAspect="1"/>
            </p:cNvPicPr>
            <p:nvPr/>
          </p:nvPicPr>
          <p:blipFill>
            <a:blip r:embed="rId16"/>
            <a:stretch>
              <a:fillRect/>
            </a:stretch>
          </p:blipFill>
          <p:spPr>
            <a:xfrm>
              <a:off x="7725381" y="163270"/>
              <a:ext cx="2027572" cy="1590387"/>
            </a:xfrm>
            <a:prstGeom prst="rect">
              <a:avLst/>
            </a:prstGeom>
          </p:spPr>
        </p:pic>
        <p:pic>
          <p:nvPicPr>
            <p:cNvPr id="81" name="Picture 80">
              <a:extLst>
                <a:ext uri="{FF2B5EF4-FFF2-40B4-BE49-F238E27FC236}">
                  <a16:creationId xmlns:a16="http://schemas.microsoft.com/office/drawing/2014/main" id="{0F232B5B-60F8-4659-2B06-97D88768A536}"/>
                </a:ext>
              </a:extLst>
            </p:cNvPr>
            <p:cNvPicPr>
              <a:picLocks noChangeAspect="1"/>
            </p:cNvPicPr>
            <p:nvPr/>
          </p:nvPicPr>
          <p:blipFill>
            <a:blip r:embed="rId17"/>
            <a:stretch>
              <a:fillRect/>
            </a:stretch>
          </p:blipFill>
          <p:spPr>
            <a:xfrm>
              <a:off x="7918689" y="4597227"/>
              <a:ext cx="1884997" cy="2012708"/>
            </a:xfrm>
            <a:prstGeom prst="rect">
              <a:avLst/>
            </a:prstGeom>
          </p:spPr>
        </p:pic>
        <p:pic>
          <p:nvPicPr>
            <p:cNvPr id="83" name="Picture 82">
              <a:extLst>
                <a:ext uri="{FF2B5EF4-FFF2-40B4-BE49-F238E27FC236}">
                  <a16:creationId xmlns:a16="http://schemas.microsoft.com/office/drawing/2014/main" id="{9479D920-5CED-2822-2989-F8EC68B1E95A}"/>
                </a:ext>
              </a:extLst>
            </p:cNvPr>
            <p:cNvPicPr>
              <a:picLocks noChangeAspect="1"/>
            </p:cNvPicPr>
            <p:nvPr/>
          </p:nvPicPr>
          <p:blipFill>
            <a:blip r:embed="rId18"/>
            <a:stretch>
              <a:fillRect/>
            </a:stretch>
          </p:blipFill>
          <p:spPr>
            <a:xfrm>
              <a:off x="9853085" y="1883862"/>
              <a:ext cx="1730140" cy="1568829"/>
            </a:xfrm>
            <a:prstGeom prst="rect">
              <a:avLst/>
            </a:prstGeom>
          </p:spPr>
        </p:pic>
        <p:pic>
          <p:nvPicPr>
            <p:cNvPr id="85" name="Picture 84">
              <a:extLst>
                <a:ext uri="{FF2B5EF4-FFF2-40B4-BE49-F238E27FC236}">
                  <a16:creationId xmlns:a16="http://schemas.microsoft.com/office/drawing/2014/main" id="{BBCBA40E-19C1-7859-D44F-B89CDFD2CF41}"/>
                </a:ext>
              </a:extLst>
            </p:cNvPr>
            <p:cNvPicPr>
              <a:picLocks noChangeAspect="1"/>
            </p:cNvPicPr>
            <p:nvPr/>
          </p:nvPicPr>
          <p:blipFill>
            <a:blip r:embed="rId19"/>
            <a:stretch>
              <a:fillRect/>
            </a:stretch>
          </p:blipFill>
          <p:spPr>
            <a:xfrm>
              <a:off x="10073146" y="233076"/>
              <a:ext cx="1559126" cy="1594493"/>
            </a:xfrm>
            <a:prstGeom prst="rect">
              <a:avLst/>
            </a:prstGeom>
          </p:spPr>
        </p:pic>
        <p:pic>
          <p:nvPicPr>
            <p:cNvPr id="87" name="Picture 86">
              <a:extLst>
                <a:ext uri="{FF2B5EF4-FFF2-40B4-BE49-F238E27FC236}">
                  <a16:creationId xmlns:a16="http://schemas.microsoft.com/office/drawing/2014/main" id="{B8A4CAE5-CB18-606F-D386-1FDFA4D3EC80}"/>
                </a:ext>
              </a:extLst>
            </p:cNvPr>
            <p:cNvPicPr>
              <a:picLocks noChangeAspect="1"/>
            </p:cNvPicPr>
            <p:nvPr/>
          </p:nvPicPr>
          <p:blipFill>
            <a:blip r:embed="rId20"/>
            <a:stretch>
              <a:fillRect/>
            </a:stretch>
          </p:blipFill>
          <p:spPr>
            <a:xfrm>
              <a:off x="9957432" y="3265289"/>
              <a:ext cx="1749806" cy="1727276"/>
            </a:xfrm>
            <a:prstGeom prst="rect">
              <a:avLst/>
            </a:prstGeom>
          </p:spPr>
        </p:pic>
        <p:pic>
          <p:nvPicPr>
            <p:cNvPr id="89" name="Picture 88">
              <a:extLst>
                <a:ext uri="{FF2B5EF4-FFF2-40B4-BE49-F238E27FC236}">
                  <a16:creationId xmlns:a16="http://schemas.microsoft.com/office/drawing/2014/main" id="{AE2F4AEC-14D3-047C-AEED-F124FD05B1C2}"/>
                </a:ext>
              </a:extLst>
            </p:cNvPr>
            <p:cNvPicPr>
              <a:picLocks noChangeAspect="1"/>
            </p:cNvPicPr>
            <p:nvPr/>
          </p:nvPicPr>
          <p:blipFill>
            <a:blip r:embed="rId21"/>
            <a:stretch>
              <a:fillRect/>
            </a:stretch>
          </p:blipFill>
          <p:spPr>
            <a:xfrm>
              <a:off x="9808923" y="4772043"/>
              <a:ext cx="1638479" cy="1663242"/>
            </a:xfrm>
            <a:prstGeom prst="rect">
              <a:avLst/>
            </a:prstGeom>
          </p:spPr>
        </p:pic>
        <p:pic>
          <p:nvPicPr>
            <p:cNvPr id="3" name="Picture 2">
              <a:extLst>
                <a:ext uri="{FF2B5EF4-FFF2-40B4-BE49-F238E27FC236}">
                  <a16:creationId xmlns:a16="http://schemas.microsoft.com/office/drawing/2014/main" id="{30552131-214F-D34B-CEF9-81AA83159BD3}"/>
                </a:ext>
              </a:extLst>
            </p:cNvPr>
            <p:cNvPicPr>
              <a:picLocks noChangeAspect="1"/>
            </p:cNvPicPr>
            <p:nvPr/>
          </p:nvPicPr>
          <p:blipFill rotWithShape="1">
            <a:blip r:embed="rId22"/>
            <a:srcRect t="26217"/>
            <a:stretch/>
          </p:blipFill>
          <p:spPr>
            <a:xfrm>
              <a:off x="4515890" y="1603420"/>
              <a:ext cx="2885075" cy="1825580"/>
            </a:xfrm>
            <a:prstGeom prst="rect">
              <a:avLst/>
            </a:prstGeom>
          </p:spPr>
        </p:pic>
        <p:pic>
          <p:nvPicPr>
            <p:cNvPr id="5" name="Picture 4">
              <a:extLst>
                <a:ext uri="{FF2B5EF4-FFF2-40B4-BE49-F238E27FC236}">
                  <a16:creationId xmlns:a16="http://schemas.microsoft.com/office/drawing/2014/main" id="{C1ABA174-1E1D-566E-C853-2DD61F2E5FAC}"/>
                </a:ext>
              </a:extLst>
            </p:cNvPr>
            <p:cNvPicPr>
              <a:picLocks noChangeAspect="1"/>
            </p:cNvPicPr>
            <p:nvPr/>
          </p:nvPicPr>
          <p:blipFill rotWithShape="1">
            <a:blip r:embed="rId23"/>
            <a:srcRect l="48674" t="17733" r="15841" b="43065"/>
            <a:stretch>
              <a:fillRect/>
            </a:stretch>
          </p:blipFill>
          <p:spPr>
            <a:xfrm rot="10800000">
              <a:off x="6577714" y="3532208"/>
              <a:ext cx="1175317" cy="1303293"/>
            </a:xfrm>
            <a:prstGeom prst="rect">
              <a:avLst/>
            </a:prstGeom>
          </p:spPr>
        </p:pic>
        <p:pic>
          <p:nvPicPr>
            <p:cNvPr id="7" name="Immagine 4" descr="Immagine che contiene testo, pietra&#10;&#10;Descrizione generata automaticamente">
              <a:extLst>
                <a:ext uri="{FF2B5EF4-FFF2-40B4-BE49-F238E27FC236}">
                  <a16:creationId xmlns:a16="http://schemas.microsoft.com/office/drawing/2014/main" id="{DCF4E429-4DEE-0348-5B6E-19B20A679B7A}"/>
                </a:ext>
              </a:extLst>
            </p:cNvPr>
            <p:cNvPicPr>
              <a:picLocks noChangeAspect="1"/>
            </p:cNvPicPr>
            <p:nvPr/>
          </p:nvPicPr>
          <p:blipFill>
            <a:blip r:embed="rId24">
              <a:extLst>
                <a:ext uri="{28A0092B-C50C-407E-A947-70E740481C1C}">
                  <a14:useLocalDpi xmlns:a14="http://schemas.microsoft.com/office/drawing/2010/main" val="0"/>
                </a:ext>
              </a:extLst>
            </a:blip>
            <a:srcRect b="17321"/>
            <a:stretch>
              <a:fillRect/>
            </a:stretch>
          </p:blipFill>
          <p:spPr>
            <a:xfrm>
              <a:off x="5431368" y="3673904"/>
              <a:ext cx="1115448" cy="691674"/>
            </a:xfrm>
            <a:prstGeom prst="rect">
              <a:avLst/>
            </a:prstGeom>
          </p:spPr>
        </p:pic>
        <p:pic>
          <p:nvPicPr>
            <p:cNvPr id="9" name="Immagine 21">
              <a:extLst>
                <a:ext uri="{FF2B5EF4-FFF2-40B4-BE49-F238E27FC236}">
                  <a16:creationId xmlns:a16="http://schemas.microsoft.com/office/drawing/2014/main" id="{8890D401-51E6-0177-5A90-544D049AFF1A}"/>
                </a:ext>
              </a:extLst>
            </p:cNvPr>
            <p:cNvPicPr>
              <a:picLocks noChangeAspect="1"/>
            </p:cNvPicPr>
            <p:nvPr/>
          </p:nvPicPr>
          <p:blipFill>
            <a:blip r:embed="rId25">
              <a:extLst>
                <a:ext uri="{28A0092B-C50C-407E-A947-70E740481C1C}">
                  <a14:useLocalDpi xmlns:a14="http://schemas.microsoft.com/office/drawing/2010/main" val="0"/>
                </a:ext>
              </a:extLst>
            </a:blip>
            <a:stretch>
              <a:fillRect/>
            </a:stretch>
          </p:blipFill>
          <p:spPr>
            <a:xfrm rot="5400000">
              <a:off x="4270425" y="3725965"/>
              <a:ext cx="1265636" cy="949227"/>
            </a:xfrm>
            <a:prstGeom prst="rect">
              <a:avLst/>
            </a:prstGeom>
          </p:spPr>
        </p:pic>
      </p:grpSp>
    </p:spTree>
    <p:extLst>
      <p:ext uri="{BB962C8B-B14F-4D97-AF65-F5344CB8AC3E}">
        <p14:creationId xmlns:p14="http://schemas.microsoft.com/office/powerpoint/2010/main" val="421320202"/>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bg>
      <p:bgPr>
        <a:solidFill>
          <a:schemeClr val="tx1"/>
        </a:solidFill>
        <a:effectLst/>
      </p:bgPr>
    </p:bg>
    <p:spTree>
      <p:nvGrpSpPr>
        <p:cNvPr id="1" name=""/>
        <p:cNvGrpSpPr/>
        <p:nvPr/>
      </p:nvGrpSpPr>
      <p:grpSpPr>
        <a:xfrm>
          <a:off x="0" y="0"/>
          <a:ext cx="0" cy="0"/>
          <a:chOff x="0" y="0"/>
          <a:chExt cx="0" cy="0"/>
        </a:xfrm>
      </p:grpSpPr>
      <p:pic>
        <p:nvPicPr>
          <p:cNvPr id="3" name="Picture 2">
            <a:extLst>
              <a:ext uri="{FF2B5EF4-FFF2-40B4-BE49-F238E27FC236}">
                <a16:creationId xmlns:a16="http://schemas.microsoft.com/office/drawing/2014/main" id="{F4DEC1E5-897F-6461-A22B-5DACFAF954EF}"/>
              </a:ext>
            </a:extLst>
          </p:cNvPr>
          <p:cNvPicPr>
            <a:picLocks noChangeAspect="1"/>
          </p:cNvPicPr>
          <p:nvPr/>
        </p:nvPicPr>
        <p:blipFill>
          <a:blip r:embed="rId2"/>
          <a:srcRect t="10248"/>
          <a:stretch>
            <a:fillRect/>
          </a:stretch>
        </p:blipFill>
        <p:spPr>
          <a:xfrm>
            <a:off x="291226" y="327130"/>
            <a:ext cx="1513439" cy="1509937"/>
          </a:xfrm>
          <a:prstGeom prst="rect">
            <a:avLst/>
          </a:prstGeom>
        </p:spPr>
      </p:pic>
      <p:pic>
        <p:nvPicPr>
          <p:cNvPr id="5" name="Picture 4">
            <a:extLst>
              <a:ext uri="{FF2B5EF4-FFF2-40B4-BE49-F238E27FC236}">
                <a16:creationId xmlns:a16="http://schemas.microsoft.com/office/drawing/2014/main" id="{A0147E8E-802E-B431-7FF4-F350FEABF9D2}"/>
              </a:ext>
            </a:extLst>
          </p:cNvPr>
          <p:cNvPicPr>
            <a:picLocks noChangeAspect="1"/>
          </p:cNvPicPr>
          <p:nvPr/>
        </p:nvPicPr>
        <p:blipFill>
          <a:blip r:embed="rId3"/>
          <a:stretch>
            <a:fillRect/>
          </a:stretch>
        </p:blipFill>
        <p:spPr>
          <a:xfrm>
            <a:off x="112263" y="1819936"/>
            <a:ext cx="1692402" cy="1609064"/>
          </a:xfrm>
          <a:prstGeom prst="rect">
            <a:avLst/>
          </a:prstGeom>
        </p:spPr>
      </p:pic>
      <p:pic>
        <p:nvPicPr>
          <p:cNvPr id="12" name="Picture 11">
            <a:extLst>
              <a:ext uri="{FF2B5EF4-FFF2-40B4-BE49-F238E27FC236}">
                <a16:creationId xmlns:a16="http://schemas.microsoft.com/office/drawing/2014/main" id="{22598475-C96C-9198-9848-8AFFCB843BC0}"/>
              </a:ext>
            </a:extLst>
          </p:cNvPr>
          <p:cNvPicPr>
            <a:picLocks noChangeAspect="1"/>
          </p:cNvPicPr>
          <p:nvPr/>
        </p:nvPicPr>
        <p:blipFill>
          <a:blip r:embed="rId4"/>
          <a:srcRect t="9623"/>
          <a:stretch>
            <a:fillRect/>
          </a:stretch>
        </p:blipFill>
        <p:spPr>
          <a:xfrm>
            <a:off x="85691" y="3567760"/>
            <a:ext cx="2252250" cy="1595636"/>
          </a:xfrm>
          <a:prstGeom prst="rect">
            <a:avLst/>
          </a:prstGeom>
        </p:spPr>
      </p:pic>
      <p:pic>
        <p:nvPicPr>
          <p:cNvPr id="14" name="Picture 13">
            <a:extLst>
              <a:ext uri="{FF2B5EF4-FFF2-40B4-BE49-F238E27FC236}">
                <a16:creationId xmlns:a16="http://schemas.microsoft.com/office/drawing/2014/main" id="{39F8A235-5349-7F83-2993-E8B992ADA157}"/>
              </a:ext>
            </a:extLst>
          </p:cNvPr>
          <p:cNvPicPr>
            <a:picLocks noChangeAspect="1"/>
          </p:cNvPicPr>
          <p:nvPr/>
        </p:nvPicPr>
        <p:blipFill>
          <a:blip r:embed="rId5"/>
          <a:stretch>
            <a:fillRect/>
          </a:stretch>
        </p:blipFill>
        <p:spPr>
          <a:xfrm>
            <a:off x="9853085" y="1883862"/>
            <a:ext cx="1730140" cy="1568829"/>
          </a:xfrm>
          <a:prstGeom prst="rect">
            <a:avLst/>
          </a:prstGeom>
        </p:spPr>
      </p:pic>
      <p:pic>
        <p:nvPicPr>
          <p:cNvPr id="16" name="Picture 15">
            <a:extLst>
              <a:ext uri="{FF2B5EF4-FFF2-40B4-BE49-F238E27FC236}">
                <a16:creationId xmlns:a16="http://schemas.microsoft.com/office/drawing/2014/main" id="{6DEE8319-659A-76E4-A79E-017A492C0E61}"/>
              </a:ext>
            </a:extLst>
          </p:cNvPr>
          <p:cNvPicPr>
            <a:picLocks noChangeAspect="1"/>
          </p:cNvPicPr>
          <p:nvPr/>
        </p:nvPicPr>
        <p:blipFill>
          <a:blip r:embed="rId6"/>
          <a:stretch>
            <a:fillRect/>
          </a:stretch>
        </p:blipFill>
        <p:spPr>
          <a:xfrm>
            <a:off x="10073146" y="233076"/>
            <a:ext cx="1559126" cy="1594493"/>
          </a:xfrm>
          <a:prstGeom prst="rect">
            <a:avLst/>
          </a:prstGeom>
        </p:spPr>
      </p:pic>
      <p:pic>
        <p:nvPicPr>
          <p:cNvPr id="18" name="Picture 17">
            <a:extLst>
              <a:ext uri="{FF2B5EF4-FFF2-40B4-BE49-F238E27FC236}">
                <a16:creationId xmlns:a16="http://schemas.microsoft.com/office/drawing/2014/main" id="{FF6DF162-BEFB-35A8-8DF8-BBAD1FD278A2}"/>
              </a:ext>
            </a:extLst>
          </p:cNvPr>
          <p:cNvPicPr>
            <a:picLocks noChangeAspect="1"/>
          </p:cNvPicPr>
          <p:nvPr/>
        </p:nvPicPr>
        <p:blipFill>
          <a:blip r:embed="rId7"/>
          <a:stretch>
            <a:fillRect/>
          </a:stretch>
        </p:blipFill>
        <p:spPr>
          <a:xfrm>
            <a:off x="9957432" y="3265289"/>
            <a:ext cx="1749806" cy="1727276"/>
          </a:xfrm>
          <a:prstGeom prst="rect">
            <a:avLst/>
          </a:prstGeom>
        </p:spPr>
      </p:pic>
      <p:pic>
        <p:nvPicPr>
          <p:cNvPr id="20" name="Picture 19">
            <a:extLst>
              <a:ext uri="{FF2B5EF4-FFF2-40B4-BE49-F238E27FC236}">
                <a16:creationId xmlns:a16="http://schemas.microsoft.com/office/drawing/2014/main" id="{F46C48E7-6579-996F-4BAD-5EFEC343152D}"/>
              </a:ext>
            </a:extLst>
          </p:cNvPr>
          <p:cNvPicPr>
            <a:picLocks noChangeAspect="1"/>
          </p:cNvPicPr>
          <p:nvPr/>
        </p:nvPicPr>
        <p:blipFill>
          <a:blip r:embed="rId8"/>
          <a:stretch>
            <a:fillRect/>
          </a:stretch>
        </p:blipFill>
        <p:spPr>
          <a:xfrm>
            <a:off x="9808923" y="4772043"/>
            <a:ext cx="1638479" cy="1663242"/>
          </a:xfrm>
          <a:prstGeom prst="rect">
            <a:avLst/>
          </a:prstGeom>
        </p:spPr>
      </p:pic>
      <p:pic>
        <p:nvPicPr>
          <p:cNvPr id="22" name="Picture 21">
            <a:extLst>
              <a:ext uri="{FF2B5EF4-FFF2-40B4-BE49-F238E27FC236}">
                <a16:creationId xmlns:a16="http://schemas.microsoft.com/office/drawing/2014/main" id="{22B5ED33-6AA1-0719-2A0C-D2B3EFD5E839}"/>
              </a:ext>
            </a:extLst>
          </p:cNvPr>
          <p:cNvPicPr>
            <a:picLocks noChangeAspect="1"/>
          </p:cNvPicPr>
          <p:nvPr/>
        </p:nvPicPr>
        <p:blipFill>
          <a:blip r:embed="rId9"/>
          <a:stretch>
            <a:fillRect/>
          </a:stretch>
        </p:blipFill>
        <p:spPr>
          <a:xfrm>
            <a:off x="306581" y="5065251"/>
            <a:ext cx="1637843" cy="1604266"/>
          </a:xfrm>
          <a:prstGeom prst="rect">
            <a:avLst/>
          </a:prstGeom>
        </p:spPr>
      </p:pic>
      <p:pic>
        <p:nvPicPr>
          <p:cNvPr id="24" name="Picture 23">
            <a:extLst>
              <a:ext uri="{FF2B5EF4-FFF2-40B4-BE49-F238E27FC236}">
                <a16:creationId xmlns:a16="http://schemas.microsoft.com/office/drawing/2014/main" id="{4B704E79-A08A-0CA5-6028-DDF12323C2ED}"/>
              </a:ext>
            </a:extLst>
          </p:cNvPr>
          <p:cNvPicPr>
            <a:picLocks noChangeAspect="1"/>
          </p:cNvPicPr>
          <p:nvPr/>
        </p:nvPicPr>
        <p:blipFill>
          <a:blip r:embed="rId10"/>
          <a:stretch>
            <a:fillRect/>
          </a:stretch>
        </p:blipFill>
        <p:spPr>
          <a:xfrm>
            <a:off x="2076252" y="-13836"/>
            <a:ext cx="1692403" cy="1881736"/>
          </a:xfrm>
          <a:prstGeom prst="rect">
            <a:avLst/>
          </a:prstGeom>
        </p:spPr>
      </p:pic>
      <p:pic>
        <p:nvPicPr>
          <p:cNvPr id="26" name="Picture 25">
            <a:extLst>
              <a:ext uri="{FF2B5EF4-FFF2-40B4-BE49-F238E27FC236}">
                <a16:creationId xmlns:a16="http://schemas.microsoft.com/office/drawing/2014/main" id="{6DC19257-2385-3C7C-9834-3E4CE9269CAC}"/>
              </a:ext>
            </a:extLst>
          </p:cNvPr>
          <p:cNvPicPr>
            <a:picLocks noChangeAspect="1"/>
          </p:cNvPicPr>
          <p:nvPr/>
        </p:nvPicPr>
        <p:blipFill>
          <a:blip r:embed="rId11"/>
          <a:stretch>
            <a:fillRect/>
          </a:stretch>
        </p:blipFill>
        <p:spPr>
          <a:xfrm>
            <a:off x="4197847" y="114055"/>
            <a:ext cx="1574328" cy="1729992"/>
          </a:xfrm>
          <a:prstGeom prst="rect">
            <a:avLst/>
          </a:prstGeom>
        </p:spPr>
      </p:pic>
      <p:pic>
        <p:nvPicPr>
          <p:cNvPr id="28" name="Picture 27">
            <a:extLst>
              <a:ext uri="{FF2B5EF4-FFF2-40B4-BE49-F238E27FC236}">
                <a16:creationId xmlns:a16="http://schemas.microsoft.com/office/drawing/2014/main" id="{971DD847-20A1-0176-E990-46412ECF4B67}"/>
              </a:ext>
            </a:extLst>
          </p:cNvPr>
          <p:cNvPicPr>
            <a:picLocks noChangeAspect="1"/>
          </p:cNvPicPr>
          <p:nvPr/>
        </p:nvPicPr>
        <p:blipFill>
          <a:blip r:embed="rId12"/>
          <a:stretch>
            <a:fillRect/>
          </a:stretch>
        </p:blipFill>
        <p:spPr>
          <a:xfrm>
            <a:off x="5612841" y="61965"/>
            <a:ext cx="2057948" cy="1765604"/>
          </a:xfrm>
          <a:prstGeom prst="rect">
            <a:avLst/>
          </a:prstGeom>
        </p:spPr>
      </p:pic>
      <p:pic>
        <p:nvPicPr>
          <p:cNvPr id="30" name="Picture 29">
            <a:extLst>
              <a:ext uri="{FF2B5EF4-FFF2-40B4-BE49-F238E27FC236}">
                <a16:creationId xmlns:a16="http://schemas.microsoft.com/office/drawing/2014/main" id="{4C7E12AA-A5DE-7668-A774-41C2C86C72A0}"/>
              </a:ext>
            </a:extLst>
          </p:cNvPr>
          <p:cNvPicPr>
            <a:picLocks noChangeAspect="1"/>
          </p:cNvPicPr>
          <p:nvPr/>
        </p:nvPicPr>
        <p:blipFill>
          <a:blip r:embed="rId13"/>
          <a:stretch>
            <a:fillRect/>
          </a:stretch>
        </p:blipFill>
        <p:spPr>
          <a:xfrm>
            <a:off x="7725381" y="163270"/>
            <a:ext cx="2027572" cy="1590387"/>
          </a:xfrm>
          <a:prstGeom prst="rect">
            <a:avLst/>
          </a:prstGeom>
        </p:spPr>
      </p:pic>
      <p:graphicFrame>
        <p:nvGraphicFramePr>
          <p:cNvPr id="31" name="Object 30">
            <a:extLst>
              <a:ext uri="{FF2B5EF4-FFF2-40B4-BE49-F238E27FC236}">
                <a16:creationId xmlns:a16="http://schemas.microsoft.com/office/drawing/2014/main" id="{F3EA07FB-FEC0-84E7-0D8C-4CC05959B917}"/>
              </a:ext>
            </a:extLst>
          </p:cNvPr>
          <p:cNvGraphicFramePr>
            <a:graphicFrameLocks noChangeAspect="1"/>
          </p:cNvGraphicFramePr>
          <p:nvPr/>
        </p:nvGraphicFramePr>
        <p:xfrm>
          <a:off x="3051696" y="1901652"/>
          <a:ext cx="5983287" cy="2695575"/>
        </p:xfrm>
        <a:graphic>
          <a:graphicData uri="http://schemas.openxmlformats.org/presentationml/2006/ole">
            <mc:AlternateContent xmlns:mc="http://schemas.openxmlformats.org/markup-compatibility/2006">
              <mc:Choice xmlns:v="urn:schemas-microsoft-com:vml" Requires="v">
                <p:oleObj name="Prism" r:id="rId14" imgW="5982574" imgH="2694953" progId="Prism10.Document">
                  <p:embed/>
                </p:oleObj>
              </mc:Choice>
              <mc:Fallback>
                <p:oleObj name="Prism" r:id="rId14" imgW="5982574" imgH="2694953" progId="Prism10.Document">
                  <p:embed/>
                  <p:pic>
                    <p:nvPicPr>
                      <p:cNvPr id="31" name="Object 30">
                        <a:extLst>
                          <a:ext uri="{FF2B5EF4-FFF2-40B4-BE49-F238E27FC236}">
                            <a16:creationId xmlns:a16="http://schemas.microsoft.com/office/drawing/2014/main" id="{F3EA07FB-FEC0-84E7-0D8C-4CC05959B917}"/>
                          </a:ext>
                        </a:extLst>
                      </p:cNvPr>
                      <p:cNvPicPr/>
                      <p:nvPr/>
                    </p:nvPicPr>
                    <p:blipFill>
                      <a:blip r:embed="rId15"/>
                      <a:stretch>
                        <a:fillRect/>
                      </a:stretch>
                    </p:blipFill>
                    <p:spPr>
                      <a:xfrm>
                        <a:off x="3051696" y="1901652"/>
                        <a:ext cx="5983287" cy="2695575"/>
                      </a:xfrm>
                      <a:prstGeom prst="rect">
                        <a:avLst/>
                      </a:prstGeom>
                      <a:solidFill>
                        <a:schemeClr val="bg1"/>
                      </a:solidFill>
                    </p:spPr>
                  </p:pic>
                </p:oleObj>
              </mc:Fallback>
            </mc:AlternateContent>
          </a:graphicData>
        </a:graphic>
      </p:graphicFrame>
      <p:pic>
        <p:nvPicPr>
          <p:cNvPr id="33" name="Picture 32">
            <a:extLst>
              <a:ext uri="{FF2B5EF4-FFF2-40B4-BE49-F238E27FC236}">
                <a16:creationId xmlns:a16="http://schemas.microsoft.com/office/drawing/2014/main" id="{5F62B944-131B-96C8-7EB5-C8EE43322D03}"/>
              </a:ext>
            </a:extLst>
          </p:cNvPr>
          <p:cNvPicPr>
            <a:picLocks noChangeAspect="1"/>
          </p:cNvPicPr>
          <p:nvPr/>
        </p:nvPicPr>
        <p:blipFill>
          <a:blip r:embed="rId16"/>
          <a:srcRect l="13848"/>
          <a:stretch>
            <a:fillRect/>
          </a:stretch>
        </p:blipFill>
        <p:spPr>
          <a:xfrm>
            <a:off x="2612045" y="4894693"/>
            <a:ext cx="1574327" cy="1672952"/>
          </a:xfrm>
          <a:prstGeom prst="rect">
            <a:avLst/>
          </a:prstGeom>
        </p:spPr>
      </p:pic>
      <p:pic>
        <p:nvPicPr>
          <p:cNvPr id="35" name="Picture 34">
            <a:extLst>
              <a:ext uri="{FF2B5EF4-FFF2-40B4-BE49-F238E27FC236}">
                <a16:creationId xmlns:a16="http://schemas.microsoft.com/office/drawing/2014/main" id="{C4829169-43F5-9EFE-AAD6-361DAC534D79}"/>
              </a:ext>
            </a:extLst>
          </p:cNvPr>
          <p:cNvPicPr>
            <a:picLocks noChangeAspect="1"/>
          </p:cNvPicPr>
          <p:nvPr/>
        </p:nvPicPr>
        <p:blipFill>
          <a:blip r:embed="rId17"/>
          <a:stretch>
            <a:fillRect/>
          </a:stretch>
        </p:blipFill>
        <p:spPr>
          <a:xfrm>
            <a:off x="3947719" y="4904760"/>
            <a:ext cx="1906205" cy="1705175"/>
          </a:xfrm>
          <a:prstGeom prst="rect">
            <a:avLst/>
          </a:prstGeom>
        </p:spPr>
      </p:pic>
      <p:pic>
        <p:nvPicPr>
          <p:cNvPr id="37" name="Picture 36">
            <a:extLst>
              <a:ext uri="{FF2B5EF4-FFF2-40B4-BE49-F238E27FC236}">
                <a16:creationId xmlns:a16="http://schemas.microsoft.com/office/drawing/2014/main" id="{17C2AECF-FC1E-8BB8-C607-2A6997ABE2D3}"/>
              </a:ext>
            </a:extLst>
          </p:cNvPr>
          <p:cNvPicPr>
            <a:picLocks noChangeAspect="1"/>
          </p:cNvPicPr>
          <p:nvPr/>
        </p:nvPicPr>
        <p:blipFill>
          <a:blip r:embed="rId18"/>
          <a:stretch>
            <a:fillRect/>
          </a:stretch>
        </p:blipFill>
        <p:spPr>
          <a:xfrm>
            <a:off x="5744569" y="4904759"/>
            <a:ext cx="2023018" cy="1705176"/>
          </a:xfrm>
          <a:prstGeom prst="rect">
            <a:avLst/>
          </a:prstGeom>
        </p:spPr>
      </p:pic>
      <p:pic>
        <p:nvPicPr>
          <p:cNvPr id="39" name="Picture 38">
            <a:extLst>
              <a:ext uri="{FF2B5EF4-FFF2-40B4-BE49-F238E27FC236}">
                <a16:creationId xmlns:a16="http://schemas.microsoft.com/office/drawing/2014/main" id="{513FCF44-81DD-335F-DFBF-881D139F2B47}"/>
              </a:ext>
            </a:extLst>
          </p:cNvPr>
          <p:cNvPicPr>
            <a:picLocks noChangeAspect="1"/>
          </p:cNvPicPr>
          <p:nvPr/>
        </p:nvPicPr>
        <p:blipFill>
          <a:blip r:embed="rId19"/>
          <a:stretch>
            <a:fillRect/>
          </a:stretch>
        </p:blipFill>
        <p:spPr>
          <a:xfrm>
            <a:off x="7918689" y="4597227"/>
            <a:ext cx="1884997" cy="2012708"/>
          </a:xfrm>
          <a:prstGeom prst="rect">
            <a:avLst/>
          </a:prstGeom>
        </p:spPr>
      </p:pic>
    </p:spTree>
    <p:extLst>
      <p:ext uri="{BB962C8B-B14F-4D97-AF65-F5344CB8AC3E}">
        <p14:creationId xmlns:p14="http://schemas.microsoft.com/office/powerpoint/2010/main" val="4216995713"/>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Graphic 2">
            <a:extLst>
              <a:ext uri="{FF2B5EF4-FFF2-40B4-BE49-F238E27FC236}">
                <a16:creationId xmlns:a16="http://schemas.microsoft.com/office/drawing/2014/main" id="{41F50AE4-DB44-01D7-9EEF-D47C79F2ED11}"/>
              </a:ext>
            </a:extLst>
          </p:cNvPr>
          <p:cNvPicPr>
            <a:picLocks noChangeAspect="1"/>
          </p:cNvPicPr>
          <p:nvPr/>
        </p:nvPicPr>
        <p:blipFill>
          <a:blip>
            <a:extLst>
              <a:ext uri="{96DAC541-7B7A-43D3-8B79-37D633B846F1}">
                <asvg:svgBlip xmlns:asvg="http://schemas.microsoft.com/office/drawing/2016/SVG/main" r:embed="rId2"/>
              </a:ext>
            </a:extLst>
          </a:blip>
          <a:srcRect r="17826"/>
          <a:stretch>
            <a:fillRect/>
          </a:stretch>
        </p:blipFill>
        <p:spPr>
          <a:xfrm>
            <a:off x="4586855" y="213851"/>
            <a:ext cx="7605145" cy="3215149"/>
          </a:xfrm>
          <a:prstGeom prst="rect">
            <a:avLst/>
          </a:prstGeom>
        </p:spPr>
      </p:pic>
      <p:pic>
        <p:nvPicPr>
          <p:cNvPr id="5" name="Graphic 4">
            <a:extLst>
              <a:ext uri="{FF2B5EF4-FFF2-40B4-BE49-F238E27FC236}">
                <a16:creationId xmlns:a16="http://schemas.microsoft.com/office/drawing/2014/main" id="{72CFE0AB-F364-7516-C6C3-DDDAB9C1309D}"/>
              </a:ext>
            </a:extLst>
          </p:cNvPr>
          <p:cNvPicPr>
            <a:picLocks noChangeAspect="1"/>
          </p:cNvPicPr>
          <p:nvPr/>
        </p:nvPicPr>
        <p:blipFill>
          <a:blip>
            <a:extLst>
              <a:ext uri="{96DAC541-7B7A-43D3-8B79-37D633B846F1}">
                <asvg:svgBlip xmlns:asvg="http://schemas.microsoft.com/office/drawing/2016/SVG/main" r:embed="rId3"/>
              </a:ext>
            </a:extLst>
          </a:blip>
          <a:srcRect r="18295" b="16501"/>
          <a:stretch>
            <a:fillRect/>
          </a:stretch>
        </p:blipFill>
        <p:spPr>
          <a:xfrm>
            <a:off x="4612648" y="3546985"/>
            <a:ext cx="7512129" cy="3119283"/>
          </a:xfrm>
          <a:prstGeom prst="rect">
            <a:avLst/>
          </a:prstGeom>
        </p:spPr>
      </p:pic>
      <p:pic>
        <p:nvPicPr>
          <p:cNvPr id="15" name="Picture 14">
            <a:extLst>
              <a:ext uri="{FF2B5EF4-FFF2-40B4-BE49-F238E27FC236}">
                <a16:creationId xmlns:a16="http://schemas.microsoft.com/office/drawing/2014/main" id="{14FBCC17-E617-EC9F-5BA7-CB360456D9D9}"/>
              </a:ext>
            </a:extLst>
          </p:cNvPr>
          <p:cNvPicPr>
            <a:picLocks noChangeAspect="1"/>
          </p:cNvPicPr>
          <p:nvPr/>
        </p:nvPicPr>
        <p:blipFill>
          <a:blip r:embed="rId4"/>
          <a:stretch>
            <a:fillRect/>
          </a:stretch>
        </p:blipFill>
        <p:spPr>
          <a:xfrm>
            <a:off x="250240" y="1998660"/>
            <a:ext cx="3897561" cy="4763474"/>
          </a:xfrm>
          <a:prstGeom prst="rect">
            <a:avLst/>
          </a:prstGeom>
        </p:spPr>
      </p:pic>
      <p:pic>
        <p:nvPicPr>
          <p:cNvPr id="17" name="Graphic 16">
            <a:extLst>
              <a:ext uri="{FF2B5EF4-FFF2-40B4-BE49-F238E27FC236}">
                <a16:creationId xmlns:a16="http://schemas.microsoft.com/office/drawing/2014/main" id="{538B4B25-3272-CC61-EB39-C6D970C99424}"/>
              </a:ext>
            </a:extLst>
          </p:cNvPr>
          <p:cNvPicPr>
            <a:picLocks noChangeAspect="1"/>
          </p:cNvPicPr>
          <p:nvPr/>
        </p:nvPicPr>
        <p:blipFill rotWithShape="1">
          <a:blip>
            <a:extLst>
              <a:ext uri="{96DAC541-7B7A-43D3-8B79-37D633B846F1}">
                <asvg:svgBlip xmlns:asvg="http://schemas.microsoft.com/office/drawing/2016/SVG/main" r:embed="rId5"/>
              </a:ext>
            </a:extLst>
          </a:blip>
          <a:srcRect l="52693" t="48904" r="27611" b="5330"/>
          <a:stretch>
            <a:fillRect/>
          </a:stretch>
        </p:blipFill>
        <p:spPr>
          <a:xfrm>
            <a:off x="2414195" y="95866"/>
            <a:ext cx="2110552" cy="1844252"/>
          </a:xfrm>
          <a:prstGeom prst="rect">
            <a:avLst/>
          </a:prstGeom>
        </p:spPr>
      </p:pic>
      <p:pic>
        <p:nvPicPr>
          <p:cNvPr id="19" name="Graphic 18">
            <a:extLst>
              <a:ext uri="{FF2B5EF4-FFF2-40B4-BE49-F238E27FC236}">
                <a16:creationId xmlns:a16="http://schemas.microsoft.com/office/drawing/2014/main" id="{0DAB5935-2638-FDB3-3C3C-51F999E2922D}"/>
              </a:ext>
            </a:extLst>
          </p:cNvPr>
          <p:cNvPicPr>
            <a:picLocks noChangeAspect="1"/>
          </p:cNvPicPr>
          <p:nvPr/>
        </p:nvPicPr>
        <p:blipFill rotWithShape="1">
          <a:blip>
            <a:extLst>
              <a:ext uri="{96DAC541-7B7A-43D3-8B79-37D633B846F1}">
                <asvg:svgBlip xmlns:asvg="http://schemas.microsoft.com/office/drawing/2016/SVG/main" r:embed="rId5"/>
              </a:ext>
            </a:extLst>
          </a:blip>
          <a:srcRect l="52488" t="9890" r="30661" b="53159"/>
          <a:stretch>
            <a:fillRect/>
          </a:stretch>
        </p:blipFill>
        <p:spPr>
          <a:xfrm>
            <a:off x="115747" y="95866"/>
            <a:ext cx="2236340" cy="1844252"/>
          </a:xfrm>
          <a:prstGeom prst="rect">
            <a:avLst/>
          </a:prstGeom>
        </p:spPr>
      </p:pic>
      <p:sp>
        <p:nvSpPr>
          <p:cNvPr id="20" name="Rectangle 19">
            <a:extLst>
              <a:ext uri="{FF2B5EF4-FFF2-40B4-BE49-F238E27FC236}">
                <a16:creationId xmlns:a16="http://schemas.microsoft.com/office/drawing/2014/main" id="{CBC671DF-7541-C31F-CCC0-D2AEB479BA56}"/>
              </a:ext>
            </a:extLst>
          </p:cNvPr>
          <p:cNvSpPr/>
          <p:nvPr/>
        </p:nvSpPr>
        <p:spPr>
          <a:xfrm>
            <a:off x="2425212" y="462708"/>
            <a:ext cx="152735" cy="154237"/>
          </a:xfrm>
          <a:prstGeom prst="rect">
            <a:avLst/>
          </a:prstGeom>
          <a:solidFill>
            <a:schemeClr val="tx1"/>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Aptos" panose="02110004020202020204"/>
              <a:ea typeface="+mn-ea"/>
              <a:cs typeface="+mn-cs"/>
            </a:endParaRPr>
          </a:p>
        </p:txBody>
      </p:sp>
    </p:spTree>
    <p:extLst>
      <p:ext uri="{BB962C8B-B14F-4D97-AF65-F5344CB8AC3E}">
        <p14:creationId xmlns:p14="http://schemas.microsoft.com/office/powerpoint/2010/main" val="3606403419"/>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051" name="Picture 3" descr="A diagram depicting machine learning as an iterative workflow involving a variety of steps including data collection, preprocessing, training and evaluation and optimization.">
            <a:extLst>
              <a:ext uri="{FF2B5EF4-FFF2-40B4-BE49-F238E27FC236}">
                <a16:creationId xmlns:a16="http://schemas.microsoft.com/office/drawing/2014/main" id="{213D59FC-1C81-7C40-64B3-6AD3459C45E8}"/>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6666049" y="891112"/>
            <a:ext cx="5386251" cy="5386251"/>
          </a:xfrm>
          <a:prstGeom prst="rect">
            <a:avLst/>
          </a:prstGeom>
          <a:noFill/>
          <a:extLst>
            <a:ext uri="{909E8E84-426E-40DD-AFC4-6F175D3DCCD1}">
              <a14:hiddenFill xmlns:a14="http://schemas.microsoft.com/office/drawing/2010/main">
                <a:solidFill>
                  <a:srgbClr val="FFFFFF"/>
                </a:solidFill>
              </a14:hiddenFill>
            </a:ext>
          </a:extLst>
        </p:spPr>
      </p:pic>
      <p:sp>
        <p:nvSpPr>
          <p:cNvPr id="3" name="Content Placeholder 2">
            <a:extLst>
              <a:ext uri="{FF2B5EF4-FFF2-40B4-BE49-F238E27FC236}">
                <a16:creationId xmlns:a16="http://schemas.microsoft.com/office/drawing/2014/main" id="{7BD57FA6-EF8C-FB4E-6AFF-66E02153492D}"/>
              </a:ext>
            </a:extLst>
          </p:cNvPr>
          <p:cNvSpPr>
            <a:spLocks noGrp="1"/>
          </p:cNvSpPr>
          <p:nvPr>
            <p:ph idx="1"/>
          </p:nvPr>
        </p:nvSpPr>
        <p:spPr>
          <a:xfrm>
            <a:off x="162560" y="685800"/>
            <a:ext cx="6682740" cy="5816600"/>
          </a:xfrm>
        </p:spPr>
        <p:txBody>
          <a:bodyPr lIns="0" tIns="0" rIns="0" bIns="0"/>
          <a:lstStyle/>
          <a:p>
            <a:pPr marL="228600" indent="-228600">
              <a:spcBef>
                <a:spcPts val="0"/>
              </a:spcBef>
              <a:spcAft>
                <a:spcPts val="600"/>
              </a:spcAft>
            </a:pPr>
            <a:r>
              <a:rPr lang="en-US" sz="1800" b="1" noProof="1">
                <a:latin typeface="Arial" panose="020B0604020202020204" pitchFamily="34" charset="0"/>
                <a:cs typeface="Arial" panose="020B0604020202020204" pitchFamily="34" charset="0"/>
              </a:rPr>
              <a:t>Machine learning (ML) develops algorithms to infer predictive or descriptive models from data. </a:t>
            </a:r>
          </a:p>
          <a:p>
            <a:pPr marL="228600" indent="-228600">
              <a:spcBef>
                <a:spcPts val="0"/>
              </a:spcBef>
              <a:spcAft>
                <a:spcPts val="600"/>
              </a:spcAft>
            </a:pPr>
            <a:r>
              <a:rPr lang="en-US" sz="1800" b="1" noProof="1">
                <a:latin typeface="Arial" panose="020B0604020202020204" pitchFamily="34" charset="0"/>
                <a:cs typeface="Arial" panose="020B0604020202020204" pitchFamily="34" charset="0"/>
              </a:rPr>
              <a:t>ML formalizes learning as the estimation of functions or distributions under explicit loss functions and inductive biases.</a:t>
            </a:r>
          </a:p>
          <a:p>
            <a:pPr marL="228600" indent="-228600">
              <a:spcBef>
                <a:spcPts val="0"/>
              </a:spcBef>
              <a:spcAft>
                <a:spcPts val="600"/>
              </a:spcAft>
            </a:pPr>
            <a:r>
              <a:rPr lang="en-US" sz="1800" b="1" noProof="1">
                <a:latin typeface="Arial" panose="020B0604020202020204" pitchFamily="34" charset="0"/>
                <a:cs typeface="Arial" panose="020B0604020202020204" pitchFamily="34" charset="0"/>
              </a:rPr>
              <a:t>Learning paradigms relevant to computational biology:</a:t>
            </a:r>
          </a:p>
          <a:p>
            <a:pPr marL="571500" lvl="1" indent="-342900">
              <a:spcBef>
                <a:spcPts val="0"/>
              </a:spcBef>
              <a:spcAft>
                <a:spcPts val="600"/>
              </a:spcAft>
              <a:buFont typeface="Wingdings" panose="05000000000000000000" pitchFamily="2" charset="2"/>
              <a:buChar char="q"/>
            </a:pPr>
            <a:r>
              <a:rPr lang="en-US" sz="1400" b="1" noProof="1">
                <a:solidFill>
                  <a:srgbClr val="353585"/>
                </a:solidFill>
                <a:latin typeface="Arial" panose="020B0604020202020204" pitchFamily="34" charset="0"/>
                <a:cs typeface="Arial" panose="020B0604020202020204" pitchFamily="34" charset="0"/>
              </a:rPr>
              <a:t>Supervised: </a:t>
            </a:r>
            <a:r>
              <a:rPr lang="en-US" sz="1400" b="1" noProof="1">
                <a:latin typeface="Arial" panose="020B0604020202020204" pitchFamily="34" charset="0"/>
                <a:cs typeface="Arial" panose="020B0604020202020204" pitchFamily="34" charset="0"/>
              </a:rPr>
              <a:t>estimate mappings from image pixels or patches to labels (region masks, classes) using risk minimization from labelled data.</a:t>
            </a:r>
          </a:p>
          <a:p>
            <a:pPr marL="571500" lvl="1" indent="-342900">
              <a:spcBef>
                <a:spcPts val="0"/>
              </a:spcBef>
              <a:spcAft>
                <a:spcPts val="600"/>
              </a:spcAft>
              <a:buFont typeface="Wingdings" panose="05000000000000000000" pitchFamily="2" charset="2"/>
              <a:buChar char="q"/>
            </a:pPr>
            <a:r>
              <a:rPr lang="en-US" sz="1400" b="1" noProof="1">
                <a:solidFill>
                  <a:srgbClr val="353585"/>
                </a:solidFill>
                <a:latin typeface="Arial" panose="020B0604020202020204" pitchFamily="34" charset="0"/>
                <a:cs typeface="Arial" panose="020B0604020202020204" pitchFamily="34" charset="0"/>
              </a:rPr>
              <a:t>Weakly-/semi-supervised: </a:t>
            </a:r>
            <a:r>
              <a:rPr lang="en-US" sz="1400" b="1" noProof="1">
                <a:latin typeface="Arial" panose="020B0604020202020204" pitchFamily="34" charset="0"/>
                <a:cs typeface="Arial" panose="020B0604020202020204" pitchFamily="34" charset="0"/>
              </a:rPr>
              <a:t>learn from coarse, incomplete, or noisy labels (slide-level annotations), often via multiple-instance learning, pseudo-labeling, or consistency regularization.</a:t>
            </a:r>
          </a:p>
          <a:p>
            <a:pPr marL="571500" lvl="1" indent="-342900">
              <a:spcBef>
                <a:spcPts val="0"/>
              </a:spcBef>
              <a:spcAft>
                <a:spcPts val="600"/>
              </a:spcAft>
              <a:buFont typeface="Wingdings" panose="05000000000000000000" pitchFamily="2" charset="2"/>
              <a:buChar char="q"/>
            </a:pPr>
            <a:r>
              <a:rPr lang="en-US" sz="1400" b="1" noProof="1">
                <a:solidFill>
                  <a:srgbClr val="353585"/>
                </a:solidFill>
                <a:latin typeface="Arial" panose="020B0604020202020204" pitchFamily="34" charset="0"/>
                <a:cs typeface="Arial" panose="020B0604020202020204" pitchFamily="34" charset="0"/>
              </a:rPr>
              <a:t>Unsupervised and self-supervised: </a:t>
            </a:r>
            <a:r>
              <a:rPr lang="en-US" sz="1400" b="1" noProof="1">
                <a:latin typeface="Arial" panose="020B0604020202020204" pitchFamily="34" charset="0"/>
                <a:cs typeface="Arial" panose="020B0604020202020204" pitchFamily="34" charset="0"/>
              </a:rPr>
              <a:t>discover structure in unlabeled images by optimizing proxy tasks (contrastive objectives, masked prediction, rotation/patch-prediction), which yield transferable features for downstream segmentation or detection.</a:t>
            </a:r>
          </a:p>
          <a:p>
            <a:pPr marL="571500" lvl="1" indent="-342900">
              <a:spcBef>
                <a:spcPts val="0"/>
              </a:spcBef>
              <a:spcAft>
                <a:spcPts val="600"/>
              </a:spcAft>
              <a:buFont typeface="Wingdings" panose="05000000000000000000" pitchFamily="2" charset="2"/>
              <a:buChar char="q"/>
            </a:pPr>
            <a:r>
              <a:rPr lang="en-US" sz="1400" b="1" noProof="1">
                <a:solidFill>
                  <a:srgbClr val="353585"/>
                </a:solidFill>
                <a:latin typeface="Arial" panose="020B0604020202020204" pitchFamily="34" charset="0"/>
                <a:cs typeface="Arial" panose="020B0604020202020204" pitchFamily="34" charset="0"/>
              </a:rPr>
              <a:t>Domain adaptation and transfer learning: </a:t>
            </a:r>
            <a:r>
              <a:rPr lang="en-US" sz="1400" b="1" noProof="1">
                <a:latin typeface="Arial" panose="020B0604020202020204" pitchFamily="34" charset="0"/>
                <a:cs typeface="Arial" panose="020B0604020202020204" pitchFamily="34" charset="0"/>
              </a:rPr>
              <a:t>adapt models trained on one distribution (scanner, stain, institution) to perform robustly on another by minimizing distributional discrepancy or aligning feature spaces.</a:t>
            </a:r>
          </a:p>
          <a:p>
            <a:pPr marL="228600" indent="-228600">
              <a:spcBef>
                <a:spcPts val="0"/>
              </a:spcBef>
              <a:spcAft>
                <a:spcPts val="600"/>
              </a:spcAft>
            </a:pPr>
            <a:r>
              <a:rPr lang="en-US" sz="1800" b="1" noProof="1">
                <a:latin typeface="Arial" panose="020B0604020202020204" pitchFamily="34" charset="0"/>
                <a:cs typeface="Arial" panose="020B0604020202020204" pitchFamily="34" charset="0"/>
              </a:rPr>
              <a:t>Modern architectures (convolutional networks, vision transformers) combine hierarchical representation learning with attention mechanisms to encode rich spatial context. </a:t>
            </a:r>
            <a:endParaRPr lang="en-US" sz="1400" b="1" noProof="1">
              <a:latin typeface="Arial" panose="020B0604020202020204" pitchFamily="34" charset="0"/>
              <a:cs typeface="Arial" panose="020B0604020202020204" pitchFamily="34" charset="0"/>
            </a:endParaRPr>
          </a:p>
        </p:txBody>
      </p:sp>
      <p:sp>
        <p:nvSpPr>
          <p:cNvPr id="7" name="Title 3">
            <a:extLst>
              <a:ext uri="{FF2B5EF4-FFF2-40B4-BE49-F238E27FC236}">
                <a16:creationId xmlns:a16="http://schemas.microsoft.com/office/drawing/2014/main" id="{EC8B18AD-E01B-4F7B-8120-ACD97818226F}"/>
              </a:ext>
            </a:extLst>
          </p:cNvPr>
          <p:cNvSpPr txBox="1">
            <a:spLocks/>
          </p:cNvSpPr>
          <p:nvPr/>
        </p:nvSpPr>
        <p:spPr>
          <a:xfrm>
            <a:off x="155448" y="0"/>
            <a:ext cx="11887200" cy="460763"/>
          </a:xfrm>
          <a:prstGeom prst="rect">
            <a:avLst/>
          </a:prstGeom>
        </p:spPr>
        <p:txBody>
          <a:bodyPr vert="horz" wrap="none" lIns="0" tIns="0" rIns="0" bIns="0" rtlCol="0" anchor="ctr" anchorCtr="0">
            <a:noAutofit/>
          </a:bodyPr>
          <a:lstStyle>
            <a:defPPr>
              <a:defRPr lang="en-US"/>
            </a:defPPr>
            <a:lvl1pPr indent="-11113" defTabSz="457200">
              <a:spcBef>
                <a:spcPct val="0"/>
              </a:spcBef>
              <a:buNone/>
              <a:tabLst/>
              <a:defRPr sz="2400" b="1" baseline="0">
                <a:latin typeface="Arial"/>
                <a:ea typeface="+mj-ea"/>
                <a:cs typeface="Arial"/>
              </a:defRPr>
            </a:lvl1pPr>
          </a:lstStyle>
          <a:p>
            <a:r>
              <a:rPr lang="en-US" noProof="1"/>
              <a:t>What is Machine Learning?</a:t>
            </a:r>
          </a:p>
        </p:txBody>
      </p:sp>
    </p:spTree>
    <p:extLst>
      <p:ext uri="{BB962C8B-B14F-4D97-AF65-F5344CB8AC3E}">
        <p14:creationId xmlns:p14="http://schemas.microsoft.com/office/powerpoint/2010/main" val="1428683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2051"/>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3">
                                            <p:txEl>
                                              <p:pRg st="2" end="2"/>
                                            </p:txEl>
                                          </p:spTgt>
                                        </p:tgtEl>
                                        <p:attrNameLst>
                                          <p:attrName>style.visibility</p:attrName>
                                        </p:attrNameLst>
                                      </p:cBhvr>
                                      <p:to>
                                        <p:strVal val="visible"/>
                                      </p:to>
                                    </p:set>
                                  </p:childTnLst>
                                </p:cTn>
                              </p:par>
                              <p:par>
                                <p:cTn id="15" presetID="1" presetClass="entr" presetSubtype="0" fill="hold" nodeType="withEffect">
                                  <p:stCondLst>
                                    <p:cond delay="0"/>
                                  </p:stCondLst>
                                  <p:childTnLst>
                                    <p:set>
                                      <p:cBhvr>
                                        <p:cTn id="16" dur="1" fill="hold">
                                          <p:stCondLst>
                                            <p:cond delay="0"/>
                                          </p:stCondLst>
                                        </p:cTn>
                                        <p:tgtEl>
                                          <p:spTgt spid="3">
                                            <p:txEl>
                                              <p:pRg st="3" end="3"/>
                                            </p:txEl>
                                          </p:spTgt>
                                        </p:tgtEl>
                                        <p:attrNameLst>
                                          <p:attrName>style.visibility</p:attrName>
                                        </p:attrNameLst>
                                      </p:cBhvr>
                                      <p:to>
                                        <p:strVal val="visible"/>
                                      </p:to>
                                    </p:set>
                                  </p:childTnLst>
                                </p:cTn>
                              </p:par>
                              <p:par>
                                <p:cTn id="17" presetID="1" presetClass="entr" presetSubtype="0" fill="hold" nodeType="withEffect">
                                  <p:stCondLst>
                                    <p:cond delay="0"/>
                                  </p:stCondLst>
                                  <p:childTnLst>
                                    <p:set>
                                      <p:cBhvr>
                                        <p:cTn id="18" dur="1" fill="hold">
                                          <p:stCondLst>
                                            <p:cond delay="0"/>
                                          </p:stCondLst>
                                        </p:cTn>
                                        <p:tgtEl>
                                          <p:spTgt spid="3">
                                            <p:txEl>
                                              <p:pRg st="4" end="4"/>
                                            </p:txEl>
                                          </p:spTgt>
                                        </p:tgtEl>
                                        <p:attrNameLst>
                                          <p:attrName>style.visibility</p:attrName>
                                        </p:attrNameLst>
                                      </p:cBhvr>
                                      <p:to>
                                        <p:strVal val="visible"/>
                                      </p:to>
                                    </p:set>
                                  </p:childTnLst>
                                </p:cTn>
                              </p:par>
                              <p:par>
                                <p:cTn id="19" presetID="1" presetClass="entr" presetSubtype="0" fill="hold" nodeType="withEffect">
                                  <p:stCondLst>
                                    <p:cond delay="0"/>
                                  </p:stCondLst>
                                  <p:childTnLst>
                                    <p:set>
                                      <p:cBhvr>
                                        <p:cTn id="20" dur="1" fill="hold">
                                          <p:stCondLst>
                                            <p:cond delay="0"/>
                                          </p:stCondLst>
                                        </p:cTn>
                                        <p:tgtEl>
                                          <p:spTgt spid="3">
                                            <p:txEl>
                                              <p:pRg st="5" end="5"/>
                                            </p:txEl>
                                          </p:spTgt>
                                        </p:tgtEl>
                                        <p:attrNameLst>
                                          <p:attrName>style.visibility</p:attrName>
                                        </p:attrNameLst>
                                      </p:cBhvr>
                                      <p:to>
                                        <p:strVal val="visible"/>
                                      </p:to>
                                    </p:set>
                                  </p:childTnLst>
                                </p:cTn>
                              </p:par>
                              <p:par>
                                <p:cTn id="21" presetID="1" presetClass="entr" presetSubtype="0" fill="hold" nodeType="withEffect">
                                  <p:stCondLst>
                                    <p:cond delay="0"/>
                                  </p:stCondLst>
                                  <p:childTnLst>
                                    <p:set>
                                      <p:cBhvr>
                                        <p:cTn id="22" dur="1" fill="hold">
                                          <p:stCondLst>
                                            <p:cond delay="0"/>
                                          </p:stCondLst>
                                        </p:cTn>
                                        <p:tgtEl>
                                          <p:spTgt spid="3">
                                            <p:txEl>
                                              <p:pRg st="6" end="6"/>
                                            </p:txEl>
                                          </p:spTgt>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nodeType="clickEffect">
                                  <p:stCondLst>
                                    <p:cond delay="0"/>
                                  </p:stCondLst>
                                  <p:childTnLst>
                                    <p:set>
                                      <p:cBhvr>
                                        <p:cTn id="26" dur="1" fill="hold">
                                          <p:stCondLst>
                                            <p:cond delay="0"/>
                                          </p:stCondLst>
                                        </p:cTn>
                                        <p:tgtEl>
                                          <p:spTgt spid="3">
                                            <p:txEl>
                                              <p:pRg st="7" end="7"/>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1A6AABC-61E9-7BAA-DF24-B4E23A16B724}"/>
            </a:ext>
          </a:extLst>
        </p:cNvPr>
        <p:cNvGrpSpPr/>
        <p:nvPr/>
      </p:nvGrpSpPr>
      <p:grpSpPr>
        <a:xfrm>
          <a:off x="0" y="0"/>
          <a:ext cx="0" cy="0"/>
          <a:chOff x="0" y="0"/>
          <a:chExt cx="0" cy="0"/>
        </a:xfrm>
      </p:grpSpPr>
      <p:sp>
        <p:nvSpPr>
          <p:cNvPr id="4098" name="Rectangle 2">
            <a:extLst>
              <a:ext uri="{FF2B5EF4-FFF2-40B4-BE49-F238E27FC236}">
                <a16:creationId xmlns:a16="http://schemas.microsoft.com/office/drawing/2014/main" id="{08EEA35E-A2F3-4943-C066-7DEBBE4DDADD}"/>
              </a:ext>
            </a:extLst>
          </p:cNvPr>
          <p:cNvSpPr>
            <a:spLocks noChangeArrowheads="1"/>
          </p:cNvSpPr>
          <p:nvPr/>
        </p:nvSpPr>
        <p:spPr bwMode="auto">
          <a:xfrm>
            <a:off x="1525588" y="-206375"/>
            <a:ext cx="9144000" cy="461665"/>
          </a:xfrm>
          <a:prstGeom prst="rect">
            <a:avLst/>
          </a:prstGeom>
          <a:noFill/>
          <a:ln w="9525">
            <a:noFill/>
            <a:miter lim="800000"/>
            <a:headEnd/>
            <a:tailEnd/>
          </a:ln>
        </p:spPr>
        <p:txBody>
          <a:bodyPr>
            <a:spAutoFit/>
          </a:bodyPr>
          <a:lstStyle/>
          <a:p>
            <a:pPr fontAlgn="base">
              <a:spcBef>
                <a:spcPct val="0"/>
              </a:spcBef>
              <a:spcAft>
                <a:spcPct val="0"/>
              </a:spcAft>
              <a:defRPr/>
            </a:pPr>
            <a:endParaRPr lang="en-US" sz="2400">
              <a:solidFill>
                <a:srgbClr val="000000"/>
              </a:solidFill>
              <a:latin typeface="Arial" charset="0"/>
            </a:endParaRPr>
          </a:p>
        </p:txBody>
      </p:sp>
      <p:sp>
        <p:nvSpPr>
          <p:cNvPr id="4100" name="Rectangle 4">
            <a:extLst>
              <a:ext uri="{FF2B5EF4-FFF2-40B4-BE49-F238E27FC236}">
                <a16:creationId xmlns:a16="http://schemas.microsoft.com/office/drawing/2014/main" id="{4AD9F72F-39DC-2B43-B908-E808D2D922A8}"/>
              </a:ext>
            </a:extLst>
          </p:cNvPr>
          <p:cNvSpPr>
            <a:spLocks noChangeArrowheads="1"/>
          </p:cNvSpPr>
          <p:nvPr/>
        </p:nvSpPr>
        <p:spPr bwMode="auto">
          <a:xfrm>
            <a:off x="1524000" y="295276"/>
            <a:ext cx="9144000" cy="461665"/>
          </a:xfrm>
          <a:prstGeom prst="rect">
            <a:avLst/>
          </a:prstGeom>
          <a:noFill/>
          <a:ln w="9525">
            <a:noFill/>
            <a:miter lim="800000"/>
            <a:headEnd/>
            <a:tailEnd/>
          </a:ln>
        </p:spPr>
        <p:txBody>
          <a:bodyPr>
            <a:spAutoFit/>
          </a:bodyPr>
          <a:lstStyle/>
          <a:p>
            <a:pPr fontAlgn="base">
              <a:spcBef>
                <a:spcPct val="0"/>
              </a:spcBef>
              <a:spcAft>
                <a:spcPct val="0"/>
              </a:spcAft>
              <a:defRPr/>
            </a:pPr>
            <a:endParaRPr lang="en-US" sz="2400">
              <a:solidFill>
                <a:srgbClr val="000000"/>
              </a:solidFill>
              <a:latin typeface="Arial" charset="0"/>
            </a:endParaRPr>
          </a:p>
        </p:txBody>
      </p:sp>
      <p:sp>
        <p:nvSpPr>
          <p:cNvPr id="4102" name="Rectangle 6">
            <a:extLst>
              <a:ext uri="{FF2B5EF4-FFF2-40B4-BE49-F238E27FC236}">
                <a16:creationId xmlns:a16="http://schemas.microsoft.com/office/drawing/2014/main" id="{28AFFD8F-3EB6-0F9B-0F0C-2C27AEBD235A}"/>
              </a:ext>
            </a:extLst>
          </p:cNvPr>
          <p:cNvSpPr>
            <a:spLocks noChangeArrowheads="1"/>
          </p:cNvSpPr>
          <p:nvPr/>
        </p:nvSpPr>
        <p:spPr bwMode="auto">
          <a:xfrm>
            <a:off x="4681538" y="2381251"/>
            <a:ext cx="9144000" cy="461665"/>
          </a:xfrm>
          <a:prstGeom prst="rect">
            <a:avLst/>
          </a:prstGeom>
          <a:noFill/>
          <a:ln w="9525">
            <a:noFill/>
            <a:miter lim="800000"/>
            <a:headEnd/>
            <a:tailEnd/>
          </a:ln>
        </p:spPr>
        <p:txBody>
          <a:bodyPr>
            <a:spAutoFit/>
          </a:bodyPr>
          <a:lstStyle/>
          <a:p>
            <a:pPr fontAlgn="base">
              <a:spcBef>
                <a:spcPct val="0"/>
              </a:spcBef>
              <a:spcAft>
                <a:spcPct val="0"/>
              </a:spcAft>
              <a:defRPr/>
            </a:pPr>
            <a:endParaRPr lang="en-US" sz="2400">
              <a:solidFill>
                <a:srgbClr val="000000"/>
              </a:solidFill>
              <a:latin typeface="Arial" charset="0"/>
            </a:endParaRPr>
          </a:p>
        </p:txBody>
      </p:sp>
      <p:sp>
        <p:nvSpPr>
          <p:cNvPr id="4104" name="Text Box 10">
            <a:extLst>
              <a:ext uri="{FF2B5EF4-FFF2-40B4-BE49-F238E27FC236}">
                <a16:creationId xmlns:a16="http://schemas.microsoft.com/office/drawing/2014/main" id="{B19A90C9-6690-42CF-B8B0-950E4E005590}"/>
              </a:ext>
            </a:extLst>
          </p:cNvPr>
          <p:cNvSpPr txBox="1">
            <a:spLocks noChangeArrowheads="1"/>
          </p:cNvSpPr>
          <p:nvPr/>
        </p:nvSpPr>
        <p:spPr bwMode="auto">
          <a:xfrm>
            <a:off x="152400" y="-2"/>
            <a:ext cx="11887199" cy="457200"/>
          </a:xfrm>
          <a:prstGeom prst="rect">
            <a:avLst/>
          </a:prstGeom>
        </p:spPr>
        <p:txBody>
          <a:bodyPr vert="horz" wrap="none" lIns="0" tIns="0" rIns="0" bIns="0" rtlCol="0" anchor="ctr" anchorCtr="0">
            <a:noAutofit/>
          </a:bodyPr>
          <a:lstStyle>
            <a:defPPr>
              <a:defRPr lang="en-US"/>
            </a:defPPr>
            <a:lvl1pPr indent="-11113" defTabSz="457200">
              <a:spcBef>
                <a:spcPct val="0"/>
              </a:spcBef>
              <a:buNone/>
              <a:tabLst/>
              <a:defRPr sz="2400" b="1" baseline="0">
                <a:latin typeface="Arial"/>
                <a:ea typeface="+mj-ea"/>
                <a:cs typeface="Arial"/>
              </a:defRPr>
            </a:lvl1pPr>
          </a:lstStyle>
          <a:p>
            <a:r>
              <a:rPr lang="en-US" dirty="0"/>
              <a:t>The ISIP Machine Learning Demo (IMLD)</a:t>
            </a:r>
          </a:p>
        </p:txBody>
      </p:sp>
      <p:sp>
        <p:nvSpPr>
          <p:cNvPr id="3" name="Text Box 8">
            <a:extLst>
              <a:ext uri="{FF2B5EF4-FFF2-40B4-BE49-F238E27FC236}">
                <a16:creationId xmlns:a16="http://schemas.microsoft.com/office/drawing/2014/main" id="{FB41146A-08BD-48AD-D6BF-6425206EC450}"/>
              </a:ext>
            </a:extLst>
          </p:cNvPr>
          <p:cNvSpPr txBox="1">
            <a:spLocks noChangeArrowheads="1"/>
          </p:cNvSpPr>
          <p:nvPr/>
        </p:nvSpPr>
        <p:spPr bwMode="auto">
          <a:xfrm>
            <a:off x="152400" y="723900"/>
            <a:ext cx="5415887" cy="5638800"/>
          </a:xfrm>
          <a:prstGeom prst="rect">
            <a:avLst/>
          </a:prstGeom>
          <a:noFill/>
          <a:ln w="9525">
            <a:noFill/>
            <a:miter lim="800000"/>
            <a:headEnd/>
            <a:tailEnd/>
          </a:ln>
        </p:spPr>
        <p:txBody>
          <a:bodyPr wrap="square" lIns="0" tIns="0" rIns="0" bIns="0" anchor="ctr" anchorCtr="0">
            <a:noAutofit/>
          </a:bodyPr>
          <a:lstStyle/>
          <a:p>
            <a:pPr marL="171450" indent="-171450">
              <a:spcBef>
                <a:spcPts val="0"/>
              </a:spcBef>
              <a:spcAft>
                <a:spcPts val="1200"/>
              </a:spcAft>
              <a:buFontTx/>
              <a:buChar char="•"/>
            </a:pPr>
            <a:r>
              <a:rPr lang="en-US" sz="1800" b="1" dirty="0">
                <a:latin typeface="Arial" panose="020B0604020202020204" pitchFamily="34" charset="0"/>
                <a:cs typeface="Arial" panose="020B0604020202020204" pitchFamily="34" charset="0"/>
              </a:rPr>
              <a:t>There are many excellent resources on the Internet that demonstrate pattern recognition.</a:t>
            </a:r>
          </a:p>
          <a:p>
            <a:pPr marL="171450" indent="-171450">
              <a:spcBef>
                <a:spcPts val="0"/>
              </a:spcBef>
              <a:spcAft>
                <a:spcPts val="1200"/>
              </a:spcAft>
              <a:buFontTx/>
              <a:buChar char="•"/>
            </a:pPr>
            <a:r>
              <a:rPr lang="en-US" sz="1800" b="1" dirty="0">
                <a:latin typeface="Arial" panose="020B0604020202020204" pitchFamily="34" charset="0"/>
                <a:cs typeface="Arial" panose="020B0604020202020204" pitchFamily="34" charset="0"/>
              </a:rPr>
              <a:t>There are many toolboxes that implement state of the art algorithms, but Python is by far the most popular.</a:t>
            </a:r>
          </a:p>
          <a:p>
            <a:pPr marL="171450" indent="-171450">
              <a:spcBef>
                <a:spcPts val="0"/>
              </a:spcBef>
              <a:spcAft>
                <a:spcPts val="1200"/>
              </a:spcAft>
              <a:buFontTx/>
              <a:buChar char="•"/>
            </a:pPr>
            <a:r>
              <a:rPr lang="en-US" sz="1800" b="1" dirty="0">
                <a:latin typeface="Arial" panose="020B0604020202020204" pitchFamily="34" charset="0"/>
                <a:cs typeface="Arial" panose="020B0604020202020204" pitchFamily="34" charset="0"/>
              </a:rPr>
              <a:t>One such resource is the </a:t>
            </a:r>
            <a:r>
              <a:rPr lang="en-US" sz="1800" b="1" dirty="0">
                <a:latin typeface="Arial" panose="020B0604020202020204" pitchFamily="34" charset="0"/>
                <a:cs typeface="Arial" panose="020B0604020202020204" pitchFamily="34" charset="0"/>
                <a:hlinkClick r:id="rId3">
                  <a:extLst>
                    <a:ext uri="{A12FA001-AC4F-418D-AE19-62706E023703}">
                      <ahyp:hlinkClr xmlns:ahyp="http://schemas.microsoft.com/office/drawing/2018/hyperlinkcolor" val="tx"/>
                    </a:ext>
                  </a:extLst>
                </a:hlinkClick>
              </a:rPr>
              <a:t>ISIP Machine Learning Demo (IMLD)</a:t>
            </a:r>
            <a:r>
              <a:rPr lang="en-US" sz="1800" b="1" dirty="0">
                <a:latin typeface="Arial" panose="020B0604020202020204" pitchFamily="34" charset="0"/>
                <a:cs typeface="Arial" panose="020B0604020202020204" pitchFamily="34" charset="0"/>
              </a:rPr>
              <a:t> that lets you quickly explore how a variety of algorithms process the same data.</a:t>
            </a:r>
          </a:p>
          <a:p>
            <a:pPr marL="171450" indent="-171450">
              <a:spcBef>
                <a:spcPts val="0"/>
              </a:spcBef>
              <a:spcAft>
                <a:spcPts val="1200"/>
              </a:spcAft>
              <a:buFontTx/>
              <a:buChar char="•"/>
            </a:pPr>
            <a:r>
              <a:rPr lang="en-US" sz="1800" b="1" dirty="0">
                <a:latin typeface="Arial" panose="020B0604020202020204" pitchFamily="34" charset="0"/>
                <a:cs typeface="Arial" panose="020B0604020202020204" pitchFamily="34" charset="0"/>
              </a:rPr>
              <a:t>Users can create data sets with the application, save them to disk, or upload new data sets.</a:t>
            </a:r>
          </a:p>
          <a:p>
            <a:pPr marL="171450" indent="-171450">
              <a:spcBef>
                <a:spcPts val="0"/>
              </a:spcBef>
              <a:spcAft>
                <a:spcPts val="1200"/>
              </a:spcAft>
              <a:buFontTx/>
              <a:buChar char="•"/>
            </a:pPr>
            <a:r>
              <a:rPr lang="en-US" sz="1800" b="1" dirty="0">
                <a:latin typeface="Arial" panose="020B0604020202020204" pitchFamily="34" charset="0"/>
                <a:cs typeface="Arial" panose="020B0604020202020204" pitchFamily="34" charset="0"/>
              </a:rPr>
              <a:t>Users can select from a variety of machine learning algorithms.</a:t>
            </a:r>
          </a:p>
          <a:p>
            <a:pPr marL="171450" indent="-171450">
              <a:spcBef>
                <a:spcPts val="0"/>
              </a:spcBef>
              <a:spcAft>
                <a:spcPts val="1200"/>
              </a:spcAft>
              <a:buFontTx/>
              <a:buChar char="•"/>
            </a:pPr>
            <a:r>
              <a:rPr lang="en-US" sz="1800" b="1" dirty="0">
                <a:latin typeface="Arial" panose="020B0604020202020204" pitchFamily="34" charset="0"/>
                <a:cs typeface="Arial" panose="020B0604020202020204" pitchFamily="34" charset="0"/>
              </a:rPr>
              <a:t>Users can test generalization by creating training and open-set evaluation sets.</a:t>
            </a:r>
          </a:p>
          <a:p>
            <a:pPr marL="171450" indent="-171450">
              <a:spcBef>
                <a:spcPts val="0"/>
              </a:spcBef>
              <a:spcAft>
                <a:spcPts val="1200"/>
              </a:spcAft>
              <a:buFontTx/>
              <a:buChar char="•"/>
            </a:pPr>
            <a:r>
              <a:rPr lang="en-US" b="1" dirty="0">
                <a:latin typeface="Arial" panose="020B0604020202020204" pitchFamily="34" charset="0"/>
                <a:cs typeface="Arial" panose="020B0604020202020204" pitchFamily="34" charset="0"/>
              </a:rPr>
              <a:t>Includes many quantum computing algorithms with a wide variety of programmable options</a:t>
            </a:r>
            <a:endParaRPr lang="en-US" sz="1800" b="1" dirty="0">
              <a:latin typeface="Arial" panose="020B0604020202020204" pitchFamily="34" charset="0"/>
              <a:cs typeface="Arial" panose="020B0604020202020204" pitchFamily="34" charset="0"/>
            </a:endParaRPr>
          </a:p>
        </p:txBody>
      </p:sp>
      <p:sp>
        <p:nvSpPr>
          <p:cNvPr id="4" name="Text Box 8">
            <a:extLst>
              <a:ext uri="{FF2B5EF4-FFF2-40B4-BE49-F238E27FC236}">
                <a16:creationId xmlns:a16="http://schemas.microsoft.com/office/drawing/2014/main" id="{426A832C-C957-D041-3E22-480B692C0019}"/>
              </a:ext>
            </a:extLst>
          </p:cNvPr>
          <p:cNvSpPr txBox="1">
            <a:spLocks noChangeArrowheads="1"/>
          </p:cNvSpPr>
          <p:nvPr/>
        </p:nvSpPr>
        <p:spPr bwMode="auto">
          <a:xfrm>
            <a:off x="6096000" y="5322626"/>
            <a:ext cx="5943600" cy="1040073"/>
          </a:xfrm>
          <a:prstGeom prst="rect">
            <a:avLst/>
          </a:prstGeom>
          <a:noFill/>
          <a:ln w="9525">
            <a:noFill/>
            <a:miter lim="800000"/>
            <a:headEnd/>
            <a:tailEnd/>
          </a:ln>
        </p:spPr>
        <p:txBody>
          <a:bodyPr wrap="square" lIns="0" tIns="0" rIns="0" bIns="0">
            <a:noAutofit/>
          </a:bodyPr>
          <a:lstStyle/>
          <a:p>
            <a:pPr marL="171450" indent="-171450">
              <a:spcBef>
                <a:spcPts val="0"/>
              </a:spcBef>
              <a:spcAft>
                <a:spcPts val="1200"/>
              </a:spcAft>
              <a:buFontTx/>
              <a:buChar char="•"/>
            </a:pPr>
            <a:r>
              <a:rPr lang="en-US" sz="1800" b="1" dirty="0">
                <a:latin typeface="Arial" panose="020B0604020202020204" pitchFamily="34" charset="0"/>
                <a:cs typeface="Arial" panose="020B0604020202020204" pitchFamily="34" charset="0"/>
              </a:rPr>
              <a:t>Client/server web–based app</a:t>
            </a:r>
          </a:p>
          <a:p>
            <a:pPr marL="171450" indent="-171450">
              <a:spcBef>
                <a:spcPts val="0"/>
              </a:spcBef>
              <a:spcAft>
                <a:spcPts val="1200"/>
              </a:spcAft>
              <a:buFontTx/>
              <a:buChar char="•"/>
            </a:pPr>
            <a:r>
              <a:rPr lang="en-US" b="1" dirty="0">
                <a:latin typeface="Arial" panose="020B0604020202020204" pitchFamily="34" charset="0"/>
                <a:cs typeface="Arial" panose="020B0604020202020204" pitchFamily="34" charset="0"/>
              </a:rPr>
              <a:t>Written in Python and includes modular libraries for classical and quantum machine learning</a:t>
            </a:r>
            <a:endParaRPr lang="en-US" sz="1800" b="1" dirty="0">
              <a:latin typeface="Arial" panose="020B0604020202020204" pitchFamily="34" charset="0"/>
              <a:cs typeface="Arial" panose="020B0604020202020204" pitchFamily="34" charset="0"/>
            </a:endParaRPr>
          </a:p>
        </p:txBody>
      </p:sp>
      <p:pic>
        <p:nvPicPr>
          <p:cNvPr id="5" name="Picture 38">
            <a:hlinkClick r:id="rId4"/>
            <a:extLst>
              <a:ext uri="{FF2B5EF4-FFF2-40B4-BE49-F238E27FC236}">
                <a16:creationId xmlns:a16="http://schemas.microsoft.com/office/drawing/2014/main" id="{E38B5B56-73AE-6EDC-460A-2A222FB2F6E9}"/>
              </a:ext>
            </a:extLst>
          </p:cNvPr>
          <p:cNvPicPr>
            <a:picLocks noChangeAspect="1" noChangeArrowheads="1"/>
          </p:cNvPicPr>
          <p:nvPr/>
        </p:nvPicPr>
        <p:blipFill>
          <a:blip r:embed="rId5">
            <a:extLst>
              <a:ext uri="{28A0092B-C50C-407E-A947-70E740481C1C}">
                <a14:useLocalDpi xmlns:a14="http://schemas.microsoft.com/office/drawing/2010/main" val="0"/>
              </a:ext>
            </a:extLst>
          </a:blip>
          <a:srcRect l="676" r="676"/>
          <a:stretch/>
        </p:blipFill>
        <p:spPr bwMode="auto">
          <a:xfrm>
            <a:off x="6096000" y="723900"/>
            <a:ext cx="5942255" cy="4490991"/>
          </a:xfrm>
          <a:prstGeom prst="rect">
            <a:avLst/>
          </a:prstGeom>
        </p:spPr>
      </p:pic>
    </p:spTree>
    <p:extLst>
      <p:ext uri="{BB962C8B-B14F-4D97-AF65-F5344CB8AC3E}">
        <p14:creationId xmlns:p14="http://schemas.microsoft.com/office/powerpoint/2010/main" val="1482271342"/>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52399" y="-1"/>
            <a:ext cx="11887201" cy="457200"/>
          </a:xfrm>
        </p:spPr>
        <p:txBody>
          <a:bodyPr vert="horz" wrap="none" lIns="0" tIns="0" rIns="0" bIns="0" rtlCol="0" anchor="ctr" anchorCtr="0">
            <a:noAutofit/>
          </a:bodyPr>
          <a:lstStyle/>
          <a:p>
            <a:r>
              <a:rPr lang="en-US" dirty="0"/>
              <a:t>Philosophical Musings</a:t>
            </a:r>
          </a:p>
        </p:txBody>
      </p:sp>
      <p:sp>
        <p:nvSpPr>
          <p:cNvPr id="5" name="Content Placeholder 2">
            <a:extLst>
              <a:ext uri="{FF2B5EF4-FFF2-40B4-BE49-F238E27FC236}">
                <a16:creationId xmlns:a16="http://schemas.microsoft.com/office/drawing/2014/main" id="{83ECA25E-C552-9587-251C-98D98E9B9E81}"/>
              </a:ext>
            </a:extLst>
          </p:cNvPr>
          <p:cNvSpPr>
            <a:spLocks noGrp="1"/>
          </p:cNvSpPr>
          <p:nvPr>
            <p:ph idx="1"/>
          </p:nvPr>
        </p:nvSpPr>
        <p:spPr>
          <a:xfrm>
            <a:off x="152400" y="609600"/>
            <a:ext cx="11887200" cy="3631763"/>
          </a:xfrm>
        </p:spPr>
        <p:txBody>
          <a:bodyPr wrap="square" lIns="0" tIns="0" rIns="0" bIns="0">
            <a:spAutoFit/>
          </a:bodyPr>
          <a:lstStyle/>
          <a:p>
            <a:pPr marL="234950" indent="-223838">
              <a:spcBef>
                <a:spcPts val="0"/>
              </a:spcBef>
              <a:spcAft>
                <a:spcPts val="1200"/>
              </a:spcAft>
            </a:pPr>
            <a:r>
              <a:rPr lang="en-US" b="1" dirty="0">
                <a:latin typeface="Arial" panose="020B0604020202020204" pitchFamily="34" charset="0"/>
                <a:cs typeface="Arial" panose="020B0604020202020204" pitchFamily="34" charset="0"/>
              </a:rPr>
              <a:t>Which has had more impact on artificial intelligence:</a:t>
            </a:r>
          </a:p>
          <a:p>
            <a:pPr marL="573088" lvl="1" indent="-338138">
              <a:spcBef>
                <a:spcPts val="0"/>
              </a:spcBef>
              <a:spcAft>
                <a:spcPts val="1200"/>
              </a:spcAft>
              <a:buFont typeface="Wingdings" pitchFamily="2" charset="2"/>
              <a:buChar char="q"/>
            </a:pPr>
            <a:r>
              <a:rPr lang="en-US" sz="1800" b="1" dirty="0">
                <a:solidFill>
                  <a:srgbClr val="353585"/>
                </a:solidFill>
                <a:latin typeface="Arial" panose="020B0604020202020204" pitchFamily="34" charset="0"/>
                <a:cs typeface="Arial" panose="020B0604020202020204" pitchFamily="34" charset="0"/>
              </a:rPr>
              <a:t>Data:</a:t>
            </a:r>
            <a:r>
              <a:rPr lang="en-US" sz="1800" b="1" dirty="0">
                <a:latin typeface="Arial" panose="020B0604020202020204" pitchFamily="34" charset="0"/>
                <a:cs typeface="Arial" panose="020B0604020202020204" pitchFamily="34" charset="0"/>
              </a:rPr>
              <a:t> Do we have access to more data than ever before? Have we learned how to better use data?</a:t>
            </a:r>
          </a:p>
          <a:p>
            <a:pPr marL="573088" lvl="1" indent="-338138">
              <a:spcBef>
                <a:spcPts val="0"/>
              </a:spcBef>
              <a:spcAft>
                <a:spcPts val="1200"/>
              </a:spcAft>
              <a:buFont typeface="Wingdings" pitchFamily="2" charset="2"/>
              <a:buChar char="q"/>
            </a:pPr>
            <a:r>
              <a:rPr lang="en-US" sz="1800" b="1" dirty="0">
                <a:solidFill>
                  <a:srgbClr val="353585"/>
                </a:solidFill>
                <a:latin typeface="Arial" panose="020B0604020202020204" pitchFamily="34" charset="0"/>
                <a:cs typeface="Arial" panose="020B0604020202020204" pitchFamily="34" charset="0"/>
              </a:rPr>
              <a:t>Computational Resources: </a:t>
            </a:r>
            <a:r>
              <a:rPr lang="en-US" sz="1800" b="1" dirty="0">
                <a:latin typeface="Arial" panose="020B0604020202020204" pitchFamily="34" charset="0"/>
                <a:cs typeface="Arial" panose="020B0604020202020204" pitchFamily="34" charset="0"/>
              </a:rPr>
              <a:t>Has cloud and cluster computing revolutionized our ability to run large experiments?</a:t>
            </a:r>
          </a:p>
          <a:p>
            <a:pPr marL="573088" lvl="1" indent="-338138">
              <a:spcBef>
                <a:spcPts val="0"/>
              </a:spcBef>
              <a:spcAft>
                <a:spcPts val="1200"/>
              </a:spcAft>
              <a:buFont typeface="Wingdings" pitchFamily="2" charset="2"/>
              <a:buChar char="q"/>
            </a:pPr>
            <a:r>
              <a:rPr lang="en-US" sz="1800" b="1" dirty="0">
                <a:solidFill>
                  <a:srgbClr val="353585"/>
                </a:solidFill>
                <a:latin typeface="Arial" panose="020B0604020202020204" pitchFamily="34" charset="0"/>
                <a:cs typeface="Arial" panose="020B0604020202020204" pitchFamily="34" charset="0"/>
              </a:rPr>
              <a:t>Algorithms:</a:t>
            </a:r>
            <a:r>
              <a:rPr lang="en-US" sz="1800" b="1" dirty="0">
                <a:latin typeface="Arial" panose="020B0604020202020204" pitchFamily="34" charset="0"/>
                <a:cs typeface="Arial" panose="020B0604020202020204" pitchFamily="34" charset="0"/>
              </a:rPr>
              <a:t> Have machine learning algorithms gotten better? Or are we simply using more parameters and memorizing more data?</a:t>
            </a:r>
          </a:p>
          <a:p>
            <a:pPr marL="234950" indent="-223838">
              <a:spcBef>
                <a:spcPts val="0"/>
              </a:spcBef>
              <a:spcAft>
                <a:spcPts val="1200"/>
              </a:spcAft>
            </a:pPr>
            <a:r>
              <a:rPr lang="en-US" sz="1800" b="1" dirty="0">
                <a:latin typeface="Arial" panose="020B0604020202020204" pitchFamily="34" charset="0"/>
                <a:cs typeface="Arial" panose="020B0604020202020204" pitchFamily="34" charset="0"/>
              </a:rPr>
              <a:t>For example, </a:t>
            </a:r>
            <a:r>
              <a:rPr lang="en-US" sz="1800" b="1" dirty="0" err="1">
                <a:latin typeface="Arial" panose="020B0604020202020204" pitchFamily="34" charset="0"/>
                <a:cs typeface="Arial" panose="020B0604020202020204" pitchFamily="34" charset="0"/>
              </a:rPr>
              <a:t>ChatGPT</a:t>
            </a:r>
            <a:r>
              <a:rPr lang="en-US" sz="1800" b="1" dirty="0">
                <a:latin typeface="Arial" panose="020B0604020202020204" pitchFamily="34" charset="0"/>
                <a:cs typeface="Arial" panose="020B0604020202020204" pitchFamily="34" charset="0"/>
              </a:rPr>
              <a:t> and similar technologies use trillions of parameters, tens of thousands of graphical processing units (GPUs) and petabytes of data to train. They also leverage large amounts of manually annotated data.</a:t>
            </a:r>
          </a:p>
          <a:p>
            <a:pPr marL="234950" indent="-223838">
              <a:spcBef>
                <a:spcPts val="0"/>
              </a:spcBef>
              <a:spcAft>
                <a:spcPts val="1200"/>
              </a:spcAft>
            </a:pPr>
            <a:r>
              <a:rPr lang="en-US" sz="1800" b="1" dirty="0">
                <a:latin typeface="Arial" panose="020B0604020202020204" pitchFamily="34" charset="0"/>
                <a:cs typeface="Arial" panose="020B0604020202020204" pitchFamily="34" charset="0"/>
              </a:rPr>
              <a:t>This was not possible 50 years ago for many reasons...</a:t>
            </a:r>
          </a:p>
        </p:txBody>
      </p:sp>
    </p:spTree>
    <p:extLst>
      <p:ext uri="{BB962C8B-B14F-4D97-AF65-F5344CB8AC3E}">
        <p14:creationId xmlns:p14="http://schemas.microsoft.com/office/powerpoint/2010/main" val="83963274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5">
                                            <p:txEl>
                                              <p:pRg st="1" end="1"/>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5">
                                            <p:txEl>
                                              <p:pRg st="2" end="2"/>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5">
                                            <p:txEl>
                                              <p:pRg st="3" end="3"/>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5">
                                            <p:txEl>
                                              <p:pRg st="4" end="4"/>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nodeType="clickEffect">
                                  <p:stCondLst>
                                    <p:cond delay="0"/>
                                  </p:stCondLst>
                                  <p:childTnLst>
                                    <p:set>
                                      <p:cBhvr>
                                        <p:cTn id="22" dur="1" fill="hold">
                                          <p:stCondLst>
                                            <p:cond delay="0"/>
                                          </p:stCondLst>
                                        </p:cTn>
                                        <p:tgtEl>
                                          <p:spTgt spid="5">
                                            <p:txEl>
                                              <p:pRg st="5" end="5"/>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BF5AB4D-E6D6-1D9F-5016-E350EBE56116}"/>
            </a:ext>
          </a:extLst>
        </p:cNvPr>
        <p:cNvGrpSpPr/>
        <p:nvPr/>
      </p:nvGrpSpPr>
      <p:grpSpPr>
        <a:xfrm>
          <a:off x="0" y="0"/>
          <a:ext cx="0" cy="0"/>
          <a:chOff x="0" y="0"/>
          <a:chExt cx="0" cy="0"/>
        </a:xfrm>
      </p:grpSpPr>
      <p:sp>
        <p:nvSpPr>
          <p:cNvPr id="3" name="Content Placeholder 2">
            <a:extLst>
              <a:ext uri="{FF2B5EF4-FFF2-40B4-BE49-F238E27FC236}">
                <a16:creationId xmlns:a16="http://schemas.microsoft.com/office/drawing/2014/main" id="{DFB8C3F7-625B-E18D-7F7E-715A48722BB3}"/>
              </a:ext>
            </a:extLst>
          </p:cNvPr>
          <p:cNvSpPr>
            <a:spLocks noGrp="1"/>
          </p:cNvSpPr>
          <p:nvPr>
            <p:ph idx="1"/>
          </p:nvPr>
        </p:nvSpPr>
        <p:spPr>
          <a:xfrm>
            <a:off x="162559" y="685800"/>
            <a:ext cx="5756977" cy="2801112"/>
          </a:xfrm>
        </p:spPr>
        <p:txBody>
          <a:bodyPr lIns="0" tIns="0" rIns="0" bIns="0" anchor="ctr" anchorCtr="0"/>
          <a:lstStyle/>
          <a:p>
            <a:pPr marL="228600" indent="-228600">
              <a:spcBef>
                <a:spcPts val="0"/>
              </a:spcBef>
              <a:spcAft>
                <a:spcPts val="1200"/>
              </a:spcAft>
            </a:pPr>
            <a:r>
              <a:rPr lang="en-US" sz="1800" b="1" noProof="1">
                <a:latin typeface="Arial" panose="020B0604020202020204" pitchFamily="34" charset="0"/>
                <a:cs typeface="Arial" panose="020B0604020202020204" pitchFamily="34" charset="0"/>
              </a:rPr>
              <a:t>Word error rates (WER) have been systematically reduced for 35 years.</a:t>
            </a:r>
          </a:p>
          <a:p>
            <a:pPr marL="228600" indent="-228600">
              <a:spcBef>
                <a:spcPts val="0"/>
              </a:spcBef>
              <a:spcAft>
                <a:spcPts val="1200"/>
              </a:spcAft>
            </a:pPr>
            <a:r>
              <a:rPr lang="en-US" sz="1800" b="1" noProof="1">
                <a:latin typeface="Arial" panose="020B0604020202020204" pitchFamily="34" charset="0"/>
                <a:cs typeface="Arial" panose="020B0604020202020204" pitchFamily="34" charset="0"/>
              </a:rPr>
              <a:t>Speech recognition was not an overnight success.</a:t>
            </a:r>
          </a:p>
          <a:p>
            <a:pPr marL="228600" indent="-228600">
              <a:spcBef>
                <a:spcPts val="0"/>
              </a:spcBef>
              <a:spcAft>
                <a:spcPts val="1200"/>
              </a:spcAft>
            </a:pPr>
            <a:r>
              <a:rPr lang="en-US" sz="1800" b="1" noProof="1">
                <a:latin typeface="Arial" panose="020B0604020202020204" pitchFamily="34" charset="0"/>
                <a:cs typeface="Arial" panose="020B0604020202020204" pitchFamily="34" charset="0"/>
              </a:rPr>
              <a:t>The introduction of deep learning in 2005 accelerated progress.</a:t>
            </a:r>
          </a:p>
          <a:p>
            <a:pPr marL="228600" indent="-228600">
              <a:spcBef>
                <a:spcPts val="0"/>
              </a:spcBef>
              <a:spcAft>
                <a:spcPts val="1200"/>
              </a:spcAft>
            </a:pPr>
            <a:r>
              <a:rPr lang="en-US" sz="1800" b="1" noProof="1">
                <a:latin typeface="Arial" panose="020B0604020202020204" pitchFamily="34" charset="0"/>
                <a:cs typeface="Arial" panose="020B0604020202020204" pitchFamily="34" charset="0"/>
              </a:rPr>
              <a:t>We normally expect error rates to decline over time.</a:t>
            </a:r>
          </a:p>
        </p:txBody>
      </p:sp>
      <p:sp>
        <p:nvSpPr>
          <p:cNvPr id="7" name="Title 3">
            <a:extLst>
              <a:ext uri="{FF2B5EF4-FFF2-40B4-BE49-F238E27FC236}">
                <a16:creationId xmlns:a16="http://schemas.microsoft.com/office/drawing/2014/main" id="{76CD5EB7-04CC-C052-CBB1-8A6F3E5A0BFF}"/>
              </a:ext>
            </a:extLst>
          </p:cNvPr>
          <p:cNvSpPr txBox="1">
            <a:spLocks/>
          </p:cNvSpPr>
          <p:nvPr/>
        </p:nvSpPr>
        <p:spPr>
          <a:xfrm>
            <a:off x="155448" y="0"/>
            <a:ext cx="11887200" cy="460763"/>
          </a:xfrm>
          <a:prstGeom prst="rect">
            <a:avLst/>
          </a:prstGeom>
        </p:spPr>
        <p:txBody>
          <a:bodyPr vert="horz" wrap="none" lIns="0" tIns="0" rIns="0" bIns="0" rtlCol="0" anchor="ctr" anchorCtr="0">
            <a:noAutofit/>
          </a:bodyPr>
          <a:lstStyle>
            <a:defPPr>
              <a:defRPr lang="en-US"/>
            </a:defPPr>
            <a:lvl1pPr indent="-11113" defTabSz="457200">
              <a:spcBef>
                <a:spcPct val="0"/>
              </a:spcBef>
              <a:buNone/>
              <a:tabLst/>
              <a:defRPr sz="2400" b="1" baseline="0">
                <a:latin typeface="Arial"/>
                <a:ea typeface="+mj-ea"/>
                <a:cs typeface="Arial"/>
              </a:defRPr>
            </a:lvl1pPr>
          </a:lstStyle>
          <a:p>
            <a:r>
              <a:rPr lang="en-US" noProof="1"/>
              <a:t>Progress in Machine Learning Has Accelerated Since 2005</a:t>
            </a:r>
          </a:p>
        </p:txBody>
      </p:sp>
      <p:pic>
        <p:nvPicPr>
          <p:cNvPr id="2" name="Picture 1">
            <a:extLst>
              <a:ext uri="{FF2B5EF4-FFF2-40B4-BE49-F238E27FC236}">
                <a16:creationId xmlns:a16="http://schemas.microsoft.com/office/drawing/2014/main" id="{24870ED2-3968-95FE-4783-96C3701C70B1}"/>
              </a:ext>
            </a:extLst>
          </p:cNvPr>
          <p:cNvPicPr>
            <a:picLocks noChangeAspect="1"/>
          </p:cNvPicPr>
          <p:nvPr/>
        </p:nvPicPr>
        <p:blipFill>
          <a:blip r:embed="rId3"/>
          <a:stretch>
            <a:fillRect/>
          </a:stretch>
        </p:blipFill>
        <p:spPr>
          <a:xfrm>
            <a:off x="6096000" y="739818"/>
            <a:ext cx="5943600" cy="2806700"/>
          </a:xfrm>
          <a:prstGeom prst="rect">
            <a:avLst/>
          </a:prstGeom>
        </p:spPr>
      </p:pic>
      <p:sp>
        <p:nvSpPr>
          <p:cNvPr id="6" name="Content Placeholder 2">
            <a:extLst>
              <a:ext uri="{FF2B5EF4-FFF2-40B4-BE49-F238E27FC236}">
                <a16:creationId xmlns:a16="http://schemas.microsoft.com/office/drawing/2014/main" id="{4084206E-41D6-D550-047B-6238DEE55BDA}"/>
              </a:ext>
            </a:extLst>
          </p:cNvPr>
          <p:cNvSpPr txBox="1">
            <a:spLocks/>
          </p:cNvSpPr>
          <p:nvPr/>
        </p:nvSpPr>
        <p:spPr>
          <a:xfrm>
            <a:off x="6096000" y="3913632"/>
            <a:ext cx="5943600" cy="2596896"/>
          </a:xfrm>
          <a:prstGeom prst="rect">
            <a:avLst/>
          </a:prstGeom>
        </p:spPr>
        <p:txBody>
          <a:bodyPr lIns="0" tIns="0" rIns="0" bIns="0" anchor="t" anchorCtr="0"/>
          <a:lstStyle>
            <a:lvl1pPr marL="182880" indent="-182880" algn="l" defTabSz="457200" rtl="0" eaLnBrk="1" latinLnBrk="0" hangingPunct="1">
              <a:spcBef>
                <a:spcPct val="20000"/>
              </a:spcBef>
              <a:buFont typeface="Arial"/>
              <a:buChar char="•"/>
              <a:defRPr sz="2400" kern="1200">
                <a:solidFill>
                  <a:schemeClr val="tx1"/>
                </a:solidFill>
                <a:latin typeface="+mn-lt"/>
                <a:ea typeface="+mn-ea"/>
                <a:cs typeface="+mn-cs"/>
              </a:defRPr>
            </a:lvl1pPr>
            <a:lvl2pPr marL="548640" indent="-182880" algn="l" defTabSz="457200" rtl="0" eaLnBrk="1" latinLnBrk="0" hangingPunct="1">
              <a:spcBef>
                <a:spcPct val="20000"/>
              </a:spcBef>
              <a:buFont typeface="Arial"/>
              <a:buChar char="–"/>
              <a:defRPr sz="2000" kern="1200">
                <a:solidFill>
                  <a:schemeClr val="tx1"/>
                </a:solidFill>
                <a:latin typeface="+mn-lt"/>
                <a:ea typeface="+mn-ea"/>
                <a:cs typeface="+mn-cs"/>
              </a:defRPr>
            </a:lvl2pPr>
            <a:lvl3pPr marL="1097280" indent="-182880" algn="l" defTabSz="457200" rtl="0" eaLnBrk="1" latinLnBrk="0" hangingPunct="1">
              <a:spcBef>
                <a:spcPct val="20000"/>
              </a:spcBef>
              <a:buFont typeface="Arial"/>
              <a:buChar char="•"/>
              <a:defRPr sz="1800" kern="1200">
                <a:solidFill>
                  <a:schemeClr val="tx1"/>
                </a:solidFill>
                <a:latin typeface="+mn-lt"/>
                <a:ea typeface="+mn-ea"/>
                <a:cs typeface="+mn-cs"/>
              </a:defRPr>
            </a:lvl3pPr>
            <a:lvl4pPr marL="1600200" indent="-228600" algn="l" defTabSz="457200" rtl="0" eaLnBrk="1" latinLnBrk="0" hangingPunct="1">
              <a:spcBef>
                <a:spcPct val="20000"/>
              </a:spcBef>
              <a:buFont typeface="Arial"/>
              <a:buChar char="–"/>
              <a:defRPr sz="1600" kern="1200">
                <a:solidFill>
                  <a:schemeClr val="tx1"/>
                </a:solidFill>
                <a:latin typeface="+mn-lt"/>
                <a:ea typeface="+mn-ea"/>
                <a:cs typeface="+mn-cs"/>
              </a:defRPr>
            </a:lvl4pPr>
            <a:lvl5pPr marL="2057400" indent="-228600" algn="l" defTabSz="457200" rtl="0" eaLnBrk="1" latinLnBrk="0" hangingPunct="1">
              <a:spcBef>
                <a:spcPct val="20000"/>
              </a:spcBef>
              <a:buFont typeface="Arial"/>
              <a:buChar char="»"/>
              <a:defRPr sz="16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a:lstStyle>
          <a:p>
            <a:pPr marL="228600" indent="-228600">
              <a:spcBef>
                <a:spcPts val="0"/>
              </a:spcBef>
              <a:spcAft>
                <a:spcPts val="1200"/>
              </a:spcAft>
            </a:pPr>
            <a:r>
              <a:rPr lang="en-US" sz="1800" b="1" noProof="1">
                <a:latin typeface="Arial" panose="020B0604020202020204" pitchFamily="34" charset="0"/>
                <a:cs typeface="Arial" panose="020B0604020202020204" pitchFamily="34" charset="0"/>
              </a:rPr>
              <a:t>But a key catalyst in the development of machine learning technology was the introduction of the graphics processing unit (GPU) chip and the advancement of cloud computing frameworks.</a:t>
            </a:r>
          </a:p>
          <a:p>
            <a:pPr marL="228600" indent="-228600">
              <a:spcBef>
                <a:spcPts val="0"/>
              </a:spcBef>
              <a:spcAft>
                <a:spcPts val="1200"/>
              </a:spcAft>
            </a:pPr>
            <a:r>
              <a:rPr lang="en-US" sz="1800" b="1" noProof="1">
                <a:latin typeface="Arial" panose="020B0604020202020204" pitchFamily="34" charset="0"/>
                <a:cs typeface="Arial" panose="020B0604020202020204" pitchFamily="34" charset="0"/>
              </a:rPr>
              <a:t>Compute power has grown faster than algorithm performance.</a:t>
            </a:r>
          </a:p>
          <a:p>
            <a:pPr marL="228600" indent="-228600">
              <a:spcBef>
                <a:spcPts val="0"/>
              </a:spcBef>
              <a:spcAft>
                <a:spcPts val="1200"/>
              </a:spcAft>
            </a:pPr>
            <a:r>
              <a:rPr lang="en-US" sz="1800" b="1" noProof="1">
                <a:latin typeface="Arial" panose="020B0604020202020204" pitchFamily="34" charset="0"/>
                <a:cs typeface="Arial" panose="020B0604020202020204" pitchFamily="34" charset="0"/>
              </a:rPr>
              <a:t>State of the art systems use tremendous amounts of compute power.</a:t>
            </a:r>
          </a:p>
        </p:txBody>
      </p:sp>
      <p:pic>
        <p:nvPicPr>
          <p:cNvPr id="8" name="Picture 7">
            <a:extLst>
              <a:ext uri="{FF2B5EF4-FFF2-40B4-BE49-F238E27FC236}">
                <a16:creationId xmlns:a16="http://schemas.microsoft.com/office/drawing/2014/main" id="{7B7F6B9A-6F86-ECB5-E801-B5B10007992E}"/>
              </a:ext>
            </a:extLst>
          </p:cNvPr>
          <p:cNvPicPr>
            <a:picLocks noChangeAspect="1"/>
          </p:cNvPicPr>
          <p:nvPr/>
        </p:nvPicPr>
        <p:blipFill>
          <a:blip r:embed="rId4"/>
          <a:stretch>
            <a:fillRect/>
          </a:stretch>
        </p:blipFill>
        <p:spPr>
          <a:xfrm>
            <a:off x="249936" y="3687402"/>
            <a:ext cx="5553456" cy="2622466"/>
          </a:xfrm>
          <a:prstGeom prst="rect">
            <a:avLst/>
          </a:prstGeom>
        </p:spPr>
      </p:pic>
    </p:spTree>
    <p:extLst>
      <p:ext uri="{BB962C8B-B14F-4D97-AF65-F5344CB8AC3E}">
        <p14:creationId xmlns:p14="http://schemas.microsoft.com/office/powerpoint/2010/main" val="395875216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2"/>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nodeType="clickEffect">
                                  <p:stCondLst>
                                    <p:cond delay="0"/>
                                  </p:stCondLst>
                                  <p:childTnLst>
                                    <p:set>
                                      <p:cBhvr>
                                        <p:cTn id="22"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nodeType="clickEffect">
                                  <p:stCondLst>
                                    <p:cond delay="0"/>
                                  </p:stCondLst>
                                  <p:childTnLst>
                                    <p:set>
                                      <p:cBhvr>
                                        <p:cTn id="26" dur="1" fill="hold">
                                          <p:stCondLst>
                                            <p:cond delay="0"/>
                                          </p:stCondLst>
                                        </p:cTn>
                                        <p:tgtEl>
                                          <p:spTgt spid="6">
                                            <p:txEl>
                                              <p:pRg st="0" end="0"/>
                                            </p:txEl>
                                          </p:spTgt>
                                        </p:tgtEl>
                                        <p:attrNameLst>
                                          <p:attrName>style.visibility</p:attrName>
                                        </p:attrNameLst>
                                      </p:cBhvr>
                                      <p:to>
                                        <p:strVal val="visible"/>
                                      </p:to>
                                    </p:set>
                                  </p:childTnLst>
                                </p:cTn>
                              </p:par>
                            </p:childTnLst>
                          </p:cTn>
                        </p:par>
                      </p:childTnLst>
                    </p:cTn>
                  </p:par>
                  <p:par>
                    <p:cTn id="27" fill="hold">
                      <p:stCondLst>
                        <p:cond delay="indefinite"/>
                      </p:stCondLst>
                      <p:childTnLst>
                        <p:par>
                          <p:cTn id="28" fill="hold">
                            <p:stCondLst>
                              <p:cond delay="0"/>
                            </p:stCondLst>
                            <p:childTnLst>
                              <p:par>
                                <p:cTn id="29" presetID="1" presetClass="entr" presetSubtype="0" fill="hold" nodeType="clickEffect">
                                  <p:stCondLst>
                                    <p:cond delay="0"/>
                                  </p:stCondLst>
                                  <p:childTnLst>
                                    <p:set>
                                      <p:cBhvr>
                                        <p:cTn id="30" dur="1" fill="hold">
                                          <p:stCondLst>
                                            <p:cond delay="0"/>
                                          </p:stCondLst>
                                        </p:cTn>
                                        <p:tgtEl>
                                          <p:spTgt spid="8"/>
                                        </p:tgtEl>
                                        <p:attrNameLst>
                                          <p:attrName>style.visibility</p:attrName>
                                        </p:attrNameLst>
                                      </p:cBhvr>
                                      <p:to>
                                        <p:strVal val="visible"/>
                                      </p:to>
                                    </p:set>
                                  </p:childTnLst>
                                </p:cTn>
                              </p:par>
                            </p:childTnLst>
                          </p:cTn>
                        </p:par>
                      </p:childTnLst>
                    </p:cTn>
                  </p:par>
                  <p:par>
                    <p:cTn id="31" fill="hold">
                      <p:stCondLst>
                        <p:cond delay="indefinite"/>
                      </p:stCondLst>
                      <p:childTnLst>
                        <p:par>
                          <p:cTn id="32" fill="hold">
                            <p:stCondLst>
                              <p:cond delay="0"/>
                            </p:stCondLst>
                            <p:childTnLst>
                              <p:par>
                                <p:cTn id="33" presetID="1" presetClass="entr" presetSubtype="0" fill="hold" nodeType="clickEffect">
                                  <p:stCondLst>
                                    <p:cond delay="0"/>
                                  </p:stCondLst>
                                  <p:childTnLst>
                                    <p:set>
                                      <p:cBhvr>
                                        <p:cTn id="34" dur="1" fill="hold">
                                          <p:stCondLst>
                                            <p:cond delay="0"/>
                                          </p:stCondLst>
                                        </p:cTn>
                                        <p:tgtEl>
                                          <p:spTgt spid="6">
                                            <p:txEl>
                                              <p:pRg st="1" end="1"/>
                                            </p:txEl>
                                          </p:spTgt>
                                        </p:tgtEl>
                                        <p:attrNameLst>
                                          <p:attrName>style.visibility</p:attrName>
                                        </p:attrNameLst>
                                      </p:cBhvr>
                                      <p:to>
                                        <p:strVal val="visible"/>
                                      </p:to>
                                    </p:set>
                                  </p:childTnLst>
                                </p:cTn>
                              </p:par>
                            </p:childTnLst>
                          </p:cTn>
                        </p:par>
                      </p:childTnLst>
                    </p:cTn>
                  </p:par>
                  <p:par>
                    <p:cTn id="35" fill="hold">
                      <p:stCondLst>
                        <p:cond delay="indefinite"/>
                      </p:stCondLst>
                      <p:childTnLst>
                        <p:par>
                          <p:cTn id="36" fill="hold">
                            <p:stCondLst>
                              <p:cond delay="0"/>
                            </p:stCondLst>
                            <p:childTnLst>
                              <p:par>
                                <p:cTn id="37" presetID="1" presetClass="entr" presetSubtype="0" fill="hold" nodeType="clickEffect">
                                  <p:stCondLst>
                                    <p:cond delay="0"/>
                                  </p:stCondLst>
                                  <p:childTnLst>
                                    <p:set>
                                      <p:cBhvr>
                                        <p:cTn id="38" dur="1" fill="hold">
                                          <p:stCondLst>
                                            <p:cond delay="0"/>
                                          </p:stCondLst>
                                        </p:cTn>
                                        <p:tgtEl>
                                          <p:spTgt spid="6">
                                            <p:txEl>
                                              <p:pRg st="2" end="2"/>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650BAC9-586D-3CAF-7E0C-CEF9B752A983}"/>
            </a:ext>
          </a:extLst>
        </p:cNvPr>
        <p:cNvGrpSpPr/>
        <p:nvPr/>
      </p:nvGrpSpPr>
      <p:grpSpPr>
        <a:xfrm>
          <a:off x="0" y="0"/>
          <a:ext cx="0" cy="0"/>
          <a:chOff x="0" y="0"/>
          <a:chExt cx="0" cy="0"/>
        </a:xfrm>
      </p:grpSpPr>
      <p:sp>
        <p:nvSpPr>
          <p:cNvPr id="3" name="Content Placeholder 2">
            <a:extLst>
              <a:ext uri="{FF2B5EF4-FFF2-40B4-BE49-F238E27FC236}">
                <a16:creationId xmlns:a16="http://schemas.microsoft.com/office/drawing/2014/main" id="{D0EE087A-4F30-62AE-D6CF-BA90D1D0D18C}"/>
              </a:ext>
            </a:extLst>
          </p:cNvPr>
          <p:cNvSpPr>
            <a:spLocks noGrp="1"/>
          </p:cNvSpPr>
          <p:nvPr>
            <p:ph idx="1"/>
          </p:nvPr>
        </p:nvSpPr>
        <p:spPr>
          <a:xfrm>
            <a:off x="162560" y="816864"/>
            <a:ext cx="3885184" cy="5498592"/>
          </a:xfrm>
        </p:spPr>
        <p:txBody>
          <a:bodyPr lIns="0" tIns="0" rIns="0" bIns="0" anchor="ctr" anchorCtr="0"/>
          <a:lstStyle/>
          <a:p>
            <a:pPr marL="228600" indent="-228600">
              <a:spcBef>
                <a:spcPts val="0"/>
              </a:spcBef>
              <a:spcAft>
                <a:spcPts val="1200"/>
              </a:spcAft>
            </a:pPr>
            <a:r>
              <a:rPr lang="en-US" sz="1800" b="1" noProof="1">
                <a:latin typeface="Arial" panose="020B0604020202020204" pitchFamily="34" charset="0"/>
                <a:cs typeface="Arial" panose="020B0604020202020204" pitchFamily="34" charset="0"/>
              </a:rPr>
              <a:t>An overview of the so-called common evaluation paradigm.</a:t>
            </a:r>
          </a:p>
          <a:p>
            <a:pPr marL="228600" indent="-228600">
              <a:spcBef>
                <a:spcPts val="0"/>
              </a:spcBef>
              <a:spcAft>
                <a:spcPts val="1200"/>
              </a:spcAft>
            </a:pPr>
            <a:r>
              <a:rPr lang="en-US" sz="1800" b="1" noProof="1">
                <a:latin typeface="Arial" panose="020B0604020202020204" pitchFamily="34" charset="0"/>
                <a:cs typeface="Arial" panose="020B0604020202020204" pitchFamily="34" charset="0"/>
              </a:rPr>
              <a:t>Researchers evaluated their technology on the same data using the same evaluation metrics.</a:t>
            </a:r>
          </a:p>
          <a:p>
            <a:pPr marL="228600" indent="-228600">
              <a:spcBef>
                <a:spcPts val="0"/>
              </a:spcBef>
              <a:spcAft>
                <a:spcPts val="1200"/>
              </a:spcAft>
            </a:pPr>
            <a:r>
              <a:rPr lang="en-US" sz="1800" b="1" noProof="1">
                <a:latin typeface="Arial" panose="020B0604020202020204" pitchFamily="34" charset="0"/>
                <a:cs typeface="Arial" panose="020B0604020202020204" pitchFamily="34" charset="0"/>
              </a:rPr>
              <a:t>Annual workshops were hosted to share information and discuss progress.</a:t>
            </a:r>
          </a:p>
          <a:p>
            <a:pPr marL="228600" indent="-228600">
              <a:spcBef>
                <a:spcPts val="0"/>
              </a:spcBef>
              <a:spcAft>
                <a:spcPts val="1200"/>
              </a:spcAft>
            </a:pPr>
            <a:r>
              <a:rPr lang="en-US" sz="1800" b="1" noProof="1">
                <a:latin typeface="Arial" panose="020B0604020202020204" pitchFamily="34" charset="0"/>
                <a:cs typeface="Arial" panose="020B0604020202020204" pitchFamily="34" charset="0"/>
              </a:rPr>
              <a:t>Tasks were made successively more difficult.</a:t>
            </a:r>
          </a:p>
          <a:p>
            <a:pPr marL="228600" indent="-228600">
              <a:spcBef>
                <a:spcPts val="0"/>
              </a:spcBef>
              <a:spcAft>
                <a:spcPts val="1200"/>
              </a:spcAft>
            </a:pPr>
            <a:r>
              <a:rPr lang="en-US" sz="1800" b="1" noProof="1">
                <a:latin typeface="Arial" panose="020B0604020202020204" pitchFamily="34" charset="0"/>
                <a:cs typeface="Arial" panose="020B0604020202020204" pitchFamily="34" charset="0"/>
              </a:rPr>
              <a:t>The Linguistic Data Consortium was founded in 1992 to develop and distribute resources.</a:t>
            </a:r>
            <a:endParaRPr lang="en-US" sz="1400" b="1" noProof="1">
              <a:latin typeface="Arial" panose="020B0604020202020204" pitchFamily="34" charset="0"/>
              <a:cs typeface="Arial" panose="020B0604020202020204" pitchFamily="34" charset="0"/>
            </a:endParaRPr>
          </a:p>
        </p:txBody>
      </p:sp>
      <p:sp>
        <p:nvSpPr>
          <p:cNvPr id="7" name="Title 3">
            <a:extLst>
              <a:ext uri="{FF2B5EF4-FFF2-40B4-BE49-F238E27FC236}">
                <a16:creationId xmlns:a16="http://schemas.microsoft.com/office/drawing/2014/main" id="{226AB58D-F03B-1BDD-4F80-F089143A9286}"/>
              </a:ext>
            </a:extLst>
          </p:cNvPr>
          <p:cNvSpPr txBox="1">
            <a:spLocks/>
          </p:cNvSpPr>
          <p:nvPr/>
        </p:nvSpPr>
        <p:spPr>
          <a:xfrm>
            <a:off x="155448" y="0"/>
            <a:ext cx="11887200" cy="460763"/>
          </a:xfrm>
          <a:prstGeom prst="rect">
            <a:avLst/>
          </a:prstGeom>
        </p:spPr>
        <p:txBody>
          <a:bodyPr vert="horz" wrap="none" lIns="0" tIns="0" rIns="0" bIns="0" rtlCol="0" anchor="ctr" anchorCtr="0">
            <a:noAutofit/>
          </a:bodyPr>
          <a:lstStyle>
            <a:defPPr>
              <a:defRPr lang="en-US"/>
            </a:defPPr>
            <a:lvl1pPr indent="-11113" defTabSz="457200">
              <a:spcBef>
                <a:spcPct val="0"/>
              </a:spcBef>
              <a:buNone/>
              <a:tabLst/>
              <a:defRPr sz="2400" b="1" baseline="0">
                <a:latin typeface="Arial"/>
                <a:ea typeface="+mj-ea"/>
                <a:cs typeface="Arial"/>
              </a:defRPr>
            </a:lvl1pPr>
          </a:lstStyle>
          <a:p>
            <a:r>
              <a:rPr lang="en-US" noProof="1"/>
              <a:t>But Data Has Played An Important Role</a:t>
            </a:r>
          </a:p>
        </p:txBody>
      </p:sp>
      <p:pic>
        <p:nvPicPr>
          <p:cNvPr id="4" name="Picture 3" descr="ASR history graph">
            <a:extLst>
              <a:ext uri="{FF2B5EF4-FFF2-40B4-BE49-F238E27FC236}">
                <a16:creationId xmlns:a16="http://schemas.microsoft.com/office/drawing/2014/main" id="{69F36194-5405-B470-451E-FF602EF33693}"/>
              </a:ext>
            </a:extLst>
          </p:cNvPr>
          <p:cNvPicPr>
            <a:picLocks noChangeAspect="1"/>
          </p:cNvPicPr>
          <p:nvPr/>
        </p:nvPicPr>
        <p:blipFill>
          <a:blip r:embed="rId3"/>
          <a:stretch>
            <a:fillRect/>
          </a:stretch>
        </p:blipFill>
        <p:spPr>
          <a:xfrm>
            <a:off x="4125976" y="647700"/>
            <a:ext cx="7735824" cy="5801868"/>
          </a:xfrm>
          <a:prstGeom prst="rect">
            <a:avLst/>
          </a:prstGeom>
        </p:spPr>
      </p:pic>
    </p:spTree>
    <p:extLst>
      <p:ext uri="{BB962C8B-B14F-4D97-AF65-F5344CB8AC3E}">
        <p14:creationId xmlns:p14="http://schemas.microsoft.com/office/powerpoint/2010/main" val="351756600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4"/>
                                        </p:tgtEl>
                                        <p:attrNameLst>
                                          <p:attrName>style.visibility</p:attrName>
                                        </p:attrNameLst>
                                      </p:cBhvr>
                                      <p:to>
                                        <p:strVal val="visible"/>
                                      </p:to>
                                    </p:set>
                                  </p:childTnLst>
                                </p:cTn>
                              </p:par>
                            </p:childTnLst>
                          </p:cTn>
                        </p:par>
                      </p:childTnLst>
                    </p:cTn>
                  </p:par>
                  <p:par>
                    <p:cTn id="9" fill="hold">
                      <p:stCondLst>
                        <p:cond delay="indefinite"/>
                      </p:stCondLst>
                      <p:childTnLst>
                        <p:par>
                          <p:cTn id="10" fill="hold">
                            <p:stCondLst>
                              <p:cond delay="0"/>
                            </p:stCondLst>
                            <p:childTnLst>
                              <p:par>
                                <p:cTn id="11" presetID="1" presetClass="entr" presetSubtype="0" fill="hold" nodeType="clickEffect">
                                  <p:stCondLst>
                                    <p:cond delay="0"/>
                                  </p:stCondLst>
                                  <p:childTnLst>
                                    <p:set>
                                      <p:cBhvr>
                                        <p:cTn id="12"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13" fill="hold">
                      <p:stCondLst>
                        <p:cond delay="indefinite"/>
                      </p:stCondLst>
                      <p:childTnLst>
                        <p:par>
                          <p:cTn id="14" fill="hold">
                            <p:stCondLst>
                              <p:cond delay="0"/>
                            </p:stCondLst>
                            <p:childTnLst>
                              <p:par>
                                <p:cTn id="15" presetID="1" presetClass="entr" presetSubtype="0" fill="hold" nodeType="clickEffect">
                                  <p:stCondLst>
                                    <p:cond delay="0"/>
                                  </p:stCondLst>
                                  <p:childTnLst>
                                    <p:set>
                                      <p:cBhvr>
                                        <p:cTn id="16"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17" fill="hold">
                      <p:stCondLst>
                        <p:cond delay="indefinite"/>
                      </p:stCondLst>
                      <p:childTnLst>
                        <p:par>
                          <p:cTn id="18" fill="hold">
                            <p:stCondLst>
                              <p:cond delay="0"/>
                            </p:stCondLst>
                            <p:childTnLst>
                              <p:par>
                                <p:cTn id="19" presetID="1" presetClass="entr" presetSubtype="0" fill="hold" nodeType="clickEffect">
                                  <p:stCondLst>
                                    <p:cond delay="0"/>
                                  </p:stCondLst>
                                  <p:childTnLst>
                                    <p:set>
                                      <p:cBhvr>
                                        <p:cTn id="20"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par>
                    <p:cTn id="21" fill="hold">
                      <p:stCondLst>
                        <p:cond delay="indefinite"/>
                      </p:stCondLst>
                      <p:childTnLst>
                        <p:par>
                          <p:cTn id="22" fill="hold">
                            <p:stCondLst>
                              <p:cond delay="0"/>
                            </p:stCondLst>
                            <p:childTnLst>
                              <p:par>
                                <p:cTn id="23" presetID="1" presetClass="entr" presetSubtype="0" fill="hold" nodeType="clickEffect">
                                  <p:stCondLst>
                                    <p:cond delay="0"/>
                                  </p:stCondLst>
                                  <p:childTnLst>
                                    <p:set>
                                      <p:cBhvr>
                                        <p:cTn id="24" dur="1" fill="hold">
                                          <p:stCondLst>
                                            <p:cond delay="0"/>
                                          </p:stCondLst>
                                        </p:cTn>
                                        <p:tgtEl>
                                          <p:spTgt spid="3">
                                            <p:txEl>
                                              <p:pRg st="4" end="4"/>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A6DB0F2-E4C9-055D-2D4D-3F96D8E7339B}"/>
              </a:ext>
            </a:extLst>
          </p:cNvPr>
          <p:cNvSpPr>
            <a:spLocks noGrp="1"/>
          </p:cNvSpPr>
          <p:nvPr>
            <p:ph type="title"/>
          </p:nvPr>
        </p:nvSpPr>
        <p:spPr>
          <a:xfrm>
            <a:off x="152399" y="1"/>
            <a:ext cx="11887200" cy="457200"/>
          </a:xfrm>
        </p:spPr>
        <p:txBody>
          <a:bodyPr vert="horz" wrap="none" lIns="0" tIns="0" rIns="0" bIns="0" rtlCol="0" anchor="ctr" anchorCtr="0">
            <a:noAutofit/>
          </a:bodyPr>
          <a:lstStyle/>
          <a:p>
            <a:r>
              <a:rPr lang="en-US" noProof="1"/>
              <a:t>Why is Data Important?</a:t>
            </a:r>
          </a:p>
        </p:txBody>
      </p:sp>
      <p:sp>
        <p:nvSpPr>
          <p:cNvPr id="3" name="Content Placeholder 2">
            <a:extLst>
              <a:ext uri="{FF2B5EF4-FFF2-40B4-BE49-F238E27FC236}">
                <a16:creationId xmlns:a16="http://schemas.microsoft.com/office/drawing/2014/main" id="{389B36D0-5631-0C38-8BCA-C6951DDFA143}"/>
              </a:ext>
            </a:extLst>
          </p:cNvPr>
          <p:cNvSpPr>
            <a:spLocks noGrp="1"/>
          </p:cNvSpPr>
          <p:nvPr>
            <p:ph idx="1"/>
          </p:nvPr>
        </p:nvSpPr>
        <p:spPr/>
        <p:txBody>
          <a:bodyPr lIns="0" tIns="0" rIns="0" bIns="0"/>
          <a:lstStyle/>
          <a:p>
            <a:pPr marL="228600" indent="-228600">
              <a:spcBef>
                <a:spcPts val="0"/>
              </a:spcBef>
              <a:spcAft>
                <a:spcPts val="1200"/>
              </a:spcAft>
            </a:pPr>
            <a:r>
              <a:rPr lang="en-US" sz="1800" b="1" noProof="1">
                <a:latin typeface="Arial" panose="020B0604020202020204" pitchFamily="34" charset="0"/>
                <a:cs typeface="Arial" panose="020B0604020202020204" pitchFamily="34" charset="0"/>
              </a:rPr>
              <a:t>High-quality, well-documented annotations are the substrate of rigorous ML research. </a:t>
            </a:r>
          </a:p>
          <a:p>
            <a:pPr marL="228600" indent="-228600">
              <a:spcBef>
                <a:spcPts val="0"/>
              </a:spcBef>
              <a:spcAft>
                <a:spcPts val="1200"/>
              </a:spcAft>
            </a:pPr>
            <a:r>
              <a:rPr lang="en-US" sz="1800" b="1" noProof="1">
                <a:latin typeface="Arial" panose="020B0604020202020204" pitchFamily="34" charset="0"/>
                <a:cs typeface="Arial" panose="020B0604020202020204" pitchFamily="34" charset="0"/>
              </a:rPr>
              <a:t>Annotation protocols (label definition, inter-rater training, adjudication, and QA checks) directly affect attainable model performance and interpretability.</a:t>
            </a:r>
          </a:p>
          <a:p>
            <a:pPr marL="228600" indent="-228600">
              <a:spcBef>
                <a:spcPts val="0"/>
              </a:spcBef>
              <a:spcAft>
                <a:spcPts val="1200"/>
              </a:spcAft>
            </a:pPr>
            <a:r>
              <a:rPr lang="en-US" sz="1800" b="1" noProof="1">
                <a:latin typeface="Arial" panose="020B0604020202020204" pitchFamily="34" charset="0"/>
                <a:cs typeface="Arial" panose="020B0604020202020204" pitchFamily="34" charset="0"/>
              </a:rPr>
              <a:t>A dataset must capture biologically and technically relevant variability (e.g., multiple tissue types, stains, scanners, slide preparation protocols, and disease presentations) to enable models to generalize. </a:t>
            </a:r>
          </a:p>
          <a:p>
            <a:pPr marL="228600" indent="-228600">
              <a:spcBef>
                <a:spcPts val="0"/>
              </a:spcBef>
              <a:spcAft>
                <a:spcPts val="1200"/>
              </a:spcAft>
            </a:pPr>
            <a:r>
              <a:rPr lang="en-US" sz="1800" b="1" noProof="1">
                <a:latin typeface="Arial" panose="020B0604020202020204" pitchFamily="34" charset="0"/>
                <a:cs typeface="Arial" panose="020B0604020202020204" pitchFamily="34" charset="0"/>
              </a:rPr>
              <a:t>Large labeled corpora increase statistical power for supervised tasks, while very large unlabeled collections are indispensable for pretraining representations via self-supervision; both reduce variance and mitigate overfitting to narrow cohorts.</a:t>
            </a:r>
          </a:p>
          <a:p>
            <a:pPr marL="228600" indent="-228600">
              <a:spcBef>
                <a:spcPts val="0"/>
              </a:spcBef>
              <a:spcAft>
                <a:spcPts val="1200"/>
              </a:spcAft>
            </a:pPr>
            <a:r>
              <a:rPr lang="en-US" sz="1800" b="1" noProof="1">
                <a:latin typeface="Arial" panose="020B0604020202020204" pitchFamily="34" charset="0"/>
                <a:cs typeface="Arial" panose="020B0604020202020204" pitchFamily="34" charset="0"/>
              </a:rPr>
              <a:t>Hybrid strategies (limited expert annotations, augmented by student annotators under adjudication, plus weak labels) can optimize the label-effort vs. performance frontier.</a:t>
            </a:r>
          </a:p>
          <a:p>
            <a:pPr marL="228600" indent="-228600">
              <a:spcBef>
                <a:spcPts val="0"/>
              </a:spcBef>
              <a:spcAft>
                <a:spcPts val="1200"/>
              </a:spcAft>
            </a:pPr>
            <a:r>
              <a:rPr lang="en-US" sz="1800" b="1" noProof="1">
                <a:latin typeface="Arial" panose="020B0604020202020204" pitchFamily="34" charset="0"/>
                <a:cs typeface="Arial" panose="020B0604020202020204" pitchFamily="34" charset="0"/>
              </a:rPr>
              <a:t>Standardized training/validation/test splits, cross-validation across institutions, pre-registered evaluation metrics, and reporting of confidence intervals are critical to reproduce and compare results.</a:t>
            </a:r>
          </a:p>
        </p:txBody>
      </p:sp>
      <p:pic>
        <p:nvPicPr>
          <p:cNvPr id="7" name="Picture 6" descr="A decorative graphic that shows data flowing left to right, suggesting that data is very important to machine learning.">
            <a:extLst>
              <a:ext uri="{FF2B5EF4-FFF2-40B4-BE49-F238E27FC236}">
                <a16:creationId xmlns:a16="http://schemas.microsoft.com/office/drawing/2014/main" id="{E9FF04CD-08E8-114D-4E7D-790834D91428}"/>
              </a:ext>
            </a:extLst>
          </p:cNvPr>
          <p:cNvPicPr>
            <a:picLocks noChangeAspect="1"/>
          </p:cNvPicPr>
          <p:nvPr/>
        </p:nvPicPr>
        <p:blipFill>
          <a:blip r:embed="rId3"/>
          <a:stretch>
            <a:fillRect/>
          </a:stretch>
        </p:blipFill>
        <p:spPr>
          <a:xfrm>
            <a:off x="303475" y="4944139"/>
            <a:ext cx="11585050" cy="1610833"/>
          </a:xfrm>
          <a:prstGeom prst="roundRect">
            <a:avLst>
              <a:gd name="adj" fmla="val 8594"/>
            </a:avLst>
          </a:prstGeom>
          <a:solidFill>
            <a:srgbClr val="FFFFFF">
              <a:shade val="85000"/>
            </a:srgbClr>
          </a:solidFill>
          <a:ln>
            <a:noFill/>
          </a:ln>
          <a:effectLst>
            <a:outerShdw blurRad="50800" dist="76200" dir="2700000" algn="tl" rotWithShape="0">
              <a:prstClr val="black">
                <a:alpha val="40000"/>
              </a:prstClr>
            </a:outerShdw>
          </a:effectLst>
        </p:spPr>
      </p:pic>
    </p:spTree>
    <p:extLst>
      <p:ext uri="{BB962C8B-B14F-4D97-AF65-F5344CB8AC3E}">
        <p14:creationId xmlns:p14="http://schemas.microsoft.com/office/powerpoint/2010/main" val="7089283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nodeType="clickEffect">
                                  <p:stCondLst>
                                    <p:cond delay="0"/>
                                  </p:stCondLst>
                                  <p:childTnLst>
                                    <p:set>
                                      <p:cBhvr>
                                        <p:cTn id="22" dur="1" fill="hold">
                                          <p:stCondLst>
                                            <p:cond delay="0"/>
                                          </p:stCondLst>
                                        </p:cTn>
                                        <p:tgtEl>
                                          <p:spTgt spid="3">
                                            <p:txEl>
                                              <p:pRg st="4" end="4"/>
                                            </p:txEl>
                                          </p:spTgt>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nodeType="clickEffect">
                                  <p:stCondLst>
                                    <p:cond delay="0"/>
                                  </p:stCondLst>
                                  <p:childTnLst>
                                    <p:set>
                                      <p:cBhvr>
                                        <p:cTn id="26" dur="1" fill="hold">
                                          <p:stCondLst>
                                            <p:cond delay="0"/>
                                          </p:stCondLst>
                                        </p:cTn>
                                        <p:tgtEl>
                                          <p:spTgt spid="3">
                                            <p:txEl>
                                              <p:pRg st="5" end="5"/>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Content Placeholder 2">
            <a:extLst>
              <a:ext uri="{FF2B5EF4-FFF2-40B4-BE49-F238E27FC236}">
                <a16:creationId xmlns:a16="http://schemas.microsoft.com/office/drawing/2014/main" id="{5698938B-C7A7-4120-A9A0-7A611986DA1B}"/>
              </a:ext>
            </a:extLst>
          </p:cNvPr>
          <p:cNvSpPr txBox="1">
            <a:spLocks/>
          </p:cNvSpPr>
          <p:nvPr/>
        </p:nvSpPr>
        <p:spPr>
          <a:xfrm>
            <a:off x="1524001" y="1294815"/>
            <a:ext cx="4572000" cy="5870667"/>
          </a:xfrm>
          <a:prstGeom prst="rect">
            <a:avLst/>
          </a:prstGeom>
        </p:spPr>
        <p:txBody>
          <a:bodyPr lIns="0" tIns="0" rIns="0" bIns="0"/>
          <a:lstStyle>
            <a:lvl1pPr marL="342900" indent="-342900" algn="l" defTabSz="457200" rtl="0" eaLnBrk="1" latinLnBrk="0" hangingPunct="1">
              <a:spcBef>
                <a:spcPct val="20000"/>
              </a:spcBef>
              <a:buFont typeface="Arial"/>
              <a:buChar char="•"/>
              <a:defRPr sz="3200" kern="1200">
                <a:solidFill>
                  <a:schemeClr val="tx1"/>
                </a:solidFill>
                <a:latin typeface="+mn-lt"/>
                <a:ea typeface="+mn-ea"/>
                <a:cs typeface="+mn-cs"/>
              </a:defRPr>
            </a:lvl1pPr>
            <a:lvl2pPr marL="742950" indent="-285750" algn="l" defTabSz="457200" rtl="0" eaLnBrk="1" latinLnBrk="0" hangingPunct="1">
              <a:spcBef>
                <a:spcPct val="20000"/>
              </a:spcBef>
              <a:buFont typeface="Arial"/>
              <a:buChar char="–"/>
              <a:defRPr sz="2800" kern="1200">
                <a:solidFill>
                  <a:schemeClr val="tx1"/>
                </a:solidFill>
                <a:latin typeface="+mn-lt"/>
                <a:ea typeface="+mn-ea"/>
                <a:cs typeface="+mn-cs"/>
              </a:defRPr>
            </a:lvl2pPr>
            <a:lvl3pPr marL="1143000" indent="-228600" algn="l" defTabSz="457200" rtl="0" eaLnBrk="1" latinLnBrk="0" hangingPunct="1">
              <a:spcBef>
                <a:spcPct val="20000"/>
              </a:spcBef>
              <a:buFont typeface="Arial"/>
              <a:buChar char="•"/>
              <a:defRPr sz="2400" kern="1200">
                <a:solidFill>
                  <a:schemeClr val="tx1"/>
                </a:solidFill>
                <a:latin typeface="+mn-lt"/>
                <a:ea typeface="+mn-ea"/>
                <a:cs typeface="+mn-cs"/>
              </a:defRPr>
            </a:lvl3pPr>
            <a:lvl4pPr marL="1600200" indent="-228600" algn="l" defTabSz="457200" rtl="0" eaLnBrk="1" latinLnBrk="0" hangingPunct="1">
              <a:spcBef>
                <a:spcPct val="20000"/>
              </a:spcBef>
              <a:buFont typeface="Arial"/>
              <a:buChar char="–"/>
              <a:defRPr sz="2000" kern="1200">
                <a:solidFill>
                  <a:schemeClr val="tx1"/>
                </a:solidFill>
                <a:latin typeface="+mn-lt"/>
                <a:ea typeface="+mn-ea"/>
                <a:cs typeface="+mn-cs"/>
              </a:defRPr>
            </a:lvl4pPr>
            <a:lvl5pPr marL="2057400" indent="-228600" algn="l" defTabSz="457200" rtl="0" eaLnBrk="1" latinLnBrk="0" hangingPunct="1">
              <a:spcBef>
                <a:spcPct val="20000"/>
              </a:spcBef>
              <a:buFont typeface="Arial"/>
              <a:buChar char="»"/>
              <a:defRPr sz="20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a:lstStyle>
          <a:p>
            <a:pPr>
              <a:spcBef>
                <a:spcPts val="0"/>
              </a:spcBef>
            </a:pPr>
            <a:endParaRPr lang="en-US" sz="1800" b="1" dirty="0">
              <a:latin typeface="Arial" panose="020B0604020202020204" pitchFamily="34" charset="0"/>
              <a:cs typeface="Arial" panose="020B0604020202020204" pitchFamily="34" charset="0"/>
            </a:endParaRPr>
          </a:p>
        </p:txBody>
      </p:sp>
      <p:sp>
        <p:nvSpPr>
          <p:cNvPr id="7" name="Content Placeholder 2">
            <a:extLst>
              <a:ext uri="{FF2B5EF4-FFF2-40B4-BE49-F238E27FC236}">
                <a16:creationId xmlns:a16="http://schemas.microsoft.com/office/drawing/2014/main" id="{9DE2CEE7-1CED-4702-AD29-405CABC4FDC8}"/>
              </a:ext>
            </a:extLst>
          </p:cNvPr>
          <p:cNvSpPr txBox="1">
            <a:spLocks/>
          </p:cNvSpPr>
          <p:nvPr/>
        </p:nvSpPr>
        <p:spPr>
          <a:xfrm>
            <a:off x="152400" y="3559125"/>
            <a:ext cx="11887200" cy="3564989"/>
          </a:xfrm>
          <a:prstGeom prst="rect">
            <a:avLst/>
          </a:prstGeom>
        </p:spPr>
        <p:txBody>
          <a:bodyPr lIns="0" tIns="0" rIns="0" bIns="0"/>
          <a:lstStyle>
            <a:lvl1pPr marL="342900" indent="-342900" algn="l" defTabSz="457200" rtl="0" eaLnBrk="1" latinLnBrk="0" hangingPunct="1">
              <a:spcBef>
                <a:spcPct val="20000"/>
              </a:spcBef>
              <a:buFont typeface="Arial"/>
              <a:buChar char="•"/>
              <a:defRPr sz="3200" kern="1200">
                <a:solidFill>
                  <a:schemeClr val="tx1"/>
                </a:solidFill>
                <a:latin typeface="+mn-lt"/>
                <a:ea typeface="+mn-ea"/>
                <a:cs typeface="+mn-cs"/>
              </a:defRPr>
            </a:lvl1pPr>
            <a:lvl2pPr marL="742950" indent="-285750" algn="l" defTabSz="457200" rtl="0" eaLnBrk="1" latinLnBrk="0" hangingPunct="1">
              <a:spcBef>
                <a:spcPct val="20000"/>
              </a:spcBef>
              <a:buFont typeface="Arial"/>
              <a:buChar char="–"/>
              <a:defRPr sz="2800" kern="1200">
                <a:solidFill>
                  <a:schemeClr val="tx1"/>
                </a:solidFill>
                <a:latin typeface="+mn-lt"/>
                <a:ea typeface="+mn-ea"/>
                <a:cs typeface="+mn-cs"/>
              </a:defRPr>
            </a:lvl2pPr>
            <a:lvl3pPr marL="1143000" indent="-228600" algn="l" defTabSz="457200" rtl="0" eaLnBrk="1" latinLnBrk="0" hangingPunct="1">
              <a:spcBef>
                <a:spcPct val="20000"/>
              </a:spcBef>
              <a:buFont typeface="Arial"/>
              <a:buChar char="•"/>
              <a:defRPr sz="2400" kern="1200">
                <a:solidFill>
                  <a:schemeClr val="tx1"/>
                </a:solidFill>
                <a:latin typeface="+mn-lt"/>
                <a:ea typeface="+mn-ea"/>
                <a:cs typeface="+mn-cs"/>
              </a:defRPr>
            </a:lvl3pPr>
            <a:lvl4pPr marL="1600200" indent="-228600" algn="l" defTabSz="457200" rtl="0" eaLnBrk="1" latinLnBrk="0" hangingPunct="1">
              <a:spcBef>
                <a:spcPct val="20000"/>
              </a:spcBef>
              <a:buFont typeface="Arial"/>
              <a:buChar char="–"/>
              <a:defRPr sz="2000" kern="1200">
                <a:solidFill>
                  <a:schemeClr val="tx1"/>
                </a:solidFill>
                <a:latin typeface="+mn-lt"/>
                <a:ea typeface="+mn-ea"/>
                <a:cs typeface="+mn-cs"/>
              </a:defRPr>
            </a:lvl4pPr>
            <a:lvl5pPr marL="2057400" indent="-228600" algn="l" defTabSz="457200" rtl="0" eaLnBrk="1" latinLnBrk="0" hangingPunct="1">
              <a:spcBef>
                <a:spcPct val="20000"/>
              </a:spcBef>
              <a:buFont typeface="Arial"/>
              <a:buChar char="»"/>
              <a:defRPr sz="20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a:lstStyle>
          <a:p>
            <a:pPr marL="182558" indent="-182558">
              <a:spcBef>
                <a:spcPts val="0"/>
              </a:spcBef>
              <a:spcAft>
                <a:spcPts val="600"/>
              </a:spcAft>
              <a:buFont typeface="Arial" charset="0"/>
              <a:buChar char="•"/>
            </a:pPr>
            <a:r>
              <a:rPr lang="en-US" sz="1800" b="1" dirty="0">
                <a:latin typeface="Arial" charset="0"/>
                <a:cs typeface="Arial" charset="0"/>
              </a:rPr>
              <a:t>There are 4 fundamental quantities that must be calculated to derive most performance measures:</a:t>
            </a:r>
          </a:p>
          <a:p>
            <a:pPr marL="347663" lvl="1" indent="-174625">
              <a:spcBef>
                <a:spcPts val="0"/>
              </a:spcBef>
              <a:spcAft>
                <a:spcPts val="600"/>
              </a:spcAft>
              <a:buFont typeface="Wingdings" pitchFamily="2" charset="2"/>
              <a:buChar char="§"/>
              <a:tabLst>
                <a:tab pos="3656013" algn="l"/>
              </a:tabLst>
            </a:pPr>
            <a:r>
              <a:rPr lang="en-US" sz="1800" b="1" dirty="0">
                <a:latin typeface="Arial" charset="0"/>
                <a:cs typeface="Arial" charset="0"/>
              </a:rPr>
              <a:t>True Positive (TP)	False Positive (FP)</a:t>
            </a:r>
          </a:p>
          <a:p>
            <a:pPr marL="347663" lvl="1" indent="-174625">
              <a:spcBef>
                <a:spcPts val="0"/>
              </a:spcBef>
              <a:spcAft>
                <a:spcPts val="600"/>
              </a:spcAft>
              <a:buFont typeface="Wingdings" pitchFamily="2" charset="2"/>
              <a:buChar char="§"/>
              <a:tabLst>
                <a:tab pos="3656013" algn="l"/>
              </a:tabLst>
            </a:pPr>
            <a:r>
              <a:rPr lang="en-US" sz="1800" b="1" dirty="0">
                <a:latin typeface="Arial" charset="0"/>
                <a:cs typeface="Arial" charset="0"/>
              </a:rPr>
              <a:t>False Negative (FN)	True Negative (TN)</a:t>
            </a:r>
          </a:p>
          <a:p>
            <a:pPr marL="182558" indent="-182558">
              <a:spcBef>
                <a:spcPts val="0"/>
              </a:spcBef>
              <a:spcAft>
                <a:spcPts val="600"/>
              </a:spcAft>
              <a:buFont typeface="Arial" charset="0"/>
              <a:buChar char="•"/>
            </a:pPr>
            <a:r>
              <a:rPr lang="en-US" sz="1800" b="1" dirty="0">
                <a:latin typeface="Arial" charset="0"/>
                <a:cs typeface="Arial" charset="0"/>
              </a:rPr>
              <a:t>From these we calculate traditional measures such as:</a:t>
            </a:r>
          </a:p>
          <a:p>
            <a:pPr marL="579438" indent="-234950">
              <a:spcBef>
                <a:spcPts val="0"/>
              </a:spcBef>
              <a:spcAft>
                <a:spcPts val="300"/>
              </a:spcAft>
              <a:buNone/>
              <a:tabLst>
                <a:tab pos="4338638" algn="l"/>
              </a:tabLst>
            </a:pPr>
            <a:r>
              <a:rPr lang="en-US" sz="1800" b="1" i="1" dirty="0">
                <a:latin typeface="Cambria Math" panose="02040503050406030204" pitchFamily="18" charset="0"/>
              </a:rPr>
              <a:t> Sensitivity =  TP / (TP  + FN)	 Accuracy = (TP+TN)/(TP+FN+TN+FP) </a:t>
            </a:r>
          </a:p>
          <a:p>
            <a:pPr marL="579438" indent="-234950">
              <a:spcBef>
                <a:spcPts val="0"/>
              </a:spcBef>
              <a:spcAft>
                <a:spcPts val="1200"/>
              </a:spcAft>
              <a:buNone/>
              <a:tabLst>
                <a:tab pos="4338638" algn="l"/>
              </a:tabLst>
            </a:pPr>
            <a:r>
              <a:rPr lang="en-US" sz="1800" b="1" i="1" dirty="0">
                <a:latin typeface="Cambria Math" panose="02040503050406030204" pitchFamily="18" charset="0"/>
              </a:rPr>
              <a:t>Specificity = TN / (TN + FP)	 Precision = TP/(TP  + FN) </a:t>
            </a:r>
          </a:p>
          <a:p>
            <a:pPr marL="182558" indent="-182558">
              <a:spcBef>
                <a:spcPts val="0"/>
              </a:spcBef>
              <a:spcAft>
                <a:spcPts val="600"/>
              </a:spcAft>
              <a:buFont typeface="Arial" charset="0"/>
              <a:buChar char="•"/>
              <a:tabLst>
                <a:tab pos="4338638" algn="l"/>
              </a:tabLst>
            </a:pPr>
            <a:r>
              <a:rPr lang="en-US" sz="1800" b="1" dirty="0">
                <a:latin typeface="Arial" charset="0"/>
                <a:cs typeface="Arial" charset="0"/>
              </a:rPr>
              <a:t>There are many ways to compute quantities such as TP and FP. Standardization of these approaches is an on-going challenge. But it makes a huge difference!</a:t>
            </a:r>
          </a:p>
        </p:txBody>
      </p:sp>
      <p:sp>
        <p:nvSpPr>
          <p:cNvPr id="8" name="Title 1">
            <a:extLst>
              <a:ext uri="{FF2B5EF4-FFF2-40B4-BE49-F238E27FC236}">
                <a16:creationId xmlns:a16="http://schemas.microsoft.com/office/drawing/2014/main" id="{959BE409-1216-7A45-9750-F1FEC034D343}"/>
              </a:ext>
            </a:extLst>
          </p:cNvPr>
          <p:cNvSpPr txBox="1">
            <a:spLocks/>
          </p:cNvSpPr>
          <p:nvPr/>
        </p:nvSpPr>
        <p:spPr>
          <a:xfrm>
            <a:off x="152400" y="0"/>
            <a:ext cx="11887200" cy="457196"/>
          </a:xfrm>
          <a:prstGeom prst="rect">
            <a:avLst/>
          </a:prstGeom>
        </p:spPr>
        <p:txBody>
          <a:bodyPr vert="horz" wrap="none" lIns="0" tIns="0" rIns="0" bIns="0" rtlCol="0" anchor="ctr" anchorCtr="0">
            <a:noAutofit/>
          </a:bodyPr>
          <a:lstStyle>
            <a:lvl1pPr indent="-11113" defTabSz="457200">
              <a:spcBef>
                <a:spcPct val="0"/>
              </a:spcBef>
              <a:buNone/>
              <a:tabLst/>
              <a:defRPr sz="2400" b="1" baseline="0">
                <a:latin typeface="Arial"/>
                <a:ea typeface="+mj-ea"/>
                <a:cs typeface="Arial"/>
              </a:defRPr>
            </a:lvl1pPr>
          </a:lstStyle>
          <a:p>
            <a:r>
              <a:rPr lang="en-US" dirty="0"/>
              <a:t>Evaluation of ML Systems Is Extremely Important and Underappreciated</a:t>
            </a:r>
          </a:p>
        </p:txBody>
      </p:sp>
      <p:pic>
        <p:nvPicPr>
          <p:cNvPr id="3" name="Picture 2">
            <a:extLst>
              <a:ext uri="{FF2B5EF4-FFF2-40B4-BE49-F238E27FC236}">
                <a16:creationId xmlns:a16="http://schemas.microsoft.com/office/drawing/2014/main" id="{85127C35-92B2-4E59-83BC-018B75BF12C2}"/>
              </a:ext>
            </a:extLst>
          </p:cNvPr>
          <p:cNvPicPr>
            <a:picLocks noChangeAspect="1"/>
          </p:cNvPicPr>
          <p:nvPr/>
        </p:nvPicPr>
        <p:blipFill>
          <a:blip r:embed="rId3"/>
          <a:stretch>
            <a:fillRect/>
          </a:stretch>
        </p:blipFill>
        <p:spPr>
          <a:xfrm>
            <a:off x="1877906" y="1744982"/>
            <a:ext cx="8425302" cy="1790699"/>
          </a:xfrm>
          <a:prstGeom prst="rect">
            <a:avLst/>
          </a:prstGeom>
        </p:spPr>
      </p:pic>
      <p:cxnSp>
        <p:nvCxnSpPr>
          <p:cNvPr id="4" name="Straight Arrow Connector 3">
            <a:extLst>
              <a:ext uri="{FF2B5EF4-FFF2-40B4-BE49-F238E27FC236}">
                <a16:creationId xmlns:a16="http://schemas.microsoft.com/office/drawing/2014/main" id="{84E316F4-1A61-8E46-A4E7-B8F576B17CA3}"/>
              </a:ext>
            </a:extLst>
          </p:cNvPr>
          <p:cNvCxnSpPr>
            <a:cxnSpLocks/>
          </p:cNvCxnSpPr>
          <p:nvPr/>
        </p:nvCxnSpPr>
        <p:spPr>
          <a:xfrm flipV="1">
            <a:off x="2672862" y="3038621"/>
            <a:ext cx="1758461" cy="1012874"/>
          </a:xfrm>
          <a:prstGeom prst="straightConnector1">
            <a:avLst/>
          </a:prstGeom>
          <a:ln w="38100">
            <a:tailEnd type="triangle"/>
          </a:ln>
          <a:effectLst/>
        </p:spPr>
        <p:style>
          <a:lnRef idx="2">
            <a:schemeClr val="dk1"/>
          </a:lnRef>
          <a:fillRef idx="0">
            <a:schemeClr val="dk1"/>
          </a:fillRef>
          <a:effectRef idx="1">
            <a:schemeClr val="dk1"/>
          </a:effectRef>
          <a:fontRef idx="minor">
            <a:schemeClr val="tx1"/>
          </a:fontRef>
        </p:style>
      </p:cxnSp>
      <p:cxnSp>
        <p:nvCxnSpPr>
          <p:cNvPr id="10" name="Straight Arrow Connector 9">
            <a:extLst>
              <a:ext uri="{FF2B5EF4-FFF2-40B4-BE49-F238E27FC236}">
                <a16:creationId xmlns:a16="http://schemas.microsoft.com/office/drawing/2014/main" id="{B12404BF-7F94-414D-A6B2-79C8CB7AD410}"/>
              </a:ext>
            </a:extLst>
          </p:cNvPr>
          <p:cNvCxnSpPr>
            <a:cxnSpLocks/>
          </p:cNvCxnSpPr>
          <p:nvPr/>
        </p:nvCxnSpPr>
        <p:spPr>
          <a:xfrm flipV="1">
            <a:off x="5992837" y="3078480"/>
            <a:ext cx="644641" cy="958947"/>
          </a:xfrm>
          <a:prstGeom prst="straightConnector1">
            <a:avLst/>
          </a:prstGeom>
          <a:ln w="38100">
            <a:tailEnd type="triangle"/>
          </a:ln>
          <a:effectLst/>
        </p:spPr>
        <p:style>
          <a:lnRef idx="2">
            <a:schemeClr val="dk1"/>
          </a:lnRef>
          <a:fillRef idx="0">
            <a:schemeClr val="dk1"/>
          </a:fillRef>
          <a:effectRef idx="1">
            <a:schemeClr val="dk1"/>
          </a:effectRef>
          <a:fontRef idx="minor">
            <a:schemeClr val="tx1"/>
          </a:fontRef>
        </p:style>
      </p:cxnSp>
      <p:cxnSp>
        <p:nvCxnSpPr>
          <p:cNvPr id="12" name="Straight Arrow Connector 11">
            <a:extLst>
              <a:ext uri="{FF2B5EF4-FFF2-40B4-BE49-F238E27FC236}">
                <a16:creationId xmlns:a16="http://schemas.microsoft.com/office/drawing/2014/main" id="{8BF905E8-DBDD-2545-8B96-63AA4C431489}"/>
              </a:ext>
            </a:extLst>
          </p:cNvPr>
          <p:cNvCxnSpPr>
            <a:cxnSpLocks/>
          </p:cNvCxnSpPr>
          <p:nvPr/>
        </p:nvCxnSpPr>
        <p:spPr>
          <a:xfrm flipV="1">
            <a:off x="2715065" y="2062434"/>
            <a:ext cx="5482573" cy="2354821"/>
          </a:xfrm>
          <a:prstGeom prst="straightConnector1">
            <a:avLst/>
          </a:prstGeom>
          <a:ln w="38100">
            <a:tailEnd type="triangle"/>
          </a:ln>
          <a:effectLst/>
        </p:spPr>
        <p:style>
          <a:lnRef idx="2">
            <a:schemeClr val="dk1"/>
          </a:lnRef>
          <a:fillRef idx="0">
            <a:schemeClr val="dk1"/>
          </a:fillRef>
          <a:effectRef idx="1">
            <a:schemeClr val="dk1"/>
          </a:effectRef>
          <a:fontRef idx="minor">
            <a:schemeClr val="tx1"/>
          </a:fontRef>
        </p:style>
      </p:cxnSp>
      <p:cxnSp>
        <p:nvCxnSpPr>
          <p:cNvPr id="14" name="Straight Arrow Connector 13">
            <a:extLst>
              <a:ext uri="{FF2B5EF4-FFF2-40B4-BE49-F238E27FC236}">
                <a16:creationId xmlns:a16="http://schemas.microsoft.com/office/drawing/2014/main" id="{0B049E75-3251-B14F-AD81-4CB486EB596D}"/>
              </a:ext>
            </a:extLst>
          </p:cNvPr>
          <p:cNvCxnSpPr>
            <a:cxnSpLocks/>
          </p:cNvCxnSpPr>
          <p:nvPr/>
        </p:nvCxnSpPr>
        <p:spPr>
          <a:xfrm flipV="1">
            <a:off x="5964702" y="3061064"/>
            <a:ext cx="3788898" cy="1313987"/>
          </a:xfrm>
          <a:prstGeom prst="straightConnector1">
            <a:avLst/>
          </a:prstGeom>
          <a:ln w="38100">
            <a:tailEnd type="triangle"/>
          </a:ln>
          <a:effectLst/>
        </p:spPr>
        <p:style>
          <a:lnRef idx="2">
            <a:schemeClr val="dk1"/>
          </a:lnRef>
          <a:fillRef idx="0">
            <a:schemeClr val="dk1"/>
          </a:fillRef>
          <a:effectRef idx="1">
            <a:schemeClr val="dk1"/>
          </a:effectRef>
          <a:fontRef idx="minor">
            <a:schemeClr val="tx1"/>
          </a:fontRef>
        </p:style>
      </p:cxnSp>
      <p:sp>
        <p:nvSpPr>
          <p:cNvPr id="16" name="Content Placeholder 2">
            <a:extLst>
              <a:ext uri="{FF2B5EF4-FFF2-40B4-BE49-F238E27FC236}">
                <a16:creationId xmlns:a16="http://schemas.microsoft.com/office/drawing/2014/main" id="{FB1F6458-EE6E-019F-FD56-03497483E9DF}"/>
              </a:ext>
            </a:extLst>
          </p:cNvPr>
          <p:cNvSpPr txBox="1">
            <a:spLocks/>
          </p:cNvSpPr>
          <p:nvPr/>
        </p:nvSpPr>
        <p:spPr>
          <a:xfrm>
            <a:off x="162560" y="723900"/>
            <a:ext cx="11877040" cy="5591556"/>
          </a:xfrm>
          <a:prstGeom prst="rect">
            <a:avLst/>
          </a:prstGeom>
        </p:spPr>
        <p:txBody>
          <a:bodyPr lIns="0" tIns="0" rIns="0" bIns="0" anchor="t" anchorCtr="0"/>
          <a:lstStyle>
            <a:lvl1pPr marL="342900" indent="-342900" algn="l" defTabSz="457200" rtl="0" eaLnBrk="1" latinLnBrk="0" hangingPunct="1">
              <a:spcBef>
                <a:spcPct val="20000"/>
              </a:spcBef>
              <a:buFont typeface="Arial"/>
              <a:buChar char="•"/>
              <a:defRPr sz="3200" kern="1200">
                <a:solidFill>
                  <a:schemeClr val="tx1"/>
                </a:solidFill>
                <a:latin typeface="+mn-lt"/>
                <a:ea typeface="+mn-ea"/>
                <a:cs typeface="+mn-cs"/>
              </a:defRPr>
            </a:lvl1pPr>
            <a:lvl2pPr marL="742950" indent="-285750" algn="l" defTabSz="457200" rtl="0" eaLnBrk="1" latinLnBrk="0" hangingPunct="1">
              <a:spcBef>
                <a:spcPct val="20000"/>
              </a:spcBef>
              <a:buFont typeface="Arial"/>
              <a:buChar char="–"/>
              <a:defRPr sz="2800" kern="1200">
                <a:solidFill>
                  <a:schemeClr val="tx1"/>
                </a:solidFill>
                <a:latin typeface="+mn-lt"/>
                <a:ea typeface="+mn-ea"/>
                <a:cs typeface="+mn-cs"/>
              </a:defRPr>
            </a:lvl2pPr>
            <a:lvl3pPr marL="1143000" indent="-228600" algn="l" defTabSz="457200" rtl="0" eaLnBrk="1" latinLnBrk="0" hangingPunct="1">
              <a:spcBef>
                <a:spcPct val="20000"/>
              </a:spcBef>
              <a:buFont typeface="Arial"/>
              <a:buChar char="•"/>
              <a:defRPr sz="2400" kern="1200">
                <a:solidFill>
                  <a:schemeClr val="tx1"/>
                </a:solidFill>
                <a:latin typeface="+mn-lt"/>
                <a:ea typeface="+mn-ea"/>
                <a:cs typeface="+mn-cs"/>
              </a:defRPr>
            </a:lvl3pPr>
            <a:lvl4pPr marL="1600200" indent="-228600" algn="l" defTabSz="457200" rtl="0" eaLnBrk="1" latinLnBrk="0" hangingPunct="1">
              <a:spcBef>
                <a:spcPct val="20000"/>
              </a:spcBef>
              <a:buFont typeface="Arial"/>
              <a:buChar char="–"/>
              <a:defRPr sz="2000" kern="1200">
                <a:solidFill>
                  <a:schemeClr val="tx1"/>
                </a:solidFill>
                <a:latin typeface="+mn-lt"/>
                <a:ea typeface="+mn-ea"/>
                <a:cs typeface="+mn-cs"/>
              </a:defRPr>
            </a:lvl4pPr>
            <a:lvl5pPr marL="2057400" indent="-228600" algn="l" defTabSz="457200" rtl="0" eaLnBrk="1" latinLnBrk="0" hangingPunct="1">
              <a:spcBef>
                <a:spcPct val="20000"/>
              </a:spcBef>
              <a:buFont typeface="Arial"/>
              <a:buChar char="»"/>
              <a:defRPr sz="20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a:lstStyle>
          <a:p>
            <a:pPr marL="228600" indent="-228600">
              <a:spcBef>
                <a:spcPts val="0"/>
              </a:spcBef>
              <a:spcAft>
                <a:spcPts val="1200"/>
              </a:spcAft>
            </a:pPr>
            <a:r>
              <a:rPr lang="en-US" sz="1800" b="1" noProof="1">
                <a:latin typeface="Arial" panose="020B0604020202020204" pitchFamily="34" charset="0"/>
                <a:cs typeface="Arial" panose="020B0604020202020204" pitchFamily="34" charset="0"/>
              </a:rPr>
              <a:t>ML systems reverse engineering the performance metric to achieve optimum performance.</a:t>
            </a:r>
          </a:p>
          <a:p>
            <a:pPr marL="228600" indent="-228600">
              <a:spcBef>
                <a:spcPts val="0"/>
              </a:spcBef>
              <a:spcAft>
                <a:spcPts val="1200"/>
              </a:spcAft>
            </a:pPr>
            <a:r>
              <a:rPr lang="en-US" sz="1800" b="1" noProof="1">
                <a:latin typeface="Arial" panose="020B0604020202020204" pitchFamily="34" charset="0"/>
                <a:cs typeface="Arial" panose="020B0604020202020204" pitchFamily="34" charset="0"/>
              </a:rPr>
              <a:t>How do we evaluate the performance?</a:t>
            </a:r>
            <a:endParaRPr lang="en-US" sz="1400" b="1" noProof="1">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339993421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16">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16">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3"/>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7">
                                            <p:txEl>
                                              <p:pRg st="0" end="0"/>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nodeType="clickEffect">
                                  <p:stCondLst>
                                    <p:cond delay="0"/>
                                  </p:stCondLst>
                                  <p:childTnLst>
                                    <p:set>
                                      <p:cBhvr>
                                        <p:cTn id="22" dur="1" fill="hold">
                                          <p:stCondLst>
                                            <p:cond delay="0"/>
                                          </p:stCondLst>
                                        </p:cTn>
                                        <p:tgtEl>
                                          <p:spTgt spid="7">
                                            <p:txEl>
                                              <p:pRg st="1" end="1"/>
                                            </p:txEl>
                                          </p:spTgt>
                                        </p:tgtEl>
                                        <p:attrNameLst>
                                          <p:attrName>style.visibility</p:attrName>
                                        </p:attrNameLst>
                                      </p:cBhvr>
                                      <p:to>
                                        <p:strVal val="visible"/>
                                      </p:to>
                                    </p:set>
                                  </p:childTnLst>
                                </p:cTn>
                              </p:par>
                            </p:childTnLst>
                          </p:cTn>
                        </p:par>
                        <p:par>
                          <p:cTn id="23" fill="hold">
                            <p:stCondLst>
                              <p:cond delay="0"/>
                            </p:stCondLst>
                            <p:childTnLst>
                              <p:par>
                                <p:cTn id="24" presetID="1" presetClass="entr" presetSubtype="0" fill="hold" nodeType="afterEffect">
                                  <p:stCondLst>
                                    <p:cond delay="0"/>
                                  </p:stCondLst>
                                  <p:childTnLst>
                                    <p:set>
                                      <p:cBhvr>
                                        <p:cTn id="25" dur="1" fill="hold">
                                          <p:stCondLst>
                                            <p:cond delay="0"/>
                                          </p:stCondLst>
                                        </p:cTn>
                                        <p:tgtEl>
                                          <p:spTgt spid="4"/>
                                        </p:tgtEl>
                                        <p:attrNameLst>
                                          <p:attrName>style.visibility</p:attrName>
                                        </p:attrNameLst>
                                      </p:cBhvr>
                                      <p:to>
                                        <p:strVal val="visible"/>
                                      </p:to>
                                    </p:set>
                                  </p:childTnLst>
                                  <p:subTnLst>
                                    <p:set>
                                      <p:cBhvr override="childStyle">
                                        <p:cTn dur="1" fill="hold" display="0" masterRel="nextClick" afterEffect="1"/>
                                        <p:tgtEl>
                                          <p:spTgt spid="4"/>
                                        </p:tgtEl>
                                        <p:attrNameLst>
                                          <p:attrName>style.visibility</p:attrName>
                                        </p:attrNameLst>
                                      </p:cBhvr>
                                      <p:to>
                                        <p:strVal val="hidden"/>
                                      </p:to>
                                    </p:set>
                                  </p:subTnLst>
                                </p:cTn>
                              </p:par>
                              <p:par>
                                <p:cTn id="26" presetID="1" presetClass="entr" presetSubtype="0" fill="hold" nodeType="withEffect">
                                  <p:stCondLst>
                                    <p:cond delay="0"/>
                                  </p:stCondLst>
                                  <p:childTnLst>
                                    <p:set>
                                      <p:cBhvr>
                                        <p:cTn id="27" dur="1" fill="hold">
                                          <p:stCondLst>
                                            <p:cond delay="0"/>
                                          </p:stCondLst>
                                        </p:cTn>
                                        <p:tgtEl>
                                          <p:spTgt spid="10"/>
                                        </p:tgtEl>
                                        <p:attrNameLst>
                                          <p:attrName>style.visibility</p:attrName>
                                        </p:attrNameLst>
                                      </p:cBhvr>
                                      <p:to>
                                        <p:strVal val="visible"/>
                                      </p:to>
                                    </p:set>
                                  </p:childTnLst>
                                  <p:subTnLst>
                                    <p:set>
                                      <p:cBhvr override="childStyle">
                                        <p:cTn dur="1" fill="hold" display="0" masterRel="nextClick" afterEffect="1"/>
                                        <p:tgtEl>
                                          <p:spTgt spid="10"/>
                                        </p:tgtEl>
                                        <p:attrNameLst>
                                          <p:attrName>style.visibility</p:attrName>
                                        </p:attrNameLst>
                                      </p:cBhvr>
                                      <p:to>
                                        <p:strVal val="hidden"/>
                                      </p:to>
                                    </p:set>
                                  </p:subTnLst>
                                </p:cTn>
                              </p:par>
                            </p:childTnLst>
                          </p:cTn>
                        </p:par>
                      </p:childTnLst>
                    </p:cTn>
                  </p:par>
                  <p:par>
                    <p:cTn id="28" fill="hold">
                      <p:stCondLst>
                        <p:cond delay="indefinite"/>
                      </p:stCondLst>
                      <p:childTnLst>
                        <p:par>
                          <p:cTn id="29" fill="hold">
                            <p:stCondLst>
                              <p:cond delay="0"/>
                            </p:stCondLst>
                            <p:childTnLst>
                              <p:par>
                                <p:cTn id="30" presetID="1" presetClass="entr" presetSubtype="0" fill="hold" nodeType="clickEffect">
                                  <p:stCondLst>
                                    <p:cond delay="0"/>
                                  </p:stCondLst>
                                  <p:childTnLst>
                                    <p:set>
                                      <p:cBhvr>
                                        <p:cTn id="31" dur="1" fill="hold">
                                          <p:stCondLst>
                                            <p:cond delay="0"/>
                                          </p:stCondLst>
                                        </p:cTn>
                                        <p:tgtEl>
                                          <p:spTgt spid="7">
                                            <p:txEl>
                                              <p:pRg st="2" end="2"/>
                                            </p:txEl>
                                          </p:spTgt>
                                        </p:tgtEl>
                                        <p:attrNameLst>
                                          <p:attrName>style.visibility</p:attrName>
                                        </p:attrNameLst>
                                      </p:cBhvr>
                                      <p:to>
                                        <p:strVal val="visible"/>
                                      </p:to>
                                    </p:set>
                                  </p:childTnLst>
                                </p:cTn>
                              </p:par>
                              <p:par>
                                <p:cTn id="32" presetID="1" presetClass="entr" presetSubtype="0" fill="hold" nodeType="withEffect">
                                  <p:stCondLst>
                                    <p:cond delay="0"/>
                                  </p:stCondLst>
                                  <p:childTnLst>
                                    <p:set>
                                      <p:cBhvr>
                                        <p:cTn id="33" dur="1" fill="hold">
                                          <p:stCondLst>
                                            <p:cond delay="0"/>
                                          </p:stCondLst>
                                        </p:cTn>
                                        <p:tgtEl>
                                          <p:spTgt spid="12"/>
                                        </p:tgtEl>
                                        <p:attrNameLst>
                                          <p:attrName>style.visibility</p:attrName>
                                        </p:attrNameLst>
                                      </p:cBhvr>
                                      <p:to>
                                        <p:strVal val="visible"/>
                                      </p:to>
                                    </p:set>
                                  </p:childTnLst>
                                  <p:subTnLst>
                                    <p:set>
                                      <p:cBhvr override="childStyle">
                                        <p:cTn dur="1" fill="hold" display="0" masterRel="nextClick" afterEffect="1"/>
                                        <p:tgtEl>
                                          <p:spTgt spid="12"/>
                                        </p:tgtEl>
                                        <p:attrNameLst>
                                          <p:attrName>style.visibility</p:attrName>
                                        </p:attrNameLst>
                                      </p:cBhvr>
                                      <p:to>
                                        <p:strVal val="hidden"/>
                                      </p:to>
                                    </p:set>
                                  </p:subTnLst>
                                </p:cTn>
                              </p:par>
                              <p:par>
                                <p:cTn id="34" presetID="1" presetClass="entr" presetSubtype="0" fill="hold" nodeType="withEffect">
                                  <p:stCondLst>
                                    <p:cond delay="0"/>
                                  </p:stCondLst>
                                  <p:childTnLst>
                                    <p:set>
                                      <p:cBhvr>
                                        <p:cTn id="35" dur="1" fill="hold">
                                          <p:stCondLst>
                                            <p:cond delay="0"/>
                                          </p:stCondLst>
                                        </p:cTn>
                                        <p:tgtEl>
                                          <p:spTgt spid="14"/>
                                        </p:tgtEl>
                                        <p:attrNameLst>
                                          <p:attrName>style.visibility</p:attrName>
                                        </p:attrNameLst>
                                      </p:cBhvr>
                                      <p:to>
                                        <p:strVal val="visible"/>
                                      </p:to>
                                    </p:set>
                                  </p:childTnLst>
                                  <p:subTnLst>
                                    <p:set>
                                      <p:cBhvr override="childStyle">
                                        <p:cTn dur="1" fill="hold" display="0" masterRel="nextClick" afterEffect="1"/>
                                        <p:tgtEl>
                                          <p:spTgt spid="14"/>
                                        </p:tgtEl>
                                        <p:attrNameLst>
                                          <p:attrName>style.visibility</p:attrName>
                                        </p:attrNameLst>
                                      </p:cBhvr>
                                      <p:to>
                                        <p:strVal val="hidden"/>
                                      </p:to>
                                    </p:set>
                                  </p:subTnLst>
                                </p:cTn>
                              </p:par>
                            </p:childTnLst>
                          </p:cTn>
                        </p:par>
                      </p:childTnLst>
                    </p:cTn>
                  </p:par>
                  <p:par>
                    <p:cTn id="36" fill="hold">
                      <p:stCondLst>
                        <p:cond delay="indefinite"/>
                      </p:stCondLst>
                      <p:childTnLst>
                        <p:par>
                          <p:cTn id="37" fill="hold">
                            <p:stCondLst>
                              <p:cond delay="0"/>
                            </p:stCondLst>
                            <p:childTnLst>
                              <p:par>
                                <p:cTn id="38" presetID="1" presetClass="entr" presetSubtype="0" fill="hold" nodeType="clickEffect">
                                  <p:stCondLst>
                                    <p:cond delay="0"/>
                                  </p:stCondLst>
                                  <p:childTnLst>
                                    <p:set>
                                      <p:cBhvr>
                                        <p:cTn id="39" dur="1" fill="hold">
                                          <p:stCondLst>
                                            <p:cond delay="0"/>
                                          </p:stCondLst>
                                        </p:cTn>
                                        <p:tgtEl>
                                          <p:spTgt spid="7">
                                            <p:txEl>
                                              <p:pRg st="3" end="3"/>
                                            </p:txEl>
                                          </p:spTgt>
                                        </p:tgtEl>
                                        <p:attrNameLst>
                                          <p:attrName>style.visibility</p:attrName>
                                        </p:attrNameLst>
                                      </p:cBhvr>
                                      <p:to>
                                        <p:strVal val="visible"/>
                                      </p:to>
                                    </p:set>
                                  </p:childTnLst>
                                </p:cTn>
                              </p:par>
                              <p:par>
                                <p:cTn id="40" presetID="1" presetClass="entr" presetSubtype="0" fill="hold" nodeType="withEffect">
                                  <p:stCondLst>
                                    <p:cond delay="0"/>
                                  </p:stCondLst>
                                  <p:childTnLst>
                                    <p:set>
                                      <p:cBhvr>
                                        <p:cTn id="41" dur="1" fill="hold">
                                          <p:stCondLst>
                                            <p:cond delay="0"/>
                                          </p:stCondLst>
                                        </p:cTn>
                                        <p:tgtEl>
                                          <p:spTgt spid="7">
                                            <p:txEl>
                                              <p:pRg st="4" end="4"/>
                                            </p:txEl>
                                          </p:spTgt>
                                        </p:tgtEl>
                                        <p:attrNameLst>
                                          <p:attrName>style.visibility</p:attrName>
                                        </p:attrNameLst>
                                      </p:cBhvr>
                                      <p:to>
                                        <p:strVal val="visible"/>
                                      </p:to>
                                    </p:set>
                                  </p:childTnLst>
                                </p:cTn>
                              </p:par>
                              <p:par>
                                <p:cTn id="42" presetID="1" presetClass="entr" presetSubtype="0" fill="hold" nodeType="withEffect">
                                  <p:stCondLst>
                                    <p:cond delay="0"/>
                                  </p:stCondLst>
                                  <p:childTnLst>
                                    <p:set>
                                      <p:cBhvr>
                                        <p:cTn id="43" dur="1" fill="hold">
                                          <p:stCondLst>
                                            <p:cond delay="0"/>
                                          </p:stCondLst>
                                        </p:cTn>
                                        <p:tgtEl>
                                          <p:spTgt spid="7">
                                            <p:txEl>
                                              <p:pRg st="5" end="5"/>
                                            </p:txEl>
                                          </p:spTgt>
                                        </p:tgtEl>
                                        <p:attrNameLst>
                                          <p:attrName>style.visibility</p:attrName>
                                        </p:attrNameLst>
                                      </p:cBhvr>
                                      <p:to>
                                        <p:strVal val="visible"/>
                                      </p:to>
                                    </p:set>
                                  </p:childTnLst>
                                </p:cTn>
                              </p:par>
                            </p:childTnLst>
                          </p:cTn>
                        </p:par>
                      </p:childTnLst>
                    </p:cTn>
                  </p:par>
                  <p:par>
                    <p:cTn id="44" fill="hold">
                      <p:stCondLst>
                        <p:cond delay="indefinite"/>
                      </p:stCondLst>
                      <p:childTnLst>
                        <p:par>
                          <p:cTn id="45" fill="hold">
                            <p:stCondLst>
                              <p:cond delay="0"/>
                            </p:stCondLst>
                            <p:childTnLst>
                              <p:par>
                                <p:cTn id="46" presetID="1" presetClass="entr" presetSubtype="0" fill="hold" nodeType="clickEffect">
                                  <p:stCondLst>
                                    <p:cond delay="0"/>
                                  </p:stCondLst>
                                  <p:childTnLst>
                                    <p:set>
                                      <p:cBhvr>
                                        <p:cTn id="47" dur="1" fill="hold">
                                          <p:stCondLst>
                                            <p:cond delay="0"/>
                                          </p:stCondLst>
                                        </p:cTn>
                                        <p:tgtEl>
                                          <p:spTgt spid="7">
                                            <p:txEl>
                                              <p:pRg st="6" end="6"/>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2">
            <a:extLst>
              <a:ext uri="{FF2B5EF4-FFF2-40B4-BE49-F238E27FC236}">
                <a16:creationId xmlns:a16="http://schemas.microsoft.com/office/drawing/2014/main" id="{EFB1E76D-3942-4A69-B425-8DAEDB6CDCB2}"/>
              </a:ext>
            </a:extLst>
          </p:cNvPr>
          <p:cNvSpPr txBox="1">
            <a:spLocks/>
          </p:cNvSpPr>
          <p:nvPr/>
        </p:nvSpPr>
        <p:spPr>
          <a:xfrm>
            <a:off x="1524001" y="647702"/>
            <a:ext cx="4572000" cy="5870667"/>
          </a:xfrm>
          <a:prstGeom prst="rect">
            <a:avLst/>
          </a:prstGeom>
        </p:spPr>
        <p:txBody>
          <a:bodyPr lIns="0" tIns="0" rIns="0" bIns="0"/>
          <a:lstStyle>
            <a:lvl1pPr marL="342900" indent="-342900" algn="l" defTabSz="457200" rtl="0" eaLnBrk="1" latinLnBrk="0" hangingPunct="1">
              <a:spcBef>
                <a:spcPct val="20000"/>
              </a:spcBef>
              <a:buFont typeface="Arial"/>
              <a:buChar char="•"/>
              <a:defRPr sz="3200" kern="1200">
                <a:solidFill>
                  <a:schemeClr val="tx1"/>
                </a:solidFill>
                <a:latin typeface="+mn-lt"/>
                <a:ea typeface="+mn-ea"/>
                <a:cs typeface="+mn-cs"/>
              </a:defRPr>
            </a:lvl1pPr>
            <a:lvl2pPr marL="742950" indent="-285750" algn="l" defTabSz="457200" rtl="0" eaLnBrk="1" latinLnBrk="0" hangingPunct="1">
              <a:spcBef>
                <a:spcPct val="20000"/>
              </a:spcBef>
              <a:buFont typeface="Arial"/>
              <a:buChar char="–"/>
              <a:defRPr sz="2800" kern="1200">
                <a:solidFill>
                  <a:schemeClr val="tx1"/>
                </a:solidFill>
                <a:latin typeface="+mn-lt"/>
                <a:ea typeface="+mn-ea"/>
                <a:cs typeface="+mn-cs"/>
              </a:defRPr>
            </a:lvl2pPr>
            <a:lvl3pPr marL="1143000" indent="-228600" algn="l" defTabSz="457200" rtl="0" eaLnBrk="1" latinLnBrk="0" hangingPunct="1">
              <a:spcBef>
                <a:spcPct val="20000"/>
              </a:spcBef>
              <a:buFont typeface="Arial"/>
              <a:buChar char="•"/>
              <a:defRPr sz="2400" kern="1200">
                <a:solidFill>
                  <a:schemeClr val="tx1"/>
                </a:solidFill>
                <a:latin typeface="+mn-lt"/>
                <a:ea typeface="+mn-ea"/>
                <a:cs typeface="+mn-cs"/>
              </a:defRPr>
            </a:lvl3pPr>
            <a:lvl4pPr marL="1600200" indent="-228600" algn="l" defTabSz="457200" rtl="0" eaLnBrk="1" latinLnBrk="0" hangingPunct="1">
              <a:spcBef>
                <a:spcPct val="20000"/>
              </a:spcBef>
              <a:buFont typeface="Arial"/>
              <a:buChar char="–"/>
              <a:defRPr sz="2000" kern="1200">
                <a:solidFill>
                  <a:schemeClr val="tx1"/>
                </a:solidFill>
                <a:latin typeface="+mn-lt"/>
                <a:ea typeface="+mn-ea"/>
                <a:cs typeface="+mn-cs"/>
              </a:defRPr>
            </a:lvl4pPr>
            <a:lvl5pPr marL="2057400" indent="-228600" algn="l" defTabSz="457200" rtl="0" eaLnBrk="1" latinLnBrk="0" hangingPunct="1">
              <a:spcBef>
                <a:spcPct val="20000"/>
              </a:spcBef>
              <a:buFont typeface="Arial"/>
              <a:buChar char="»"/>
              <a:defRPr sz="20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a:lstStyle>
          <a:p>
            <a:pPr>
              <a:spcBef>
                <a:spcPts val="0"/>
              </a:spcBef>
            </a:pPr>
            <a:endParaRPr lang="en-US" sz="1800" b="1" dirty="0">
              <a:latin typeface="Arial" panose="020B0604020202020204" pitchFamily="34" charset="0"/>
              <a:cs typeface="Arial" panose="020B0604020202020204" pitchFamily="34" charset="0"/>
            </a:endParaRPr>
          </a:p>
        </p:txBody>
      </p:sp>
      <p:sp>
        <p:nvSpPr>
          <p:cNvPr id="3" name="Content Placeholder 2">
            <a:extLst>
              <a:ext uri="{FF2B5EF4-FFF2-40B4-BE49-F238E27FC236}">
                <a16:creationId xmlns:a16="http://schemas.microsoft.com/office/drawing/2014/main" id="{01175853-577E-47DD-BFC9-A97474AE0C6A}"/>
              </a:ext>
            </a:extLst>
          </p:cNvPr>
          <p:cNvSpPr txBox="1">
            <a:spLocks/>
          </p:cNvSpPr>
          <p:nvPr/>
        </p:nvSpPr>
        <p:spPr>
          <a:xfrm>
            <a:off x="1752600" y="609600"/>
            <a:ext cx="3505200" cy="3200400"/>
          </a:xfrm>
          <a:prstGeom prst="rect">
            <a:avLst/>
          </a:prstGeom>
        </p:spPr>
        <p:txBody>
          <a:bodyPr lIns="0" tIns="0" rIns="0" bIns="0" anchor="ctr" anchorCtr="0"/>
          <a:lstStyle>
            <a:lvl1pPr marL="342900" indent="-342900" algn="l" defTabSz="457200" rtl="0" eaLnBrk="1" latinLnBrk="0" hangingPunct="1">
              <a:spcBef>
                <a:spcPct val="20000"/>
              </a:spcBef>
              <a:buFont typeface="Arial"/>
              <a:buChar char="•"/>
              <a:defRPr sz="3200" kern="1200">
                <a:solidFill>
                  <a:schemeClr val="tx1"/>
                </a:solidFill>
                <a:latin typeface="+mn-lt"/>
                <a:ea typeface="+mn-ea"/>
                <a:cs typeface="+mn-cs"/>
              </a:defRPr>
            </a:lvl1pPr>
            <a:lvl2pPr marL="742950" indent="-285750" algn="l" defTabSz="457200" rtl="0" eaLnBrk="1" latinLnBrk="0" hangingPunct="1">
              <a:spcBef>
                <a:spcPct val="20000"/>
              </a:spcBef>
              <a:buFont typeface="Arial"/>
              <a:buChar char="–"/>
              <a:defRPr sz="2800" kern="1200">
                <a:solidFill>
                  <a:schemeClr val="tx1"/>
                </a:solidFill>
                <a:latin typeface="+mn-lt"/>
                <a:ea typeface="+mn-ea"/>
                <a:cs typeface="+mn-cs"/>
              </a:defRPr>
            </a:lvl2pPr>
            <a:lvl3pPr marL="1143000" indent="-228600" algn="l" defTabSz="457200" rtl="0" eaLnBrk="1" latinLnBrk="0" hangingPunct="1">
              <a:spcBef>
                <a:spcPct val="20000"/>
              </a:spcBef>
              <a:buFont typeface="Arial"/>
              <a:buChar char="•"/>
              <a:defRPr sz="2400" kern="1200">
                <a:solidFill>
                  <a:schemeClr val="tx1"/>
                </a:solidFill>
                <a:latin typeface="+mn-lt"/>
                <a:ea typeface="+mn-ea"/>
                <a:cs typeface="+mn-cs"/>
              </a:defRPr>
            </a:lvl3pPr>
            <a:lvl4pPr marL="1600200" indent="-228600" algn="l" defTabSz="457200" rtl="0" eaLnBrk="1" latinLnBrk="0" hangingPunct="1">
              <a:spcBef>
                <a:spcPct val="20000"/>
              </a:spcBef>
              <a:buFont typeface="Arial"/>
              <a:buChar char="–"/>
              <a:defRPr sz="2000" kern="1200">
                <a:solidFill>
                  <a:schemeClr val="tx1"/>
                </a:solidFill>
                <a:latin typeface="+mn-lt"/>
                <a:ea typeface="+mn-ea"/>
                <a:cs typeface="+mn-cs"/>
              </a:defRPr>
            </a:lvl4pPr>
            <a:lvl5pPr marL="2057400" indent="-228600" algn="l" defTabSz="457200" rtl="0" eaLnBrk="1" latinLnBrk="0" hangingPunct="1">
              <a:spcBef>
                <a:spcPct val="20000"/>
              </a:spcBef>
              <a:buFont typeface="Arial"/>
              <a:buChar char="»"/>
              <a:defRPr sz="20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a:lstStyle>
          <a:p>
            <a:pPr marL="182558" indent="-182558">
              <a:spcBef>
                <a:spcPts val="0"/>
              </a:spcBef>
              <a:spcAft>
                <a:spcPts val="600"/>
              </a:spcAft>
              <a:buFont typeface="Arial" charset="0"/>
              <a:buChar char="•"/>
            </a:pPr>
            <a:endParaRPr lang="en-US" sz="1400" b="1" dirty="0">
              <a:latin typeface="Arial" panose="020B0604020202020204" pitchFamily="34" charset="0"/>
              <a:cs typeface="Arial" panose="020B0604020202020204" pitchFamily="34" charset="0"/>
            </a:endParaRPr>
          </a:p>
        </p:txBody>
      </p:sp>
      <p:sp>
        <p:nvSpPr>
          <p:cNvPr id="6" name="Title 1">
            <a:extLst>
              <a:ext uri="{FF2B5EF4-FFF2-40B4-BE49-F238E27FC236}">
                <a16:creationId xmlns:a16="http://schemas.microsoft.com/office/drawing/2014/main" id="{DC4A2231-FAE2-48B1-947C-0573881F8080}"/>
              </a:ext>
            </a:extLst>
          </p:cNvPr>
          <p:cNvSpPr txBox="1">
            <a:spLocks/>
          </p:cNvSpPr>
          <p:nvPr/>
        </p:nvSpPr>
        <p:spPr>
          <a:xfrm>
            <a:off x="152400" y="4"/>
            <a:ext cx="11887200" cy="457196"/>
          </a:xfrm>
          <a:prstGeom prst="rect">
            <a:avLst/>
          </a:prstGeom>
        </p:spPr>
        <p:txBody>
          <a:bodyPr vert="horz" wrap="none" lIns="0" tIns="0" rIns="0" bIns="0" rtlCol="0" anchor="ctr" anchorCtr="0">
            <a:noAutofit/>
          </a:bodyPr>
          <a:lstStyle>
            <a:lvl1pPr marL="0" algn="l" defTabSz="457189" rtl="0" eaLnBrk="1" latinLnBrk="0" hangingPunct="1">
              <a:spcBef>
                <a:spcPct val="0"/>
              </a:spcBef>
              <a:buNone/>
              <a:defRPr sz="2400" b="1" kern="1200" baseline="0">
                <a:solidFill>
                  <a:schemeClr val="tx1"/>
                </a:solidFill>
                <a:latin typeface="Arial"/>
                <a:ea typeface="+mj-ea"/>
                <a:cs typeface="Arial"/>
              </a:defRPr>
            </a:lvl1pPr>
          </a:lstStyle>
          <a:p>
            <a:r>
              <a:rPr lang="en-US" dirty="0"/>
              <a:t>Evaluation Metrics – Any-Overlap (OVLP)</a:t>
            </a:r>
          </a:p>
        </p:txBody>
      </p:sp>
      <p:sp>
        <p:nvSpPr>
          <p:cNvPr id="14" name="Content Placeholder 2">
            <a:extLst>
              <a:ext uri="{FF2B5EF4-FFF2-40B4-BE49-F238E27FC236}">
                <a16:creationId xmlns:a16="http://schemas.microsoft.com/office/drawing/2014/main" id="{BA98071B-3CF5-4F40-932E-B36985F2A4DB}"/>
              </a:ext>
            </a:extLst>
          </p:cNvPr>
          <p:cNvSpPr txBox="1">
            <a:spLocks/>
          </p:cNvSpPr>
          <p:nvPr/>
        </p:nvSpPr>
        <p:spPr>
          <a:xfrm>
            <a:off x="152400" y="764180"/>
            <a:ext cx="11887200" cy="5870666"/>
          </a:xfrm>
          <a:prstGeom prst="rect">
            <a:avLst/>
          </a:prstGeom>
        </p:spPr>
        <p:txBody>
          <a:bodyPr lIns="0" tIns="0" rIns="0" bIns="0"/>
          <a:lstStyle>
            <a:lvl1pPr marL="342900" indent="-342900" algn="l" defTabSz="457200" rtl="0" eaLnBrk="1" latinLnBrk="0" hangingPunct="1">
              <a:spcBef>
                <a:spcPct val="20000"/>
              </a:spcBef>
              <a:buFont typeface="Arial"/>
              <a:buChar char="•"/>
              <a:defRPr sz="3200" kern="1200">
                <a:solidFill>
                  <a:schemeClr val="tx1"/>
                </a:solidFill>
                <a:latin typeface="+mn-lt"/>
                <a:ea typeface="+mn-ea"/>
                <a:cs typeface="+mn-cs"/>
              </a:defRPr>
            </a:lvl1pPr>
            <a:lvl2pPr marL="742950" indent="-285750" algn="l" defTabSz="457200" rtl="0" eaLnBrk="1" latinLnBrk="0" hangingPunct="1">
              <a:spcBef>
                <a:spcPct val="20000"/>
              </a:spcBef>
              <a:buFont typeface="Arial"/>
              <a:buChar char="–"/>
              <a:defRPr sz="2800" kern="1200">
                <a:solidFill>
                  <a:schemeClr val="tx1"/>
                </a:solidFill>
                <a:latin typeface="+mn-lt"/>
                <a:ea typeface="+mn-ea"/>
                <a:cs typeface="+mn-cs"/>
              </a:defRPr>
            </a:lvl2pPr>
            <a:lvl3pPr marL="1143000" indent="-228600" algn="l" defTabSz="457200" rtl="0" eaLnBrk="1" latinLnBrk="0" hangingPunct="1">
              <a:spcBef>
                <a:spcPct val="20000"/>
              </a:spcBef>
              <a:buFont typeface="Arial"/>
              <a:buChar char="•"/>
              <a:defRPr sz="2400" kern="1200">
                <a:solidFill>
                  <a:schemeClr val="tx1"/>
                </a:solidFill>
                <a:latin typeface="+mn-lt"/>
                <a:ea typeface="+mn-ea"/>
                <a:cs typeface="+mn-cs"/>
              </a:defRPr>
            </a:lvl3pPr>
            <a:lvl4pPr marL="1600200" indent="-228600" algn="l" defTabSz="457200" rtl="0" eaLnBrk="1" latinLnBrk="0" hangingPunct="1">
              <a:spcBef>
                <a:spcPct val="20000"/>
              </a:spcBef>
              <a:buFont typeface="Arial"/>
              <a:buChar char="–"/>
              <a:defRPr sz="2000" kern="1200">
                <a:solidFill>
                  <a:schemeClr val="tx1"/>
                </a:solidFill>
                <a:latin typeface="+mn-lt"/>
                <a:ea typeface="+mn-ea"/>
                <a:cs typeface="+mn-cs"/>
              </a:defRPr>
            </a:lvl4pPr>
            <a:lvl5pPr marL="2057400" indent="-228600" algn="l" defTabSz="457200" rtl="0" eaLnBrk="1" latinLnBrk="0" hangingPunct="1">
              <a:spcBef>
                <a:spcPct val="20000"/>
              </a:spcBef>
              <a:buFont typeface="Arial"/>
              <a:buChar char="»"/>
              <a:defRPr sz="20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a:lstStyle>
          <a:p>
            <a:pPr marL="182558" indent="-182558">
              <a:spcBef>
                <a:spcPts val="0"/>
              </a:spcBef>
              <a:spcAft>
                <a:spcPts val="1200"/>
              </a:spcAft>
              <a:buFont typeface="Arial" charset="0"/>
              <a:buChar char="•"/>
            </a:pPr>
            <a:r>
              <a:rPr lang="en-US" sz="1800" b="1" dirty="0">
                <a:latin typeface="Arial" charset="0"/>
                <a:cs typeface="Arial" charset="0"/>
              </a:rPr>
              <a:t>If a hypothesis event overlaps within </a:t>
            </a:r>
            <a:br>
              <a:rPr lang="en-US" sz="1800" b="1" dirty="0">
                <a:latin typeface="Arial" charset="0"/>
                <a:cs typeface="Arial" charset="0"/>
              </a:rPr>
            </a:br>
            <a:r>
              <a:rPr lang="en-US" sz="1800" b="1" dirty="0">
                <a:latin typeface="Arial" charset="0"/>
                <a:cs typeface="Arial" charset="0"/>
              </a:rPr>
              <a:t>the proximity of the reference event, </a:t>
            </a:r>
            <a:br>
              <a:rPr lang="en-US" sz="1800" b="1" dirty="0">
                <a:latin typeface="Arial" charset="0"/>
                <a:cs typeface="Arial" charset="0"/>
              </a:rPr>
            </a:br>
            <a:r>
              <a:rPr lang="en-US" sz="1800" b="1" dirty="0">
                <a:latin typeface="Arial" charset="0"/>
                <a:cs typeface="Arial" charset="0"/>
              </a:rPr>
              <a:t>it is considered a hit.</a:t>
            </a:r>
          </a:p>
          <a:p>
            <a:pPr marL="182558" indent="-182558">
              <a:spcBef>
                <a:spcPts val="0"/>
              </a:spcBef>
              <a:spcAft>
                <a:spcPts val="1200"/>
              </a:spcAft>
              <a:buFont typeface="Arial" charset="0"/>
              <a:buChar char="•"/>
            </a:pPr>
            <a:r>
              <a:rPr lang="en-US" sz="1800" b="1" dirty="0">
                <a:latin typeface="Arial" charset="0"/>
                <a:cs typeface="Arial" charset="0"/>
              </a:rPr>
              <a:t>No penalty when multiple reference </a:t>
            </a:r>
            <a:br>
              <a:rPr lang="en-US" sz="1800" b="1" dirty="0">
                <a:latin typeface="Arial" charset="0"/>
                <a:cs typeface="Arial" charset="0"/>
              </a:rPr>
            </a:br>
            <a:r>
              <a:rPr lang="en-US" sz="1800" b="1" dirty="0">
                <a:latin typeface="Arial" charset="0"/>
                <a:cs typeface="Arial" charset="0"/>
              </a:rPr>
              <a:t>events overlap with a single large </a:t>
            </a:r>
            <a:br>
              <a:rPr lang="en-US" sz="1800" b="1" dirty="0">
                <a:latin typeface="Arial" charset="0"/>
                <a:cs typeface="Arial" charset="0"/>
              </a:rPr>
            </a:br>
            <a:r>
              <a:rPr lang="en-US" sz="1800" b="1" dirty="0">
                <a:latin typeface="Arial" charset="0"/>
                <a:cs typeface="Arial" charset="0"/>
              </a:rPr>
              <a:t>hypothesis event.</a:t>
            </a:r>
          </a:p>
          <a:p>
            <a:pPr marL="182558" indent="-182558">
              <a:spcBef>
                <a:spcPts val="0"/>
              </a:spcBef>
              <a:spcAft>
                <a:spcPts val="1200"/>
              </a:spcAft>
              <a:buFont typeface="Arial" charset="0"/>
              <a:buChar char="•"/>
            </a:pPr>
            <a:r>
              <a:rPr lang="en-US" sz="1800" b="1" dirty="0">
                <a:latin typeface="Arial" charset="0"/>
                <a:cs typeface="Arial" charset="0"/>
              </a:rPr>
              <a:t>Misses and false alarms are counted </a:t>
            </a:r>
            <a:br>
              <a:rPr lang="en-US" sz="1800" b="1" dirty="0">
                <a:latin typeface="Arial" charset="0"/>
                <a:cs typeface="Arial" charset="0"/>
              </a:rPr>
            </a:br>
            <a:r>
              <a:rPr lang="en-US" sz="1800" b="1" dirty="0">
                <a:latin typeface="Arial" charset="0"/>
                <a:cs typeface="Arial" charset="0"/>
              </a:rPr>
              <a:t>when no overlap between hypothesis </a:t>
            </a:r>
            <a:br>
              <a:rPr lang="en-US" sz="1800" b="1" dirty="0">
                <a:latin typeface="Arial" charset="0"/>
                <a:cs typeface="Arial" charset="0"/>
              </a:rPr>
            </a:br>
            <a:r>
              <a:rPr lang="en-US" sz="1800" b="1" dirty="0">
                <a:latin typeface="Arial" charset="0"/>
                <a:cs typeface="Arial" charset="0"/>
              </a:rPr>
              <a:t>and reference is found.</a:t>
            </a:r>
          </a:p>
          <a:p>
            <a:pPr marL="182558" indent="-182558">
              <a:spcBef>
                <a:spcPts val="0"/>
              </a:spcBef>
              <a:spcAft>
                <a:spcPts val="1200"/>
              </a:spcAft>
              <a:buFont typeface="Arial" charset="0"/>
              <a:buChar char="•"/>
            </a:pPr>
            <a:r>
              <a:rPr lang="en-US" sz="1800" b="1" dirty="0">
                <a:latin typeface="Arial" charset="0"/>
                <a:cs typeface="Arial" charset="0"/>
              </a:rPr>
              <a:t>Short and long events are weighed equally. </a:t>
            </a:r>
          </a:p>
          <a:p>
            <a:pPr marL="182558" indent="-182558">
              <a:spcBef>
                <a:spcPts val="0"/>
              </a:spcBef>
              <a:spcAft>
                <a:spcPts val="1200"/>
              </a:spcAft>
              <a:buFont typeface="Arial" charset="0"/>
              <a:buChar char="•"/>
            </a:pPr>
            <a:r>
              <a:rPr lang="en-US" sz="1800" b="1" dirty="0">
                <a:latin typeface="Arial" charset="0"/>
                <a:cs typeface="Arial" charset="0"/>
              </a:rPr>
              <a:t>A very permissive metric that scores a match </a:t>
            </a:r>
            <a:br>
              <a:rPr lang="en-US" sz="1800" b="1" dirty="0">
                <a:latin typeface="Arial" charset="0"/>
                <a:cs typeface="Arial" charset="0"/>
              </a:rPr>
            </a:br>
            <a:r>
              <a:rPr lang="en-US" sz="1800" b="1" dirty="0">
                <a:latin typeface="Arial" charset="0"/>
                <a:cs typeface="Arial" charset="0"/>
              </a:rPr>
              <a:t>as correct even though the accuracy of the time alignment might be very poor.</a:t>
            </a:r>
          </a:p>
          <a:p>
            <a:pPr marL="182558" indent="-182558">
              <a:spcBef>
                <a:spcPts val="0"/>
              </a:spcBef>
              <a:spcAft>
                <a:spcPts val="1200"/>
              </a:spcAft>
              <a:buFont typeface="Arial" charset="0"/>
              <a:buChar char="•"/>
            </a:pPr>
            <a:r>
              <a:rPr lang="en-US" sz="1800" b="1" dirty="0">
                <a:latin typeface="Arial" charset="0"/>
                <a:cs typeface="Arial" charset="0"/>
              </a:rPr>
              <a:t>Widely used in the neuroengineering community because it tends to produce a high sensitivity. Used in FDA submissions which has created an overly optimistic view of the accuracy of state of the art systems.</a:t>
            </a:r>
          </a:p>
          <a:p>
            <a:pPr marL="182558" indent="-182558">
              <a:spcBef>
                <a:spcPts val="0"/>
              </a:spcBef>
              <a:spcAft>
                <a:spcPts val="1200"/>
              </a:spcAft>
              <a:buFont typeface="Arial" charset="0"/>
              <a:buChar char="•"/>
            </a:pPr>
            <a:r>
              <a:rPr lang="en-US" sz="1800" b="1" dirty="0">
                <a:latin typeface="Arial" charset="0"/>
                <a:cs typeface="Arial" charset="0"/>
              </a:rPr>
              <a:t>These kinds of issues become extremely important when the data sets are unbalanced.</a:t>
            </a:r>
          </a:p>
        </p:txBody>
      </p:sp>
      <p:pic>
        <p:nvPicPr>
          <p:cNvPr id="9" name="Picture 8">
            <a:extLst>
              <a:ext uri="{FF2B5EF4-FFF2-40B4-BE49-F238E27FC236}">
                <a16:creationId xmlns:a16="http://schemas.microsoft.com/office/drawing/2014/main" id="{B5CDF4E2-1095-41AE-BE16-12ECDA7B58FC}"/>
              </a:ext>
            </a:extLst>
          </p:cNvPr>
          <p:cNvPicPr>
            <a:picLocks noChangeAspect="1"/>
          </p:cNvPicPr>
          <p:nvPr/>
        </p:nvPicPr>
        <p:blipFill>
          <a:blip r:embed="rId3"/>
          <a:stretch>
            <a:fillRect/>
          </a:stretch>
        </p:blipFill>
        <p:spPr>
          <a:xfrm>
            <a:off x="5473204" y="723900"/>
            <a:ext cx="6564051" cy="3440137"/>
          </a:xfrm>
          <a:prstGeom prst="rect">
            <a:avLst/>
          </a:prstGeom>
        </p:spPr>
      </p:pic>
    </p:spTree>
    <p:extLst>
      <p:ext uri="{BB962C8B-B14F-4D97-AF65-F5344CB8AC3E}">
        <p14:creationId xmlns:p14="http://schemas.microsoft.com/office/powerpoint/2010/main" val="362668777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14">
                                            <p:txEl>
                                              <p:pRg st="3" end="3"/>
                                            </p:txEl>
                                          </p:spTgt>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14">
                                            <p:txEl>
                                              <p:pRg st="4" end="4"/>
                                            </p:txEl>
                                          </p:spTgt>
                                        </p:tgtEl>
                                        <p:attrNameLst>
                                          <p:attrName>style.visibility</p:attrName>
                                        </p:attrNameLst>
                                      </p:cBhvr>
                                      <p:to>
                                        <p:strVal val="visible"/>
                                      </p:to>
                                    </p:set>
                                  </p:childTnLst>
                                </p:cTn>
                              </p:par>
                              <p:par>
                                <p:cTn id="9" presetID="1" presetClass="entr" presetSubtype="0" fill="hold" nodeType="withEffect">
                                  <p:stCondLst>
                                    <p:cond delay="0"/>
                                  </p:stCondLst>
                                  <p:childTnLst>
                                    <p:set>
                                      <p:cBhvr>
                                        <p:cTn id="10" dur="1" fill="hold">
                                          <p:stCondLst>
                                            <p:cond delay="0"/>
                                          </p:stCondLst>
                                        </p:cTn>
                                        <p:tgtEl>
                                          <p:spTgt spid="14">
                                            <p:txEl>
                                              <p:pRg st="5" end="5"/>
                                            </p:txEl>
                                          </p:spTgt>
                                        </p:tgtEl>
                                        <p:attrNameLst>
                                          <p:attrName>style.visibility</p:attrName>
                                        </p:attrNameLst>
                                      </p:cBhvr>
                                      <p:to>
                                        <p:strVal val="visible"/>
                                      </p:to>
                                    </p:set>
                                  </p:childTnLst>
                                </p:cTn>
                              </p:par>
                              <p:par>
                                <p:cTn id="11" presetID="1" presetClass="entr" presetSubtype="0" fill="hold" nodeType="withEffect">
                                  <p:stCondLst>
                                    <p:cond delay="0"/>
                                  </p:stCondLst>
                                  <p:childTnLst>
                                    <p:set>
                                      <p:cBhvr>
                                        <p:cTn id="12" dur="1" fill="hold">
                                          <p:stCondLst>
                                            <p:cond delay="0"/>
                                          </p:stCondLst>
                                        </p:cTn>
                                        <p:tgtEl>
                                          <p:spTgt spid="14">
                                            <p:txEl>
                                              <p:pRg st="6" end="6"/>
                                            </p:txEl>
                                          </p:spTgt>
                                        </p:tgtEl>
                                        <p:attrNameLst>
                                          <p:attrName>style.visibility</p:attrName>
                                        </p:attrNameLst>
                                      </p:cBhvr>
                                      <p:to>
                                        <p:strVal val="visible"/>
                                      </p:to>
                                    </p:set>
                                  </p:childTnLst>
                                </p:cTn>
                              </p:par>
                            </p:childTnLst>
                          </p:cTn>
                        </p:par>
                      </p:childTnLst>
                    </p:cTn>
                  </p:par>
                  <p:par>
                    <p:cTn id="13" fill="hold">
                      <p:stCondLst>
                        <p:cond delay="indefinite"/>
                      </p:stCondLst>
                      <p:childTnLst>
                        <p:par>
                          <p:cTn id="14" fill="hold">
                            <p:stCondLst>
                              <p:cond delay="0"/>
                            </p:stCondLst>
                            <p:childTnLst>
                              <p:par>
                                <p:cTn id="15" presetID="1" presetClass="entr" presetSubtype="0" fill="hold" nodeType="clickEffect">
                                  <p:stCondLst>
                                    <p:cond delay="0"/>
                                  </p:stCondLst>
                                  <p:childTnLst>
                                    <p:set>
                                      <p:cBhvr>
                                        <p:cTn id="16" dur="1" fill="hold">
                                          <p:stCondLst>
                                            <p:cond delay="0"/>
                                          </p:stCondLst>
                                        </p:cTn>
                                        <p:tgtEl>
                                          <p:spTgt spid="14">
                                            <p:txEl>
                                              <p:pRg st="6" end="6"/>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2">
            <a:extLst>
              <a:ext uri="{FF2B5EF4-FFF2-40B4-BE49-F238E27FC236}">
                <a16:creationId xmlns:a16="http://schemas.microsoft.com/office/drawing/2014/main" id="{88221157-914E-53AE-EE8A-CD7DA3BCA375}"/>
              </a:ext>
            </a:extLst>
          </p:cNvPr>
          <p:cNvSpPr txBox="1">
            <a:spLocks/>
          </p:cNvSpPr>
          <p:nvPr/>
        </p:nvSpPr>
        <p:spPr>
          <a:xfrm>
            <a:off x="152400" y="920"/>
            <a:ext cx="11887200" cy="457200"/>
          </a:xfrm>
          <a:prstGeom prst="rect">
            <a:avLst/>
          </a:prstGeom>
        </p:spPr>
        <p:txBody>
          <a:bodyPr lIns="0" tIns="0" rIns="0" bIns="0">
            <a:noAutofit/>
          </a:bodyPr>
          <a:lstStyle>
            <a:lvl1pPr algn="l" defTabSz="457200" rtl="0" eaLnBrk="1" latinLnBrk="0" hangingPunct="1">
              <a:spcBef>
                <a:spcPct val="0"/>
              </a:spcBef>
              <a:buNone/>
              <a:defRPr sz="2400" b="1" kern="1200" baseline="0">
                <a:solidFill>
                  <a:schemeClr val="tx1"/>
                </a:solidFill>
                <a:latin typeface="Arial"/>
                <a:ea typeface="+mj-ea"/>
                <a:cs typeface="Arial"/>
              </a:defRPr>
            </a:lvl1pPr>
          </a:lstStyle>
          <a:p>
            <a:r>
              <a:rPr lang="en-US" dirty="0"/>
              <a:t>What Enabled The Emergence of Deep Learning?</a:t>
            </a:r>
          </a:p>
        </p:txBody>
      </p:sp>
      <p:sp>
        <p:nvSpPr>
          <p:cNvPr id="5" name="TextBox 4">
            <a:extLst>
              <a:ext uri="{FF2B5EF4-FFF2-40B4-BE49-F238E27FC236}">
                <a16:creationId xmlns:a16="http://schemas.microsoft.com/office/drawing/2014/main" id="{59AB845F-E3EF-0660-0D8A-688E95F8838D}"/>
              </a:ext>
            </a:extLst>
          </p:cNvPr>
          <p:cNvSpPr txBox="1"/>
          <p:nvPr/>
        </p:nvSpPr>
        <p:spPr>
          <a:xfrm>
            <a:off x="152400" y="685800"/>
            <a:ext cx="11887200" cy="5723331"/>
          </a:xfrm>
          <a:prstGeom prst="rect">
            <a:avLst/>
          </a:prstGeom>
        </p:spPr>
        <p:txBody>
          <a:bodyPr lIns="0" tIns="0" rIns="0" bIns="0"/>
          <a:lstStyle>
            <a:defPPr>
              <a:defRPr lang="en-US"/>
            </a:defPPr>
            <a:lvl2pPr marL="165100" lvl="1" indent="-165100">
              <a:buFont typeface="Arial" pitchFamily="34" charset="0"/>
              <a:buChar char="•"/>
              <a:defRPr b="1"/>
            </a:lvl2pPr>
          </a:lstStyle>
          <a:p>
            <a:pPr marL="179388" indent="-179388">
              <a:spcAft>
                <a:spcPts val="19200"/>
              </a:spcAft>
              <a:buFont typeface="Arial" panose="020B0604020202020204" pitchFamily="34" charset="0"/>
              <a:buChar char="•"/>
            </a:pPr>
            <a:r>
              <a:rPr lang="en-US" b="1" dirty="0">
                <a:latin typeface="Arial" panose="020B0604020202020204" pitchFamily="34" charset="0"/>
                <a:cs typeface="Arial" panose="020B0604020202020204" pitchFamily="34" charset="0"/>
              </a:rPr>
              <a:t>We never could get deep networks to converge to something useful using backpropagation across many levels:</a:t>
            </a:r>
          </a:p>
          <a:p>
            <a:pPr marL="179388" indent="-179388">
              <a:spcAft>
                <a:spcPts val="1200"/>
              </a:spcAft>
              <a:buFont typeface="Arial" panose="020B0604020202020204" pitchFamily="34" charset="0"/>
              <a:buChar char="•"/>
            </a:pPr>
            <a:r>
              <a:rPr lang="en-US" b="1" dirty="0">
                <a:solidFill>
                  <a:srgbClr val="353585"/>
                </a:solidFill>
                <a:latin typeface="Arial" panose="020B0604020202020204" pitchFamily="34" charset="0"/>
                <a:cs typeface="Arial" panose="020B0604020202020204" pitchFamily="34" charset="0"/>
              </a:rPr>
              <a:t>Solution:</a:t>
            </a:r>
            <a:r>
              <a:rPr lang="en-US" b="1" dirty="0">
                <a:latin typeface="Arial" panose="020B0604020202020204" pitchFamily="34" charset="0"/>
                <a:cs typeface="Arial" panose="020B0604020202020204" pitchFamily="34" charset="0"/>
              </a:rPr>
              <a:t> train each layer independently starting with the input layer.</a:t>
            </a:r>
          </a:p>
          <a:p>
            <a:pPr marL="179388" indent="-179388">
              <a:spcAft>
                <a:spcPts val="1200"/>
              </a:spcAft>
              <a:buFont typeface="Arial" panose="020B0604020202020204" pitchFamily="34" charset="0"/>
              <a:buChar char="•"/>
            </a:pPr>
            <a:r>
              <a:rPr lang="en-US" b="1" dirty="0">
                <a:solidFill>
                  <a:srgbClr val="353585"/>
                </a:solidFill>
                <a:latin typeface="Arial" panose="020B0604020202020204" pitchFamily="34" charset="0"/>
                <a:cs typeface="Arial" panose="020B0604020202020204" pitchFamily="34" charset="0"/>
              </a:rPr>
              <a:t>Another Problem: </a:t>
            </a:r>
            <a:r>
              <a:rPr lang="en-US" b="1" dirty="0">
                <a:latin typeface="Arial" panose="020B0604020202020204" pitchFamily="34" charset="0"/>
                <a:cs typeface="Arial" panose="020B0604020202020204" pitchFamily="34" charset="0"/>
              </a:rPr>
              <a:t>how can we use backpropagation when </a:t>
            </a:r>
            <a:br>
              <a:rPr lang="en-US" b="1" dirty="0">
                <a:latin typeface="Arial" panose="020B0604020202020204" pitchFamily="34" charset="0"/>
                <a:cs typeface="Arial" panose="020B0604020202020204" pitchFamily="34" charset="0"/>
              </a:rPr>
            </a:br>
            <a:r>
              <a:rPr lang="en-US" b="1" dirty="0">
                <a:latin typeface="Arial" panose="020B0604020202020204" pitchFamily="34" charset="0"/>
                <a:cs typeface="Arial" panose="020B0604020202020204" pitchFamily="34" charset="0"/>
              </a:rPr>
              <a:t>we don’t have intermediate labels?</a:t>
            </a:r>
          </a:p>
          <a:p>
            <a:pPr marL="179388" indent="-179388">
              <a:spcAft>
                <a:spcPts val="1200"/>
              </a:spcAft>
              <a:buFont typeface="Arial" panose="020B0604020202020204" pitchFamily="34" charset="0"/>
              <a:buChar char="•"/>
            </a:pPr>
            <a:r>
              <a:rPr lang="en-US" b="1" dirty="0">
                <a:latin typeface="Arial" panose="020B0604020202020204" pitchFamily="34" charset="0"/>
                <a:cs typeface="Arial" panose="020B0604020202020204" pitchFamily="34" charset="0"/>
              </a:rPr>
              <a:t>A better solution is what is known as an autoencoder: train each </a:t>
            </a:r>
            <a:br>
              <a:rPr lang="en-US" b="1" dirty="0">
                <a:latin typeface="Arial" panose="020B0604020202020204" pitchFamily="34" charset="0"/>
                <a:cs typeface="Arial" panose="020B0604020202020204" pitchFamily="34" charset="0"/>
              </a:rPr>
            </a:br>
            <a:r>
              <a:rPr lang="en-US" b="1" dirty="0">
                <a:latin typeface="Arial" panose="020B0604020202020204" pitchFamily="34" charset="0"/>
                <a:cs typeface="Arial" panose="020B0604020202020204" pitchFamily="34" charset="0"/>
              </a:rPr>
              <a:t>layer to reproduce the input, and then split the model in half.</a:t>
            </a:r>
          </a:p>
          <a:p>
            <a:pPr marL="179388" indent="-179388">
              <a:spcAft>
                <a:spcPts val="1200"/>
              </a:spcAft>
              <a:buFont typeface="Arial" panose="020B0604020202020204" pitchFamily="34" charset="0"/>
              <a:buChar char="•"/>
            </a:pPr>
            <a:r>
              <a:rPr lang="en-US" b="1" dirty="0">
                <a:latin typeface="Arial" panose="020B0604020202020204" pitchFamily="34" charset="0"/>
                <a:cs typeface="Arial" panose="020B0604020202020204" pitchFamily="34" charset="0"/>
              </a:rPr>
              <a:t>Generative models extend these concepts even further.</a:t>
            </a:r>
          </a:p>
          <a:p>
            <a:pPr marL="179388" indent="-179388">
              <a:spcAft>
                <a:spcPts val="1200"/>
              </a:spcAft>
              <a:buFont typeface="Arial" panose="020B0604020202020204" pitchFamily="34" charset="0"/>
              <a:buChar char="•"/>
            </a:pPr>
            <a:endParaRPr lang="en-US" b="1" dirty="0">
              <a:latin typeface="Arial" panose="020B0604020202020204" pitchFamily="34" charset="0"/>
              <a:cs typeface="Arial" panose="020B0604020202020204" pitchFamily="34" charset="0"/>
            </a:endParaRPr>
          </a:p>
          <a:p>
            <a:pPr marL="179388" indent="-179388">
              <a:spcAft>
                <a:spcPts val="51200"/>
              </a:spcAft>
              <a:buFont typeface="Arial" panose="020B0604020202020204" pitchFamily="34" charset="0"/>
              <a:buChar char="•"/>
            </a:pPr>
            <a:endParaRPr lang="en-US" b="1" dirty="0">
              <a:latin typeface="Arial" panose="020B0604020202020204" pitchFamily="34" charset="0"/>
              <a:cs typeface="Arial" panose="020B0604020202020204" pitchFamily="34" charset="0"/>
            </a:endParaRPr>
          </a:p>
        </p:txBody>
      </p:sp>
      <p:pic>
        <p:nvPicPr>
          <p:cNvPr id="2" name="Picture 2">
            <a:extLst>
              <a:ext uri="{FF2B5EF4-FFF2-40B4-BE49-F238E27FC236}">
                <a16:creationId xmlns:a16="http://schemas.microsoft.com/office/drawing/2014/main" id="{548A9DA6-A435-6E44-2972-8AC6E116E003}"/>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rot="-60000">
            <a:off x="2491577" y="1387792"/>
            <a:ext cx="7208848" cy="201955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pic>
      <p:pic>
        <p:nvPicPr>
          <p:cNvPr id="3" name="Picture 2">
            <a:extLst>
              <a:ext uri="{FF2B5EF4-FFF2-40B4-BE49-F238E27FC236}">
                <a16:creationId xmlns:a16="http://schemas.microsoft.com/office/drawing/2014/main" id="{9F67069D-5B20-8511-05DA-C28EC474DEE5}"/>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7976382" y="4163549"/>
            <a:ext cx="4063217" cy="2199152"/>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7" name="Rounded Rectangle 6">
            <a:extLst>
              <a:ext uri="{FF2B5EF4-FFF2-40B4-BE49-F238E27FC236}">
                <a16:creationId xmlns:a16="http://schemas.microsoft.com/office/drawing/2014/main" id="{B7C043A1-5084-8C0C-46B9-3E1973929CA5}"/>
              </a:ext>
            </a:extLst>
          </p:cNvPr>
          <p:cNvSpPr/>
          <p:nvPr/>
        </p:nvSpPr>
        <p:spPr>
          <a:xfrm>
            <a:off x="9932371" y="5516984"/>
            <a:ext cx="2107229" cy="608785"/>
          </a:xfrm>
          <a:prstGeom prst="roundRect">
            <a:avLst/>
          </a:prstGeom>
          <a:noFill/>
          <a:ln>
            <a:solidFill>
              <a:schemeClr val="accent6">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lvl1pPr>
              <a:defRPr sz="2400">
                <a:solidFill>
                  <a:schemeClr val="tx1"/>
                </a:solidFill>
                <a:latin typeface="Times New Roman" charset="0"/>
                <a:ea typeface="Arial" charset="0"/>
                <a:cs typeface="Arial" charset="0"/>
              </a:defRPr>
            </a:lvl1pPr>
            <a:lvl2pPr marL="742950" indent="-285750">
              <a:defRPr sz="2400">
                <a:solidFill>
                  <a:schemeClr val="tx1"/>
                </a:solidFill>
                <a:latin typeface="Times New Roman" charset="0"/>
                <a:ea typeface="Arial" charset="0"/>
                <a:cs typeface="Arial" charset="0"/>
              </a:defRPr>
            </a:lvl2pPr>
            <a:lvl3pPr marL="1143000" indent="-228600">
              <a:defRPr sz="2400">
                <a:solidFill>
                  <a:schemeClr val="tx1"/>
                </a:solidFill>
                <a:latin typeface="Times New Roman" charset="0"/>
                <a:ea typeface="Arial" charset="0"/>
                <a:cs typeface="Arial" charset="0"/>
              </a:defRPr>
            </a:lvl3pPr>
            <a:lvl4pPr marL="1600200" indent="-228600">
              <a:defRPr sz="2400">
                <a:solidFill>
                  <a:schemeClr val="tx1"/>
                </a:solidFill>
                <a:latin typeface="Times New Roman" charset="0"/>
                <a:ea typeface="Arial" charset="0"/>
                <a:cs typeface="Arial" charset="0"/>
              </a:defRPr>
            </a:lvl4pPr>
            <a:lvl5pPr marL="2057400" indent="-228600">
              <a:defRPr sz="2400">
                <a:solidFill>
                  <a:schemeClr val="tx1"/>
                </a:solidFill>
                <a:latin typeface="Times New Roman" charset="0"/>
                <a:ea typeface="Arial" charset="0"/>
                <a:cs typeface="Arial" charset="0"/>
              </a:defRPr>
            </a:lvl5pPr>
            <a:lvl6pPr marL="2514600" indent="-228600" eaLnBrk="0" fontAlgn="base" hangingPunct="0">
              <a:spcBef>
                <a:spcPct val="0"/>
              </a:spcBef>
              <a:spcAft>
                <a:spcPct val="0"/>
              </a:spcAft>
              <a:defRPr sz="2400">
                <a:solidFill>
                  <a:schemeClr val="tx1"/>
                </a:solidFill>
                <a:latin typeface="Times New Roman" charset="0"/>
                <a:ea typeface="Arial" charset="0"/>
                <a:cs typeface="Arial" charset="0"/>
              </a:defRPr>
            </a:lvl6pPr>
            <a:lvl7pPr marL="2971800" indent="-228600" eaLnBrk="0" fontAlgn="base" hangingPunct="0">
              <a:spcBef>
                <a:spcPct val="0"/>
              </a:spcBef>
              <a:spcAft>
                <a:spcPct val="0"/>
              </a:spcAft>
              <a:defRPr sz="2400">
                <a:solidFill>
                  <a:schemeClr val="tx1"/>
                </a:solidFill>
                <a:latin typeface="Times New Roman" charset="0"/>
                <a:ea typeface="Arial" charset="0"/>
                <a:cs typeface="Arial" charset="0"/>
              </a:defRPr>
            </a:lvl7pPr>
            <a:lvl8pPr marL="3429000" indent="-228600" eaLnBrk="0" fontAlgn="base" hangingPunct="0">
              <a:spcBef>
                <a:spcPct val="0"/>
              </a:spcBef>
              <a:spcAft>
                <a:spcPct val="0"/>
              </a:spcAft>
              <a:defRPr sz="2400">
                <a:solidFill>
                  <a:schemeClr val="tx1"/>
                </a:solidFill>
                <a:latin typeface="Times New Roman" charset="0"/>
                <a:ea typeface="Arial" charset="0"/>
                <a:cs typeface="Arial" charset="0"/>
              </a:defRPr>
            </a:lvl8pPr>
            <a:lvl9pPr marL="3886200" indent="-228600" eaLnBrk="0" fontAlgn="base" hangingPunct="0">
              <a:spcBef>
                <a:spcPct val="0"/>
              </a:spcBef>
              <a:spcAft>
                <a:spcPct val="0"/>
              </a:spcAft>
              <a:defRPr sz="2400">
                <a:solidFill>
                  <a:schemeClr val="tx1"/>
                </a:solidFill>
                <a:latin typeface="Times New Roman" charset="0"/>
                <a:ea typeface="Arial" charset="0"/>
                <a:cs typeface="Arial" charset="0"/>
              </a:defRPr>
            </a:lvl9pPr>
          </a:lstStyle>
          <a:p>
            <a:pPr algn="ctr"/>
            <a:endParaRPr lang="en-GB" altLang="x-none">
              <a:solidFill>
                <a:srgbClr val="FFFFFF"/>
              </a:solidFill>
            </a:endParaRPr>
          </a:p>
        </p:txBody>
      </p:sp>
    </p:spTree>
    <p:extLst>
      <p:ext uri="{BB962C8B-B14F-4D97-AF65-F5344CB8AC3E}">
        <p14:creationId xmlns:p14="http://schemas.microsoft.com/office/powerpoint/2010/main" val="145135635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5">
                                            <p:txEl>
                                              <p:pRg st="0" end="0"/>
                                            </p:txEl>
                                          </p:spTgt>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2"/>
                                        </p:tgtEl>
                                        <p:attrNameLst>
                                          <p:attrName>style.visibility</p:attrName>
                                        </p:attrNameLst>
                                      </p:cBhvr>
                                      <p:to>
                                        <p:strVal val="visible"/>
                                      </p:to>
                                    </p:set>
                                  </p:childTnLst>
                                </p:cTn>
                              </p:par>
                            </p:childTnLst>
                          </p:cTn>
                        </p:par>
                      </p:childTnLst>
                    </p:cTn>
                  </p:par>
                  <p:par>
                    <p:cTn id="9" fill="hold">
                      <p:stCondLst>
                        <p:cond delay="indefinite"/>
                      </p:stCondLst>
                      <p:childTnLst>
                        <p:par>
                          <p:cTn id="10" fill="hold">
                            <p:stCondLst>
                              <p:cond delay="0"/>
                            </p:stCondLst>
                            <p:childTnLst>
                              <p:par>
                                <p:cTn id="11" presetID="1" presetClass="entr" presetSubtype="0" fill="hold" nodeType="clickEffect">
                                  <p:stCondLst>
                                    <p:cond delay="0"/>
                                  </p:stCondLst>
                                  <p:childTnLst>
                                    <p:set>
                                      <p:cBhvr>
                                        <p:cTn id="12" dur="1" fill="hold">
                                          <p:stCondLst>
                                            <p:cond delay="0"/>
                                          </p:stCondLst>
                                        </p:cTn>
                                        <p:tgtEl>
                                          <p:spTgt spid="5">
                                            <p:txEl>
                                              <p:pRg st="1" end="1"/>
                                            </p:txEl>
                                          </p:spTgt>
                                        </p:tgtEl>
                                        <p:attrNameLst>
                                          <p:attrName>style.visibility</p:attrName>
                                        </p:attrNameLst>
                                      </p:cBhvr>
                                      <p:to>
                                        <p:strVal val="visible"/>
                                      </p:to>
                                    </p:set>
                                  </p:childTnLst>
                                </p:cTn>
                              </p:par>
                            </p:childTnLst>
                          </p:cTn>
                        </p:par>
                      </p:childTnLst>
                    </p:cTn>
                  </p:par>
                  <p:par>
                    <p:cTn id="13" fill="hold">
                      <p:stCondLst>
                        <p:cond delay="indefinite"/>
                      </p:stCondLst>
                      <p:childTnLst>
                        <p:par>
                          <p:cTn id="14" fill="hold">
                            <p:stCondLst>
                              <p:cond delay="0"/>
                            </p:stCondLst>
                            <p:childTnLst>
                              <p:par>
                                <p:cTn id="15" presetID="1" presetClass="entr" presetSubtype="0" fill="hold" nodeType="clickEffect">
                                  <p:stCondLst>
                                    <p:cond delay="0"/>
                                  </p:stCondLst>
                                  <p:childTnLst>
                                    <p:set>
                                      <p:cBhvr>
                                        <p:cTn id="16" dur="1" fill="hold">
                                          <p:stCondLst>
                                            <p:cond delay="0"/>
                                          </p:stCondLst>
                                        </p:cTn>
                                        <p:tgtEl>
                                          <p:spTgt spid="5">
                                            <p:txEl>
                                              <p:pRg st="2" end="2"/>
                                            </p:txEl>
                                          </p:spTgt>
                                        </p:tgtEl>
                                        <p:attrNameLst>
                                          <p:attrName>style.visibility</p:attrName>
                                        </p:attrNameLst>
                                      </p:cBhvr>
                                      <p:to>
                                        <p:strVal val="visible"/>
                                      </p:to>
                                    </p:set>
                                  </p:childTnLst>
                                </p:cTn>
                              </p:par>
                            </p:childTnLst>
                          </p:cTn>
                        </p:par>
                      </p:childTnLst>
                    </p:cTn>
                  </p:par>
                  <p:par>
                    <p:cTn id="17" fill="hold">
                      <p:stCondLst>
                        <p:cond delay="indefinite"/>
                      </p:stCondLst>
                      <p:childTnLst>
                        <p:par>
                          <p:cTn id="18" fill="hold">
                            <p:stCondLst>
                              <p:cond delay="0"/>
                            </p:stCondLst>
                            <p:childTnLst>
                              <p:par>
                                <p:cTn id="19" presetID="1" presetClass="entr" presetSubtype="0" fill="hold" nodeType="clickEffect">
                                  <p:stCondLst>
                                    <p:cond delay="0"/>
                                  </p:stCondLst>
                                  <p:childTnLst>
                                    <p:set>
                                      <p:cBhvr>
                                        <p:cTn id="20" dur="1" fill="hold">
                                          <p:stCondLst>
                                            <p:cond delay="0"/>
                                          </p:stCondLst>
                                        </p:cTn>
                                        <p:tgtEl>
                                          <p:spTgt spid="5">
                                            <p:txEl>
                                              <p:pRg st="3" end="3"/>
                                            </p:txEl>
                                          </p:spTgt>
                                        </p:tgtEl>
                                        <p:attrNameLst>
                                          <p:attrName>style.visibility</p:attrName>
                                        </p:attrNameLst>
                                      </p:cBhvr>
                                      <p:to>
                                        <p:strVal val="visible"/>
                                      </p:to>
                                    </p:set>
                                  </p:childTnLst>
                                </p:cTn>
                              </p:par>
                              <p:par>
                                <p:cTn id="21" presetID="1" presetClass="entr" presetSubtype="0" fill="hold" nodeType="withEffect">
                                  <p:stCondLst>
                                    <p:cond delay="0"/>
                                  </p:stCondLst>
                                  <p:childTnLst>
                                    <p:set>
                                      <p:cBhvr>
                                        <p:cTn id="22" dur="1" fill="hold">
                                          <p:stCondLst>
                                            <p:cond delay="0"/>
                                          </p:stCondLst>
                                        </p:cTn>
                                        <p:tgtEl>
                                          <p:spTgt spid="5">
                                            <p:txEl>
                                              <p:pRg st="4" end="4"/>
                                            </p:txEl>
                                          </p:spTgt>
                                        </p:tgtEl>
                                        <p:attrNameLst>
                                          <p:attrName>style.visibility</p:attrName>
                                        </p:attrNameLst>
                                      </p:cBhvr>
                                      <p:to>
                                        <p:strVal val="visible"/>
                                      </p:to>
                                    </p:set>
                                  </p:childTnLst>
                                </p:cTn>
                              </p:par>
                              <p:par>
                                <p:cTn id="23" presetID="1" presetClass="entr" presetSubtype="0" fill="hold" nodeType="withEffect">
                                  <p:stCondLst>
                                    <p:cond delay="0"/>
                                  </p:stCondLst>
                                  <p:childTnLst>
                                    <p:set>
                                      <p:cBhvr>
                                        <p:cTn id="24" dur="1" fill="hold">
                                          <p:stCondLst>
                                            <p:cond delay="0"/>
                                          </p:stCondLst>
                                        </p:cTn>
                                        <p:tgtEl>
                                          <p:spTgt spid="3"/>
                                        </p:tgtEl>
                                        <p:attrNameLst>
                                          <p:attrName>style.visibility</p:attrName>
                                        </p:attrNameLst>
                                      </p:cBhvr>
                                      <p:to>
                                        <p:strVal val="visible"/>
                                      </p:to>
                                    </p:set>
                                  </p:childTnLst>
                                </p:cTn>
                              </p:par>
                              <p:par>
                                <p:cTn id="25" presetID="1" presetClass="entr" presetSubtype="0" fill="hold" grpId="0" nodeType="withEffect">
                                  <p:stCondLst>
                                    <p:cond delay="0"/>
                                  </p:stCondLst>
                                  <p:childTnLst>
                                    <p:set>
                                      <p:cBhvr>
                                        <p:cTn id="26" dur="1" fill="hold">
                                          <p:stCondLst>
                                            <p:cond delay="0"/>
                                          </p:stCondLst>
                                        </p:cTn>
                                        <p:tgtEl>
                                          <p:spTgt spid="7"/>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animBg="1"/>
    </p:bld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2">
            <a:extLst>
              <a:ext uri="{FF2B5EF4-FFF2-40B4-BE49-F238E27FC236}">
                <a16:creationId xmlns:a16="http://schemas.microsoft.com/office/drawing/2014/main" id="{88221157-914E-53AE-EE8A-CD7DA3BCA375}"/>
              </a:ext>
            </a:extLst>
          </p:cNvPr>
          <p:cNvSpPr txBox="1">
            <a:spLocks/>
          </p:cNvSpPr>
          <p:nvPr/>
        </p:nvSpPr>
        <p:spPr>
          <a:xfrm>
            <a:off x="1752600" y="920"/>
            <a:ext cx="8686800" cy="393234"/>
          </a:xfrm>
          <a:prstGeom prst="rect">
            <a:avLst/>
          </a:prstGeom>
        </p:spPr>
        <p:txBody>
          <a:bodyPr lIns="0" tIns="0" rIns="0" bIns="0">
            <a:noAutofit/>
          </a:bodyPr>
          <a:lstStyle>
            <a:lvl1pPr algn="l" defTabSz="457200" rtl="0" eaLnBrk="1" latinLnBrk="0" hangingPunct="1">
              <a:spcBef>
                <a:spcPct val="0"/>
              </a:spcBef>
              <a:buNone/>
              <a:defRPr sz="2400" b="1" kern="1200" baseline="0">
                <a:solidFill>
                  <a:schemeClr val="tx1"/>
                </a:solidFill>
                <a:latin typeface="Arial"/>
                <a:ea typeface="+mj-ea"/>
                <a:cs typeface="Arial"/>
              </a:defRPr>
            </a:lvl1pPr>
          </a:lstStyle>
          <a:p>
            <a:r>
              <a:rPr lang="en-US" dirty="0"/>
              <a:t>The Emergence of Transformers Using Attention</a:t>
            </a:r>
          </a:p>
        </p:txBody>
      </p:sp>
      <p:pic>
        <p:nvPicPr>
          <p:cNvPr id="6" name="Picture 5" descr="Diagram&#10;&#10;Description automatically generated">
            <a:hlinkClick r:id="rId2"/>
            <a:extLst>
              <a:ext uri="{FF2B5EF4-FFF2-40B4-BE49-F238E27FC236}">
                <a16:creationId xmlns:a16="http://schemas.microsoft.com/office/drawing/2014/main" id="{FD74A781-AA16-7452-7516-0871242A8BC7}"/>
              </a:ext>
            </a:extLst>
          </p:cNvPr>
          <p:cNvPicPr>
            <a:picLocks noChangeAspect="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6600095" y="577090"/>
            <a:ext cx="4356293" cy="5884084"/>
          </a:xfrm>
          <a:prstGeom prst="rect">
            <a:avLst/>
          </a:prstGeom>
          <a:noFill/>
          <a:ln>
            <a:noFill/>
          </a:ln>
        </p:spPr>
      </p:pic>
      <p:pic>
        <p:nvPicPr>
          <p:cNvPr id="8" name="Picture 7" descr="Diagram&#10;&#10;Description automatically generated">
            <a:hlinkClick r:id="rId4"/>
            <a:extLst>
              <a:ext uri="{FF2B5EF4-FFF2-40B4-BE49-F238E27FC236}">
                <a16:creationId xmlns:a16="http://schemas.microsoft.com/office/drawing/2014/main" id="{7122AEED-BFB6-8B83-6528-481F3662BE65}"/>
              </a:ext>
            </a:extLst>
          </p:cNvPr>
          <p:cNvPicPr>
            <a:picLocks noChangeAspect="1"/>
          </p:cNvPicPr>
          <p:nvPr/>
        </p:nvPicPr>
        <p:blipFill>
          <a:blip r:embed="rId5">
            <a:extLst>
              <a:ext uri="{BEBA8EAE-BF5A-486C-A8C5-ECC9F3942E4B}">
                <a14:imgProps xmlns:a14="http://schemas.microsoft.com/office/drawing/2010/main">
                  <a14:imgLayer r:embed="rId6">
                    <a14:imgEffect>
                      <a14:saturation sat="400000"/>
                    </a14:imgEffect>
                  </a14:imgLayer>
                </a14:imgProps>
              </a:ext>
            </a:extLst>
          </a:blip>
          <a:stretch>
            <a:fillRect/>
          </a:stretch>
        </p:blipFill>
        <p:spPr>
          <a:xfrm>
            <a:off x="672905" y="890869"/>
            <a:ext cx="5420784" cy="5594965"/>
          </a:xfrm>
          <a:prstGeom prst="rect">
            <a:avLst/>
          </a:prstGeom>
        </p:spPr>
      </p:pic>
      <p:sp>
        <p:nvSpPr>
          <p:cNvPr id="9" name="TextBox 8">
            <a:extLst>
              <a:ext uri="{FF2B5EF4-FFF2-40B4-BE49-F238E27FC236}">
                <a16:creationId xmlns:a16="http://schemas.microsoft.com/office/drawing/2014/main" id="{A375B76A-D005-8192-7749-EED090B6E35F}"/>
              </a:ext>
            </a:extLst>
          </p:cNvPr>
          <p:cNvSpPr txBox="1"/>
          <p:nvPr/>
        </p:nvSpPr>
        <p:spPr>
          <a:xfrm>
            <a:off x="690653" y="723900"/>
            <a:ext cx="3423653" cy="358560"/>
          </a:xfrm>
          <a:prstGeom prst="rect">
            <a:avLst/>
          </a:prstGeom>
          <a:noFill/>
        </p:spPr>
        <p:txBody>
          <a:bodyPr wrap="square" lIns="0" tIns="0" rIns="0" bIns="0" rtlCol="0">
            <a:spAutoFit/>
          </a:bodyPr>
          <a:lstStyle/>
          <a:p>
            <a:pPr defTabSz="443777"/>
            <a:r>
              <a:rPr lang="en-US" sz="2330" b="1" dirty="0">
                <a:solidFill>
                  <a:prstClr val="black"/>
                </a:solidFill>
                <a:latin typeface="Arial" panose="020B0604020202020204" pitchFamily="34" charset="0"/>
                <a:cs typeface="Arial" panose="020B0604020202020204" pitchFamily="34" charset="0"/>
              </a:rPr>
              <a:t>Encoder:</a:t>
            </a:r>
          </a:p>
        </p:txBody>
      </p:sp>
      <p:sp>
        <p:nvSpPr>
          <p:cNvPr id="10" name="TextBox 9">
            <a:extLst>
              <a:ext uri="{FF2B5EF4-FFF2-40B4-BE49-F238E27FC236}">
                <a16:creationId xmlns:a16="http://schemas.microsoft.com/office/drawing/2014/main" id="{FA0C5AD2-8262-3047-D880-16409585A47F}"/>
              </a:ext>
            </a:extLst>
          </p:cNvPr>
          <p:cNvSpPr txBox="1"/>
          <p:nvPr/>
        </p:nvSpPr>
        <p:spPr>
          <a:xfrm>
            <a:off x="6765388" y="871329"/>
            <a:ext cx="2662518" cy="358560"/>
          </a:xfrm>
          <a:prstGeom prst="rect">
            <a:avLst/>
          </a:prstGeom>
          <a:noFill/>
        </p:spPr>
        <p:txBody>
          <a:bodyPr wrap="square" lIns="0" tIns="0" rIns="0" bIns="0" rtlCol="0">
            <a:spAutoFit/>
          </a:bodyPr>
          <a:lstStyle/>
          <a:p>
            <a:pPr defTabSz="443777"/>
            <a:r>
              <a:rPr lang="en-US" sz="2330" b="1" dirty="0">
                <a:solidFill>
                  <a:prstClr val="black"/>
                </a:solidFill>
                <a:latin typeface="Arial" panose="020B0604020202020204" pitchFamily="34" charset="0"/>
                <a:cs typeface="Arial" panose="020B0604020202020204" pitchFamily="34" charset="0"/>
              </a:rPr>
              <a:t>Decoder:</a:t>
            </a:r>
          </a:p>
        </p:txBody>
      </p:sp>
    </p:spTree>
    <p:extLst>
      <p:ext uri="{BB962C8B-B14F-4D97-AF65-F5344CB8AC3E}">
        <p14:creationId xmlns:p14="http://schemas.microsoft.com/office/powerpoint/2010/main" val="158980245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10"/>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6"/>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0" grpId="0"/>
    </p:bld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2">
            <a:extLst>
              <a:ext uri="{FF2B5EF4-FFF2-40B4-BE49-F238E27FC236}">
                <a16:creationId xmlns:a16="http://schemas.microsoft.com/office/drawing/2014/main" id="{88221157-914E-53AE-EE8A-CD7DA3BCA375}"/>
              </a:ext>
            </a:extLst>
          </p:cNvPr>
          <p:cNvSpPr txBox="1">
            <a:spLocks/>
          </p:cNvSpPr>
          <p:nvPr/>
        </p:nvSpPr>
        <p:spPr>
          <a:xfrm>
            <a:off x="152400" y="920"/>
            <a:ext cx="11887200" cy="457200"/>
          </a:xfrm>
          <a:prstGeom prst="rect">
            <a:avLst/>
          </a:prstGeom>
        </p:spPr>
        <p:txBody>
          <a:bodyPr lIns="0" tIns="0" rIns="0" bIns="0">
            <a:noAutofit/>
          </a:bodyPr>
          <a:lstStyle>
            <a:lvl1pPr algn="l" defTabSz="457200" rtl="0" eaLnBrk="1" latinLnBrk="0" hangingPunct="1">
              <a:spcBef>
                <a:spcPct val="0"/>
              </a:spcBef>
              <a:buNone/>
              <a:defRPr sz="2400" b="1" kern="1200" baseline="0">
                <a:solidFill>
                  <a:schemeClr val="tx1"/>
                </a:solidFill>
                <a:latin typeface="Arial"/>
                <a:ea typeface="+mj-ea"/>
                <a:cs typeface="Arial"/>
              </a:defRPr>
            </a:lvl1pPr>
          </a:lstStyle>
          <a:p>
            <a:r>
              <a:rPr lang="en-US" dirty="0" err="1"/>
              <a:t>Multihead</a:t>
            </a:r>
            <a:r>
              <a:rPr lang="en-US" dirty="0"/>
              <a:t> Attention Captures Multi-Timescale Context</a:t>
            </a:r>
          </a:p>
        </p:txBody>
      </p:sp>
      <p:grpSp>
        <p:nvGrpSpPr>
          <p:cNvPr id="8" name="Group 7">
            <a:extLst>
              <a:ext uri="{FF2B5EF4-FFF2-40B4-BE49-F238E27FC236}">
                <a16:creationId xmlns:a16="http://schemas.microsoft.com/office/drawing/2014/main" id="{E43BE76F-1DD7-E880-6189-B97A312D52A6}"/>
              </a:ext>
            </a:extLst>
          </p:cNvPr>
          <p:cNvGrpSpPr/>
          <p:nvPr/>
        </p:nvGrpSpPr>
        <p:grpSpPr>
          <a:xfrm>
            <a:off x="3707026" y="909362"/>
            <a:ext cx="8086199" cy="5175394"/>
            <a:chOff x="1880348" y="796820"/>
            <a:chExt cx="8086199" cy="5175394"/>
          </a:xfrm>
        </p:grpSpPr>
        <p:pic>
          <p:nvPicPr>
            <p:cNvPr id="2" name="Content Placeholder 4" descr="A picture containing box and whisker chart&#10;&#10;Description automatically generated">
              <a:extLst>
                <a:ext uri="{FF2B5EF4-FFF2-40B4-BE49-F238E27FC236}">
                  <a16:creationId xmlns:a16="http://schemas.microsoft.com/office/drawing/2014/main" id="{E2FACD6B-2CE1-6DD8-D773-50AE6B8B24C0}"/>
                </a:ext>
              </a:extLst>
            </p:cNvPr>
            <p:cNvPicPr>
              <a:picLocks noChangeAspect="1"/>
            </p:cNvPicPr>
            <p:nvPr/>
          </p:nvPicPr>
          <p:blipFill>
            <a:blip r:embed="rId2"/>
            <a:stretch>
              <a:fillRect/>
            </a:stretch>
          </p:blipFill>
          <p:spPr>
            <a:xfrm>
              <a:off x="1957127" y="2736458"/>
              <a:ext cx="2228383" cy="1194519"/>
            </a:xfrm>
            <a:prstGeom prst="rect">
              <a:avLst/>
            </a:prstGeom>
          </p:spPr>
        </p:pic>
        <p:pic>
          <p:nvPicPr>
            <p:cNvPr id="3" name="Picture 2" descr="A picture containing diagram&#10;&#10;Description automatically generated">
              <a:extLst>
                <a:ext uri="{FF2B5EF4-FFF2-40B4-BE49-F238E27FC236}">
                  <a16:creationId xmlns:a16="http://schemas.microsoft.com/office/drawing/2014/main" id="{2C8FFDA8-5434-AF72-0886-71305ECC084C}"/>
                </a:ext>
              </a:extLst>
            </p:cNvPr>
            <p:cNvPicPr>
              <a:picLocks noChangeAspect="1"/>
            </p:cNvPicPr>
            <p:nvPr/>
          </p:nvPicPr>
          <p:blipFill>
            <a:blip r:embed="rId3"/>
            <a:stretch>
              <a:fillRect/>
            </a:stretch>
          </p:blipFill>
          <p:spPr>
            <a:xfrm>
              <a:off x="4472205" y="1740718"/>
              <a:ext cx="1125619" cy="3268990"/>
            </a:xfrm>
            <a:prstGeom prst="rect">
              <a:avLst/>
            </a:prstGeom>
          </p:spPr>
        </p:pic>
        <p:pic>
          <p:nvPicPr>
            <p:cNvPr id="5" name="Picture 4" descr="Box and whisker chart&#10;&#10;Description automatically generated with low confidence">
              <a:extLst>
                <a:ext uri="{FF2B5EF4-FFF2-40B4-BE49-F238E27FC236}">
                  <a16:creationId xmlns:a16="http://schemas.microsoft.com/office/drawing/2014/main" id="{3E66A45E-E3FF-4771-7A98-7ECC60F44D45}"/>
                </a:ext>
              </a:extLst>
            </p:cNvPr>
            <p:cNvPicPr>
              <a:picLocks noChangeAspect="1"/>
            </p:cNvPicPr>
            <p:nvPr/>
          </p:nvPicPr>
          <p:blipFill>
            <a:blip r:embed="rId4"/>
            <a:stretch>
              <a:fillRect/>
            </a:stretch>
          </p:blipFill>
          <p:spPr>
            <a:xfrm>
              <a:off x="5961762" y="1738991"/>
              <a:ext cx="1071351" cy="3268991"/>
            </a:xfrm>
            <a:prstGeom prst="rect">
              <a:avLst/>
            </a:prstGeom>
          </p:spPr>
        </p:pic>
        <p:pic>
          <p:nvPicPr>
            <p:cNvPr id="6" name="Picture 5" descr="Chart, box and whisker chart&#10;&#10;Description automatically generated">
              <a:extLst>
                <a:ext uri="{FF2B5EF4-FFF2-40B4-BE49-F238E27FC236}">
                  <a16:creationId xmlns:a16="http://schemas.microsoft.com/office/drawing/2014/main" id="{22D9DE15-4BD6-3787-F063-DF4D9AEBF86F}"/>
                </a:ext>
              </a:extLst>
            </p:cNvPr>
            <p:cNvPicPr>
              <a:picLocks noChangeAspect="1"/>
            </p:cNvPicPr>
            <p:nvPr/>
          </p:nvPicPr>
          <p:blipFill>
            <a:blip r:embed="rId5"/>
            <a:stretch>
              <a:fillRect/>
            </a:stretch>
          </p:blipFill>
          <p:spPr>
            <a:xfrm>
              <a:off x="7281233" y="1673751"/>
              <a:ext cx="622605" cy="3268991"/>
            </a:xfrm>
            <a:prstGeom prst="rect">
              <a:avLst/>
            </a:prstGeom>
          </p:spPr>
        </p:pic>
        <p:pic>
          <p:nvPicPr>
            <p:cNvPr id="7" name="Picture 6" descr="A picture containing shoji&#10;&#10;Description automatically generated">
              <a:extLst>
                <a:ext uri="{FF2B5EF4-FFF2-40B4-BE49-F238E27FC236}">
                  <a16:creationId xmlns:a16="http://schemas.microsoft.com/office/drawing/2014/main" id="{0FB2D6E7-88D8-98D8-B20E-45E03CAD7A75}"/>
                </a:ext>
              </a:extLst>
            </p:cNvPr>
            <p:cNvPicPr>
              <a:picLocks noChangeAspect="1"/>
            </p:cNvPicPr>
            <p:nvPr/>
          </p:nvPicPr>
          <p:blipFill>
            <a:blip r:embed="rId6"/>
            <a:stretch>
              <a:fillRect/>
            </a:stretch>
          </p:blipFill>
          <p:spPr>
            <a:xfrm>
              <a:off x="8240806" y="1682336"/>
              <a:ext cx="528068" cy="3268990"/>
            </a:xfrm>
            <a:prstGeom prst="rect">
              <a:avLst/>
            </a:prstGeom>
          </p:spPr>
        </p:pic>
        <p:pic>
          <p:nvPicPr>
            <p:cNvPr id="10" name="Picture 9" descr="Table&#10;&#10;Description automatically generated with low confidence">
              <a:extLst>
                <a:ext uri="{FF2B5EF4-FFF2-40B4-BE49-F238E27FC236}">
                  <a16:creationId xmlns:a16="http://schemas.microsoft.com/office/drawing/2014/main" id="{6C9AD3BC-F3EB-A5F6-7E99-16CE0A58558A}"/>
                </a:ext>
              </a:extLst>
            </p:cNvPr>
            <p:cNvPicPr>
              <a:picLocks noChangeAspect="1"/>
            </p:cNvPicPr>
            <p:nvPr/>
          </p:nvPicPr>
          <p:blipFill>
            <a:blip r:embed="rId7"/>
            <a:stretch>
              <a:fillRect/>
            </a:stretch>
          </p:blipFill>
          <p:spPr>
            <a:xfrm>
              <a:off x="9035851" y="2752822"/>
              <a:ext cx="930696" cy="708809"/>
            </a:xfrm>
            <a:prstGeom prst="rect">
              <a:avLst/>
            </a:prstGeom>
          </p:spPr>
        </p:pic>
        <p:sp>
          <p:nvSpPr>
            <p:cNvPr id="11" name="TextBox 10">
              <a:extLst>
                <a:ext uri="{FF2B5EF4-FFF2-40B4-BE49-F238E27FC236}">
                  <a16:creationId xmlns:a16="http://schemas.microsoft.com/office/drawing/2014/main" id="{D7BBA455-E6A4-DFDF-542A-454CDA1E90DC}"/>
                </a:ext>
              </a:extLst>
            </p:cNvPr>
            <p:cNvSpPr txBox="1"/>
            <p:nvPr/>
          </p:nvSpPr>
          <p:spPr>
            <a:xfrm>
              <a:off x="1880348" y="796820"/>
              <a:ext cx="2810435" cy="361189"/>
            </a:xfrm>
            <a:prstGeom prst="rect">
              <a:avLst/>
            </a:prstGeom>
            <a:noFill/>
          </p:spPr>
          <p:txBody>
            <a:bodyPr wrap="square" rtlCol="0">
              <a:spAutoFit/>
            </a:bodyPr>
            <a:lstStyle/>
            <a:p>
              <a:pPr defTabSz="443777"/>
              <a:endParaRPr lang="en-US" sz="1747" dirty="0">
                <a:solidFill>
                  <a:prstClr val="black"/>
                </a:solidFill>
                <a:latin typeface="Calibri"/>
              </a:endParaRPr>
            </a:p>
          </p:txBody>
        </p:sp>
        <p:pic>
          <p:nvPicPr>
            <p:cNvPr id="12" name="Picture 11" descr="Text&#10;&#10;Description automatically generated">
              <a:extLst>
                <a:ext uri="{FF2B5EF4-FFF2-40B4-BE49-F238E27FC236}">
                  <a16:creationId xmlns:a16="http://schemas.microsoft.com/office/drawing/2014/main" id="{E2C70129-9C65-3A86-C5D7-1B684713F293}"/>
                </a:ext>
              </a:extLst>
            </p:cNvPr>
            <p:cNvPicPr>
              <a:picLocks noChangeAspect="1"/>
            </p:cNvPicPr>
            <p:nvPr/>
          </p:nvPicPr>
          <p:blipFill>
            <a:blip r:embed="rId8"/>
            <a:stretch>
              <a:fillRect/>
            </a:stretch>
          </p:blipFill>
          <p:spPr>
            <a:xfrm>
              <a:off x="2177189" y="1026520"/>
              <a:ext cx="2927688" cy="542393"/>
            </a:xfrm>
            <a:prstGeom prst="rect">
              <a:avLst/>
            </a:prstGeom>
            <a:ln w="38100">
              <a:solidFill>
                <a:schemeClr val="accent1"/>
              </a:solidFill>
            </a:ln>
          </p:spPr>
        </p:pic>
        <p:sp>
          <p:nvSpPr>
            <p:cNvPr id="13" name="TextBox 12">
              <a:extLst>
                <a:ext uri="{FF2B5EF4-FFF2-40B4-BE49-F238E27FC236}">
                  <a16:creationId xmlns:a16="http://schemas.microsoft.com/office/drawing/2014/main" id="{F2190DFD-A473-F8D0-61A1-75E92C7B9D6F}"/>
                </a:ext>
              </a:extLst>
            </p:cNvPr>
            <p:cNvSpPr txBox="1"/>
            <p:nvPr/>
          </p:nvSpPr>
          <p:spPr>
            <a:xfrm>
              <a:off x="5882231" y="1690923"/>
              <a:ext cx="1145167" cy="361189"/>
            </a:xfrm>
            <a:prstGeom prst="rect">
              <a:avLst/>
            </a:prstGeom>
            <a:noFill/>
            <a:ln w="38100">
              <a:solidFill>
                <a:schemeClr val="accent1"/>
              </a:solidFill>
            </a:ln>
          </p:spPr>
          <p:txBody>
            <a:bodyPr wrap="square" rtlCol="0">
              <a:spAutoFit/>
            </a:bodyPr>
            <a:lstStyle/>
            <a:p>
              <a:pPr defTabSz="443777"/>
              <a:endParaRPr lang="en-US" sz="1747" dirty="0">
                <a:solidFill>
                  <a:prstClr val="black"/>
                </a:solidFill>
                <a:latin typeface="Calibri"/>
              </a:endParaRPr>
            </a:p>
          </p:txBody>
        </p:sp>
        <p:cxnSp>
          <p:nvCxnSpPr>
            <p:cNvPr id="14" name="Straight Connector 13">
              <a:extLst>
                <a:ext uri="{FF2B5EF4-FFF2-40B4-BE49-F238E27FC236}">
                  <a16:creationId xmlns:a16="http://schemas.microsoft.com/office/drawing/2014/main" id="{21CB125A-CACE-A453-5BC3-2D8B9F3FF323}"/>
                </a:ext>
              </a:extLst>
            </p:cNvPr>
            <p:cNvCxnSpPr>
              <a:cxnSpLocks/>
            </p:cNvCxnSpPr>
            <p:nvPr/>
          </p:nvCxnSpPr>
          <p:spPr>
            <a:xfrm flipV="1">
              <a:off x="5136825" y="1240193"/>
              <a:ext cx="1324946" cy="10469"/>
            </a:xfrm>
            <a:prstGeom prst="line">
              <a:avLst/>
            </a:prstGeom>
          </p:spPr>
          <p:style>
            <a:lnRef idx="2">
              <a:schemeClr val="accent1"/>
            </a:lnRef>
            <a:fillRef idx="0">
              <a:schemeClr val="accent1"/>
            </a:fillRef>
            <a:effectRef idx="1">
              <a:schemeClr val="accent1"/>
            </a:effectRef>
            <a:fontRef idx="minor">
              <a:schemeClr val="tx1"/>
            </a:fontRef>
          </p:style>
        </p:cxnSp>
        <p:cxnSp>
          <p:nvCxnSpPr>
            <p:cNvPr id="15" name="Straight Arrow Connector 14">
              <a:extLst>
                <a:ext uri="{FF2B5EF4-FFF2-40B4-BE49-F238E27FC236}">
                  <a16:creationId xmlns:a16="http://schemas.microsoft.com/office/drawing/2014/main" id="{4FC04446-55E9-C967-2447-88DBA102B5CB}"/>
                </a:ext>
              </a:extLst>
            </p:cNvPr>
            <p:cNvCxnSpPr>
              <a:cxnSpLocks/>
            </p:cNvCxnSpPr>
            <p:nvPr/>
          </p:nvCxnSpPr>
          <p:spPr>
            <a:xfrm>
              <a:off x="6455607" y="1259247"/>
              <a:ext cx="6164" cy="423088"/>
            </a:xfrm>
            <a:prstGeom prst="straightConnector1">
              <a:avLst/>
            </a:prstGeom>
            <a:ln>
              <a:tailEnd type="triangle"/>
            </a:ln>
          </p:spPr>
          <p:style>
            <a:lnRef idx="2">
              <a:schemeClr val="accent1"/>
            </a:lnRef>
            <a:fillRef idx="0">
              <a:schemeClr val="accent1"/>
            </a:fillRef>
            <a:effectRef idx="1">
              <a:schemeClr val="accent1"/>
            </a:effectRef>
            <a:fontRef idx="minor">
              <a:schemeClr val="tx1"/>
            </a:fontRef>
          </p:style>
        </p:cxnSp>
        <p:sp>
          <p:nvSpPr>
            <p:cNvPr id="16" name="Right Brace 15">
              <a:extLst>
                <a:ext uri="{FF2B5EF4-FFF2-40B4-BE49-F238E27FC236}">
                  <a16:creationId xmlns:a16="http://schemas.microsoft.com/office/drawing/2014/main" id="{7CB16E7A-4DD8-0A53-7326-6FF34D92F44C}"/>
                </a:ext>
              </a:extLst>
            </p:cNvPr>
            <p:cNvSpPr/>
            <p:nvPr/>
          </p:nvSpPr>
          <p:spPr>
            <a:xfrm rot="5400000" flipH="1">
              <a:off x="7386570" y="3059880"/>
              <a:ext cx="411926" cy="4234319"/>
            </a:xfrm>
            <a:prstGeom prst="rightBrace">
              <a:avLst>
                <a:gd name="adj1" fmla="val 37289"/>
                <a:gd name="adj2" fmla="val 50000"/>
              </a:avLst>
            </a:prstGeom>
          </p:spPr>
          <p:style>
            <a:lnRef idx="2">
              <a:schemeClr val="accent1"/>
            </a:lnRef>
            <a:fillRef idx="0">
              <a:schemeClr val="accent1"/>
            </a:fillRef>
            <a:effectRef idx="1">
              <a:schemeClr val="accent1"/>
            </a:effectRef>
            <a:fontRef idx="minor">
              <a:schemeClr val="tx1"/>
            </a:fontRef>
          </p:style>
          <p:txBody>
            <a:bodyPr rtlCol="0" anchor="ctr"/>
            <a:lstStyle/>
            <a:p>
              <a:pPr algn="ctr" defTabSz="443777"/>
              <a:endParaRPr lang="en-US" sz="1747">
                <a:solidFill>
                  <a:prstClr val="black"/>
                </a:solidFill>
                <a:latin typeface="Calibri"/>
              </a:endParaRPr>
            </a:p>
          </p:txBody>
        </p:sp>
        <p:pic>
          <p:nvPicPr>
            <p:cNvPr id="17" name="Picture 16" descr="Table, calendar&#10;&#10;Description automatically generated">
              <a:extLst>
                <a:ext uri="{FF2B5EF4-FFF2-40B4-BE49-F238E27FC236}">
                  <a16:creationId xmlns:a16="http://schemas.microsoft.com/office/drawing/2014/main" id="{D3D74C28-979B-19B7-30C4-D870224B118E}"/>
                </a:ext>
              </a:extLst>
            </p:cNvPr>
            <p:cNvPicPr>
              <a:picLocks noChangeAspect="1"/>
            </p:cNvPicPr>
            <p:nvPr/>
          </p:nvPicPr>
          <p:blipFill>
            <a:blip r:embed="rId9"/>
            <a:stretch>
              <a:fillRect/>
            </a:stretch>
          </p:blipFill>
          <p:spPr>
            <a:xfrm>
              <a:off x="5545187" y="5263405"/>
              <a:ext cx="4094692" cy="708809"/>
            </a:xfrm>
            <a:prstGeom prst="rect">
              <a:avLst/>
            </a:prstGeom>
          </p:spPr>
        </p:pic>
        <p:sp>
          <p:nvSpPr>
            <p:cNvPr id="18" name="TextBox 17">
              <a:extLst>
                <a:ext uri="{FF2B5EF4-FFF2-40B4-BE49-F238E27FC236}">
                  <a16:creationId xmlns:a16="http://schemas.microsoft.com/office/drawing/2014/main" id="{25E966DA-ADB2-CE97-8BB1-E31953DDB488}"/>
                </a:ext>
              </a:extLst>
            </p:cNvPr>
            <p:cNvSpPr txBox="1"/>
            <p:nvPr/>
          </p:nvSpPr>
          <p:spPr>
            <a:xfrm>
              <a:off x="1967452" y="2799295"/>
              <a:ext cx="2080002" cy="361189"/>
            </a:xfrm>
            <a:prstGeom prst="rect">
              <a:avLst/>
            </a:prstGeom>
            <a:noFill/>
            <a:ln>
              <a:solidFill>
                <a:srgbClr val="00B050"/>
              </a:solidFill>
            </a:ln>
          </p:spPr>
          <p:txBody>
            <a:bodyPr wrap="square" rtlCol="0">
              <a:spAutoFit/>
            </a:bodyPr>
            <a:lstStyle/>
            <a:p>
              <a:pPr defTabSz="443777"/>
              <a:endParaRPr lang="en-US" sz="1747" dirty="0">
                <a:solidFill>
                  <a:prstClr val="black"/>
                </a:solidFill>
                <a:latin typeface="Calibri"/>
              </a:endParaRPr>
            </a:p>
          </p:txBody>
        </p:sp>
        <p:cxnSp>
          <p:nvCxnSpPr>
            <p:cNvPr id="19" name="Straight Arrow Connector 18">
              <a:extLst>
                <a:ext uri="{FF2B5EF4-FFF2-40B4-BE49-F238E27FC236}">
                  <a16:creationId xmlns:a16="http://schemas.microsoft.com/office/drawing/2014/main" id="{F6FDC3F4-F26F-E275-9981-54B28AC79412}"/>
                </a:ext>
              </a:extLst>
            </p:cNvPr>
            <p:cNvCxnSpPr>
              <a:cxnSpLocks/>
            </p:cNvCxnSpPr>
            <p:nvPr/>
          </p:nvCxnSpPr>
          <p:spPr>
            <a:xfrm flipV="1">
              <a:off x="4075979" y="2471069"/>
              <a:ext cx="336919" cy="316800"/>
            </a:xfrm>
            <a:prstGeom prst="straightConnector1">
              <a:avLst/>
            </a:prstGeom>
            <a:ln>
              <a:headEnd type="none" w="med" len="med"/>
              <a:tailEnd type="arrow" w="med" len="med"/>
            </a:ln>
          </p:spPr>
          <p:style>
            <a:lnRef idx="2">
              <a:schemeClr val="accent3"/>
            </a:lnRef>
            <a:fillRef idx="0">
              <a:schemeClr val="accent3"/>
            </a:fillRef>
            <a:effectRef idx="1">
              <a:schemeClr val="accent3"/>
            </a:effectRef>
            <a:fontRef idx="minor">
              <a:schemeClr val="tx1"/>
            </a:fontRef>
          </p:style>
        </p:cxnSp>
        <p:cxnSp>
          <p:nvCxnSpPr>
            <p:cNvPr id="20" name="Straight Arrow Connector 19">
              <a:extLst>
                <a:ext uri="{FF2B5EF4-FFF2-40B4-BE49-F238E27FC236}">
                  <a16:creationId xmlns:a16="http://schemas.microsoft.com/office/drawing/2014/main" id="{554EA8E4-C243-3630-6924-65D248348507}"/>
                </a:ext>
              </a:extLst>
            </p:cNvPr>
            <p:cNvCxnSpPr>
              <a:cxnSpLocks/>
            </p:cNvCxnSpPr>
            <p:nvPr/>
          </p:nvCxnSpPr>
          <p:spPr>
            <a:xfrm>
              <a:off x="4048067" y="3303152"/>
              <a:ext cx="500819" cy="0"/>
            </a:xfrm>
            <a:prstGeom prst="straightConnector1">
              <a:avLst/>
            </a:prstGeom>
            <a:ln>
              <a:headEnd type="none" w="med" len="med"/>
              <a:tailEnd type="arrow" w="med" len="med"/>
            </a:ln>
          </p:spPr>
          <p:style>
            <a:lnRef idx="2">
              <a:schemeClr val="accent3"/>
            </a:lnRef>
            <a:fillRef idx="0">
              <a:schemeClr val="accent3"/>
            </a:fillRef>
            <a:effectRef idx="1">
              <a:schemeClr val="accent3"/>
            </a:effectRef>
            <a:fontRef idx="minor">
              <a:schemeClr val="tx1"/>
            </a:fontRef>
          </p:style>
        </p:cxnSp>
        <p:cxnSp>
          <p:nvCxnSpPr>
            <p:cNvPr id="21" name="Straight Arrow Connector 20">
              <a:extLst>
                <a:ext uri="{FF2B5EF4-FFF2-40B4-BE49-F238E27FC236}">
                  <a16:creationId xmlns:a16="http://schemas.microsoft.com/office/drawing/2014/main" id="{DD0AF108-6EE1-FB86-AB79-5DE62EF5EBD7}"/>
                </a:ext>
              </a:extLst>
            </p:cNvPr>
            <p:cNvCxnSpPr>
              <a:cxnSpLocks/>
            </p:cNvCxnSpPr>
            <p:nvPr/>
          </p:nvCxnSpPr>
          <p:spPr>
            <a:xfrm>
              <a:off x="4048067" y="3828536"/>
              <a:ext cx="405773" cy="376361"/>
            </a:xfrm>
            <a:prstGeom prst="straightConnector1">
              <a:avLst/>
            </a:prstGeom>
            <a:ln>
              <a:headEnd type="none" w="med" len="med"/>
              <a:tailEnd type="arrow" w="med" len="med"/>
            </a:ln>
          </p:spPr>
          <p:style>
            <a:lnRef idx="2">
              <a:schemeClr val="accent3"/>
            </a:lnRef>
            <a:fillRef idx="0">
              <a:schemeClr val="accent3"/>
            </a:fillRef>
            <a:effectRef idx="1">
              <a:schemeClr val="accent3"/>
            </a:effectRef>
            <a:fontRef idx="minor">
              <a:schemeClr val="tx1"/>
            </a:fontRef>
          </p:style>
        </p:cxnSp>
        <p:cxnSp>
          <p:nvCxnSpPr>
            <p:cNvPr id="22" name="Straight Connector 21">
              <a:extLst>
                <a:ext uri="{FF2B5EF4-FFF2-40B4-BE49-F238E27FC236}">
                  <a16:creationId xmlns:a16="http://schemas.microsoft.com/office/drawing/2014/main" id="{43CA3032-332A-4D4C-85B4-E56066BA90EB}"/>
                </a:ext>
              </a:extLst>
            </p:cNvPr>
            <p:cNvCxnSpPr>
              <a:cxnSpLocks/>
            </p:cNvCxnSpPr>
            <p:nvPr/>
          </p:nvCxnSpPr>
          <p:spPr>
            <a:xfrm>
              <a:off x="4489927" y="3565139"/>
              <a:ext cx="0" cy="365839"/>
            </a:xfrm>
            <a:prstGeom prst="line">
              <a:avLst/>
            </a:prstGeom>
            <a:ln w="9525" cap="flat" cmpd="sng" algn="ctr">
              <a:solidFill>
                <a:schemeClr val="dk1"/>
              </a:solidFill>
              <a:prstDash val="dash"/>
              <a:round/>
              <a:headEnd type="none" w="med" len="med"/>
              <a:tailEnd type="none" w="med" len="med"/>
            </a:ln>
          </p:spPr>
          <p:style>
            <a:lnRef idx="0">
              <a:scrgbClr r="0" g="0" b="0"/>
            </a:lnRef>
            <a:fillRef idx="0">
              <a:scrgbClr r="0" g="0" b="0"/>
            </a:fillRef>
            <a:effectRef idx="0">
              <a:scrgbClr r="0" g="0" b="0"/>
            </a:effectRef>
            <a:fontRef idx="minor">
              <a:schemeClr val="tx1"/>
            </a:fontRef>
          </p:style>
        </p:cxnSp>
      </p:grpSp>
      <p:sp>
        <p:nvSpPr>
          <p:cNvPr id="9" name="Content Placeholder 2">
            <a:extLst>
              <a:ext uri="{FF2B5EF4-FFF2-40B4-BE49-F238E27FC236}">
                <a16:creationId xmlns:a16="http://schemas.microsoft.com/office/drawing/2014/main" id="{8DDDBA9D-616F-65B2-7068-76FB175836A4}"/>
              </a:ext>
            </a:extLst>
          </p:cNvPr>
          <p:cNvSpPr txBox="1">
            <a:spLocks/>
          </p:cNvSpPr>
          <p:nvPr/>
        </p:nvSpPr>
        <p:spPr>
          <a:xfrm>
            <a:off x="275544" y="723900"/>
            <a:ext cx="3039156" cy="5638800"/>
          </a:xfrm>
          <a:prstGeom prst="rect">
            <a:avLst/>
          </a:prstGeom>
        </p:spPr>
        <p:txBody>
          <a:bodyPr wrap="square" lIns="0" tIns="0" rIns="0" bIns="0" anchor="t" anchorCtr="0">
            <a:noAutofit/>
          </a:bodyPr>
          <a:lstStyle>
            <a:lvl1pPr marL="342900" indent="-342900" algn="l" defTabSz="457200" rtl="0" eaLnBrk="1" latinLnBrk="0" hangingPunct="1">
              <a:spcBef>
                <a:spcPct val="20000"/>
              </a:spcBef>
              <a:buFont typeface="Arial"/>
              <a:buChar char="•"/>
              <a:defRPr sz="3200" kern="1200">
                <a:solidFill>
                  <a:schemeClr val="tx1"/>
                </a:solidFill>
                <a:latin typeface="+mn-lt"/>
                <a:ea typeface="+mn-ea"/>
                <a:cs typeface="+mn-cs"/>
              </a:defRPr>
            </a:lvl1pPr>
            <a:lvl2pPr marL="742950" indent="-285750" algn="l" defTabSz="457200" rtl="0" eaLnBrk="1" latinLnBrk="0" hangingPunct="1">
              <a:spcBef>
                <a:spcPct val="20000"/>
              </a:spcBef>
              <a:buFont typeface="Arial"/>
              <a:buChar char="–"/>
              <a:defRPr sz="2800" kern="1200">
                <a:solidFill>
                  <a:schemeClr val="tx1"/>
                </a:solidFill>
                <a:latin typeface="+mn-lt"/>
                <a:ea typeface="+mn-ea"/>
                <a:cs typeface="+mn-cs"/>
              </a:defRPr>
            </a:lvl2pPr>
            <a:lvl3pPr marL="1143000" indent="-228600" algn="l" defTabSz="457200" rtl="0" eaLnBrk="1" latinLnBrk="0" hangingPunct="1">
              <a:spcBef>
                <a:spcPct val="20000"/>
              </a:spcBef>
              <a:buFont typeface="Arial"/>
              <a:buChar char="•"/>
              <a:defRPr sz="2400" kern="1200">
                <a:solidFill>
                  <a:schemeClr val="tx1"/>
                </a:solidFill>
                <a:latin typeface="+mn-lt"/>
                <a:ea typeface="+mn-ea"/>
                <a:cs typeface="+mn-cs"/>
              </a:defRPr>
            </a:lvl3pPr>
            <a:lvl4pPr marL="1600200" indent="-228600" algn="l" defTabSz="457200" rtl="0" eaLnBrk="1" latinLnBrk="0" hangingPunct="1">
              <a:spcBef>
                <a:spcPct val="20000"/>
              </a:spcBef>
              <a:buFont typeface="Arial"/>
              <a:buChar char="–"/>
              <a:defRPr sz="2000" kern="1200">
                <a:solidFill>
                  <a:schemeClr val="tx1"/>
                </a:solidFill>
                <a:latin typeface="+mn-lt"/>
                <a:ea typeface="+mn-ea"/>
                <a:cs typeface="+mn-cs"/>
              </a:defRPr>
            </a:lvl4pPr>
            <a:lvl5pPr marL="2057400" indent="-228600" algn="l" defTabSz="457200" rtl="0" eaLnBrk="1" latinLnBrk="0" hangingPunct="1">
              <a:spcBef>
                <a:spcPct val="20000"/>
              </a:spcBef>
              <a:buFont typeface="Arial"/>
              <a:buChar char="»"/>
              <a:defRPr sz="20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a:lstStyle>
          <a:p>
            <a:pPr marL="180975" indent="-180975">
              <a:spcBef>
                <a:spcPts val="0"/>
              </a:spcBef>
              <a:spcAft>
                <a:spcPts val="1200"/>
              </a:spcAft>
              <a:buSzPct val="125000"/>
              <a:buFont typeface="Arial" panose="020B0604020202020204" pitchFamily="34" charset="0"/>
              <a:buChar char="•"/>
            </a:pPr>
            <a:r>
              <a:rPr lang="en-US" sz="1800" b="1" noProof="1">
                <a:latin typeface="Arial" panose="020B0604020202020204" pitchFamily="34" charset="0"/>
                <a:cs typeface="Arial" panose="020B0604020202020204" pitchFamily="34" charset="0"/>
              </a:rPr>
              <a:t>The self-attention mechanism, when trained properly, represented a huge breakthrough in machine learning.</a:t>
            </a:r>
          </a:p>
          <a:p>
            <a:pPr marL="180975" indent="-180975">
              <a:spcBef>
                <a:spcPts val="0"/>
              </a:spcBef>
              <a:spcAft>
                <a:spcPts val="1200"/>
              </a:spcAft>
              <a:buSzPct val="125000"/>
              <a:buFont typeface="Arial" panose="020B0604020202020204" pitchFamily="34" charset="0"/>
              <a:buChar char="•"/>
            </a:pPr>
            <a:r>
              <a:rPr lang="en-US" sz="1800" b="1" noProof="1">
                <a:latin typeface="Arial" panose="020B0604020202020204" pitchFamily="34" charset="0"/>
                <a:cs typeface="Arial" panose="020B0604020202020204" pitchFamily="34" charset="0"/>
              </a:rPr>
              <a:t>It enabled the current generation of chatbots.</a:t>
            </a:r>
          </a:p>
          <a:p>
            <a:pPr marL="180975" indent="-180975">
              <a:spcBef>
                <a:spcPts val="0"/>
              </a:spcBef>
              <a:spcAft>
                <a:spcPts val="1200"/>
              </a:spcAft>
              <a:buSzPct val="125000"/>
              <a:buFont typeface="Arial" panose="020B0604020202020204" pitchFamily="34" charset="0"/>
              <a:buChar char="•"/>
            </a:pPr>
            <a:r>
              <a:rPr lang="en-US" sz="1800" b="1" noProof="1">
                <a:latin typeface="Arial" panose="020B0604020202020204" pitchFamily="34" charset="0"/>
                <a:cs typeface="Arial" panose="020B0604020202020204" pitchFamily="34" charset="0"/>
              </a:rPr>
              <a:t>But vector embedding, the process of converting an input into a vector, also has played a huge role in artificial general intelligence (AGI).</a:t>
            </a:r>
          </a:p>
        </p:txBody>
      </p:sp>
    </p:spTree>
    <p:extLst>
      <p:ext uri="{BB962C8B-B14F-4D97-AF65-F5344CB8AC3E}">
        <p14:creationId xmlns:p14="http://schemas.microsoft.com/office/powerpoint/2010/main" val="348841508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9">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9">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9">
                                            <p:txEl>
                                              <p:pRg st="2" end="2"/>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49D0918-5BC0-EE0F-FF0D-13D9CCB161D2}"/>
            </a:ext>
          </a:extLst>
        </p:cNvPr>
        <p:cNvGrpSpPr/>
        <p:nvPr/>
      </p:nvGrpSpPr>
      <p:grpSpPr>
        <a:xfrm>
          <a:off x="0" y="0"/>
          <a:ext cx="0" cy="0"/>
          <a:chOff x="0" y="0"/>
          <a:chExt cx="0" cy="0"/>
        </a:xfrm>
      </p:grpSpPr>
      <p:sp>
        <p:nvSpPr>
          <p:cNvPr id="7" name="TextBox 6">
            <a:extLst>
              <a:ext uri="{FF2B5EF4-FFF2-40B4-BE49-F238E27FC236}">
                <a16:creationId xmlns:a16="http://schemas.microsoft.com/office/drawing/2014/main" id="{7796590A-1093-3E80-D128-7335FFAED7DC}"/>
              </a:ext>
            </a:extLst>
          </p:cNvPr>
          <p:cNvSpPr txBox="1"/>
          <p:nvPr/>
        </p:nvSpPr>
        <p:spPr>
          <a:xfrm>
            <a:off x="152400" y="685800"/>
            <a:ext cx="11887200" cy="5763768"/>
          </a:xfrm>
          <a:prstGeom prst="rect">
            <a:avLst/>
          </a:prstGeom>
          <a:noFill/>
        </p:spPr>
        <p:txBody>
          <a:bodyPr wrap="square" lIns="0" tIns="0" rIns="0" bIns="0" rtlCol="0">
            <a:noAutofit/>
          </a:bodyPr>
          <a:lstStyle/>
          <a:p>
            <a:pPr>
              <a:spcAft>
                <a:spcPts val="1200"/>
              </a:spcAft>
            </a:pPr>
            <a:r>
              <a:rPr lang="en-US" b="1" noProof="1">
                <a:solidFill>
                  <a:srgbClr val="353585"/>
                </a:solidFill>
                <a:latin typeface="Arial" panose="020B0604020202020204" pitchFamily="34" charset="0"/>
                <a:cs typeface="Arial" panose="020B0604020202020204" pitchFamily="34" charset="0"/>
              </a:rPr>
              <a:t>Model Selection Criteria: e</a:t>
            </a:r>
            <a:r>
              <a:rPr lang="en-US" b="1" noProof="1"/>
              <a:t>valuated</a:t>
            </a:r>
            <a:r>
              <a:rPr lang="en-US" b="1" noProof="1">
                <a:solidFill>
                  <a:srgbClr val="353585"/>
                </a:solidFill>
                <a:latin typeface="Arial" panose="020B0604020202020204" pitchFamily="34" charset="0"/>
                <a:cs typeface="Arial" panose="020B0604020202020204" pitchFamily="34" charset="0"/>
              </a:rPr>
              <a:t> </a:t>
            </a:r>
            <a:r>
              <a:rPr lang="en-US" b="1" noProof="1"/>
              <a:t>a small set of </a:t>
            </a:r>
            <a:br>
              <a:rPr lang="en-US" b="1" noProof="1"/>
            </a:br>
            <a:r>
              <a:rPr lang="en-US" b="1" noProof="1"/>
              <a:t>robust and widely adopted common off-the-shelf (COTS) </a:t>
            </a:r>
            <a:br>
              <a:rPr lang="en-US" b="1" noProof="1"/>
            </a:br>
            <a:r>
              <a:rPr lang="en-US" b="1" noProof="1"/>
              <a:t>models to establish strong baseline performance.</a:t>
            </a:r>
          </a:p>
          <a:p>
            <a:pPr marL="228600" indent="-228600">
              <a:spcAft>
                <a:spcPts val="600"/>
              </a:spcAft>
              <a:buFont typeface="Arial" panose="020B0604020202020204" pitchFamily="34" charset="0"/>
              <a:buChar char="•"/>
            </a:pPr>
            <a:r>
              <a:rPr lang="en-US" b="1" noProof="1">
                <a:solidFill>
                  <a:srgbClr val="353585"/>
                </a:solidFill>
                <a:latin typeface="Arial" panose="020B0604020202020204" pitchFamily="34" charset="0"/>
                <a:cs typeface="Arial" panose="020B0604020202020204" pitchFamily="34" charset="0"/>
              </a:rPr>
              <a:t>Convolutional Neural Networks (CNNs)</a:t>
            </a:r>
          </a:p>
          <a:p>
            <a:pPr marL="579438" lvl="1" indent="-350838">
              <a:spcAft>
                <a:spcPts val="600"/>
              </a:spcAft>
              <a:buFont typeface="Wingdings" panose="05000000000000000000" pitchFamily="2" charset="2"/>
              <a:buChar char="q"/>
            </a:pPr>
            <a:r>
              <a:rPr lang="en-US" b="1" noProof="1">
                <a:solidFill>
                  <a:srgbClr val="353585"/>
                </a:solidFill>
                <a:latin typeface="Arial" panose="020B0604020202020204" pitchFamily="34" charset="0"/>
                <a:cs typeface="Arial" panose="020B0604020202020204" pitchFamily="34" charset="0"/>
              </a:rPr>
              <a:t>ResNet-18:</a:t>
            </a:r>
            <a:r>
              <a:rPr lang="en-US" b="1" noProof="1"/>
              <a:t> a residual network that leverages skip </a:t>
            </a:r>
            <a:br>
              <a:rPr lang="en-US" b="1" noProof="1"/>
            </a:br>
            <a:r>
              <a:rPr lang="en-US" b="1" noProof="1"/>
              <a:t>connections to mitigate vanishing gradients, enabling </a:t>
            </a:r>
            <a:br>
              <a:rPr lang="en-US" b="1" noProof="1"/>
            </a:br>
            <a:r>
              <a:rPr lang="en-US" b="1" noProof="1"/>
              <a:t>stable training of deeper models.</a:t>
            </a:r>
          </a:p>
          <a:p>
            <a:pPr marL="579438" lvl="1" indent="-350838">
              <a:spcAft>
                <a:spcPts val="1200"/>
              </a:spcAft>
              <a:buFont typeface="Wingdings" panose="05000000000000000000" pitchFamily="2" charset="2"/>
              <a:buChar char="q"/>
            </a:pPr>
            <a:r>
              <a:rPr lang="en-US" b="1" noProof="1">
                <a:solidFill>
                  <a:srgbClr val="353585"/>
                </a:solidFill>
                <a:latin typeface="Arial" panose="020B0604020202020204" pitchFamily="34" charset="0"/>
                <a:cs typeface="Arial" panose="020B0604020202020204" pitchFamily="34" charset="0"/>
              </a:rPr>
              <a:t>EfficientNet (B0 / B7):</a:t>
            </a:r>
            <a:r>
              <a:rPr lang="en-US" b="1" noProof="1"/>
              <a:t> a family of models that </a:t>
            </a:r>
            <a:br>
              <a:rPr lang="en-US" b="1" noProof="1"/>
            </a:br>
            <a:r>
              <a:rPr lang="en-US" b="1" noProof="1"/>
              <a:t>jointly scale network depth, width, and input </a:t>
            </a:r>
            <a:br>
              <a:rPr lang="en-US" b="1" noProof="1"/>
            </a:br>
            <a:r>
              <a:rPr lang="en-US" b="1" noProof="1"/>
              <a:t>resolution to tradeoff accuracy and efficiency.</a:t>
            </a:r>
            <a:endParaRPr lang="en-US" sz="600" b="1" noProof="1"/>
          </a:p>
          <a:p>
            <a:pPr marL="285750" indent="-285750">
              <a:spcAft>
                <a:spcPts val="600"/>
              </a:spcAft>
              <a:buFont typeface="Arial" panose="020B0604020202020204" pitchFamily="34" charset="0"/>
              <a:buChar char="•"/>
            </a:pPr>
            <a:r>
              <a:rPr lang="en-US" b="1" noProof="1">
                <a:solidFill>
                  <a:srgbClr val="353585"/>
                </a:solidFill>
                <a:latin typeface="Arial" panose="020B0604020202020204" pitchFamily="34" charset="0"/>
                <a:cs typeface="Arial" panose="020B0604020202020204" pitchFamily="34" charset="0"/>
              </a:rPr>
              <a:t>Transformer-Based Models</a:t>
            </a:r>
          </a:p>
          <a:p>
            <a:pPr marL="579438" lvl="1" indent="-350838">
              <a:spcAft>
                <a:spcPts val="600"/>
              </a:spcAft>
              <a:buFont typeface="Wingdings" panose="05000000000000000000" pitchFamily="2" charset="2"/>
              <a:buChar char="q"/>
            </a:pPr>
            <a:r>
              <a:rPr lang="en-US" b="1" noProof="1">
                <a:solidFill>
                  <a:srgbClr val="353585"/>
                </a:solidFill>
                <a:latin typeface="Arial" panose="020B0604020202020204" pitchFamily="34" charset="0"/>
                <a:cs typeface="Arial" panose="020B0604020202020204" pitchFamily="34" charset="0"/>
              </a:rPr>
              <a:t>Vision Transformer (ViT-16 / ViT-32): </a:t>
            </a:r>
            <a:r>
              <a:rPr lang="en-US" b="1" noProof="1"/>
              <a:t>processes images as sequences of fixed-size patches and applies self-attention to capture global context and long-range spatial dependencies.</a:t>
            </a:r>
          </a:p>
          <a:p>
            <a:pPr marL="579438" lvl="1" indent="-350838">
              <a:spcAft>
                <a:spcPts val="1200"/>
              </a:spcAft>
              <a:buFont typeface="Wingdings" panose="05000000000000000000" pitchFamily="2" charset="2"/>
              <a:buChar char="q"/>
            </a:pPr>
            <a:r>
              <a:rPr lang="en-US" b="1" noProof="1">
                <a:solidFill>
                  <a:srgbClr val="353585"/>
                </a:solidFill>
                <a:latin typeface="Arial" panose="020B0604020202020204" pitchFamily="34" charset="0"/>
                <a:cs typeface="Arial" panose="020B0604020202020204" pitchFamily="34" charset="0"/>
              </a:rPr>
              <a:t>Swin Transformer V2 </a:t>
            </a:r>
            <a:r>
              <a:rPr lang="en-US" b="1" noProof="1"/>
              <a:t> a hierarchical, window-based Transformer that introduces shifted windows and improved normalization, enabling efficient modeling of both local and global structure while scaling effectively to high-resolution images.</a:t>
            </a:r>
          </a:p>
          <a:p>
            <a:pPr marL="11112" lvl="1">
              <a:spcAft>
                <a:spcPts val="600"/>
              </a:spcAft>
            </a:pPr>
            <a:r>
              <a:rPr lang="en-US" b="1" noProof="1">
                <a:solidFill>
                  <a:srgbClr val="353585"/>
                </a:solidFill>
                <a:latin typeface="Arial" panose="020B0604020202020204" pitchFamily="34" charset="0"/>
                <a:cs typeface="Arial" panose="020B0604020202020204" pitchFamily="34" charset="0"/>
              </a:rPr>
              <a:t>Implementation Details: </a:t>
            </a:r>
            <a:r>
              <a:rPr lang="en-US" b="1" noProof="1"/>
              <a:t>All models were fine-tuned from pretrained weights using standard PyTorch implementations. To reduce overfitting, we applied common data augmentation techniques.</a:t>
            </a:r>
            <a:endParaRPr lang="en-US" noProof="1"/>
          </a:p>
          <a:p>
            <a:pPr marL="742950" lvl="1" indent="-285750">
              <a:buFont typeface="Wingdings" panose="05000000000000000000" pitchFamily="2" charset="2"/>
              <a:buChar char="q"/>
            </a:pPr>
            <a:endParaRPr lang="en-US" b="1" noProof="1"/>
          </a:p>
          <a:p>
            <a:endParaRPr lang="en-US" noProof="1"/>
          </a:p>
        </p:txBody>
      </p:sp>
      <p:pic>
        <p:nvPicPr>
          <p:cNvPr id="6" name="Picture 5" descr="An overview of an image recognition system based on convolutional neural networks.">
            <a:extLst>
              <a:ext uri="{FF2B5EF4-FFF2-40B4-BE49-F238E27FC236}">
                <a16:creationId xmlns:a16="http://schemas.microsoft.com/office/drawing/2014/main" id="{DB2AF9C1-73DB-A49D-E4F0-750CE72BD045}"/>
              </a:ext>
            </a:extLst>
          </p:cNvPr>
          <p:cNvPicPr>
            <a:picLocks noChangeAspect="1"/>
          </p:cNvPicPr>
          <p:nvPr/>
        </p:nvPicPr>
        <p:blipFill>
          <a:blip r:embed="rId2">
            <a:extLst>
              <a:ext uri="{28A0092B-C50C-407E-A947-70E740481C1C}">
                <a14:useLocalDpi xmlns:a14="http://schemas.microsoft.com/office/drawing/2010/main" val="0"/>
              </a:ext>
            </a:extLst>
          </a:blip>
          <a:srcRect l="11255" t="18060" r="10889" b="23885"/>
          <a:stretch>
            <a:fillRect/>
          </a:stretch>
        </p:blipFill>
        <p:spPr>
          <a:xfrm>
            <a:off x="6135085" y="685800"/>
            <a:ext cx="5904515" cy="2935224"/>
          </a:xfrm>
          <a:prstGeom prst="rect">
            <a:avLst/>
          </a:prstGeom>
        </p:spPr>
      </p:pic>
      <p:sp>
        <p:nvSpPr>
          <p:cNvPr id="4" name="Title 1">
            <a:extLst>
              <a:ext uri="{FF2B5EF4-FFF2-40B4-BE49-F238E27FC236}">
                <a16:creationId xmlns:a16="http://schemas.microsoft.com/office/drawing/2014/main" id="{FEBBE8C6-AB7F-601E-5187-812818397C01}"/>
              </a:ext>
            </a:extLst>
          </p:cNvPr>
          <p:cNvSpPr txBox="1">
            <a:spLocks/>
          </p:cNvSpPr>
          <p:nvPr/>
        </p:nvSpPr>
        <p:spPr>
          <a:xfrm>
            <a:off x="152401" y="28"/>
            <a:ext cx="11887200" cy="457200"/>
          </a:xfrm>
          <a:prstGeom prst="rect">
            <a:avLst/>
          </a:prstGeom>
        </p:spPr>
        <p:txBody>
          <a:bodyPr vert="horz" wrap="none" lIns="0" tIns="0" rIns="0" bIns="0" rtlCol="0" anchor="ctr" anchorCtr="0">
            <a:normAutofit/>
          </a:bodyPr>
          <a:lstStyle>
            <a:lvl1pPr marL="0" indent="-11113" algn="l" defTabSz="457200" rtl="0" eaLnBrk="1" latinLnBrk="0" hangingPunct="1">
              <a:spcBef>
                <a:spcPct val="0"/>
              </a:spcBef>
              <a:buNone/>
              <a:tabLst/>
              <a:defRPr sz="2400" b="1" kern="1200" baseline="0">
                <a:solidFill>
                  <a:schemeClr val="tx1"/>
                </a:solidFill>
                <a:latin typeface="Arial"/>
                <a:ea typeface="+mj-ea"/>
                <a:cs typeface="Arial"/>
              </a:defRPr>
            </a:lvl1pPr>
          </a:lstStyle>
          <a:p>
            <a:r>
              <a:rPr lang="en-US" noProof="1"/>
              <a:t>Deep Learning Models</a:t>
            </a:r>
          </a:p>
        </p:txBody>
      </p:sp>
    </p:spTree>
    <p:extLst>
      <p:ext uri="{BB962C8B-B14F-4D97-AF65-F5344CB8AC3E}">
        <p14:creationId xmlns:p14="http://schemas.microsoft.com/office/powerpoint/2010/main" val="288980720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7">
                                            <p:txEl>
                                              <p:pRg st="1" end="1"/>
                                            </p:txEl>
                                          </p:spTgt>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7">
                                            <p:txEl>
                                              <p:pRg st="2" end="2"/>
                                            </p:txEl>
                                          </p:spTgt>
                                        </p:tgtEl>
                                        <p:attrNameLst>
                                          <p:attrName>style.visibility</p:attrName>
                                        </p:attrNameLst>
                                      </p:cBhvr>
                                      <p:to>
                                        <p:strVal val="visible"/>
                                      </p:to>
                                    </p:set>
                                  </p:childTnLst>
                                </p:cTn>
                              </p:par>
                              <p:par>
                                <p:cTn id="9" presetID="1" presetClass="entr" presetSubtype="0" fill="hold" nodeType="withEffect">
                                  <p:stCondLst>
                                    <p:cond delay="0"/>
                                  </p:stCondLst>
                                  <p:childTnLst>
                                    <p:set>
                                      <p:cBhvr>
                                        <p:cTn id="10" dur="1" fill="hold">
                                          <p:stCondLst>
                                            <p:cond delay="0"/>
                                          </p:stCondLst>
                                        </p:cTn>
                                        <p:tgtEl>
                                          <p:spTgt spid="7">
                                            <p:txEl>
                                              <p:pRg st="3" end="3"/>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7">
                                            <p:txEl>
                                              <p:pRg st="4" end="4"/>
                                            </p:txEl>
                                          </p:spTgt>
                                        </p:tgtEl>
                                        <p:attrNameLst>
                                          <p:attrName>style.visibility</p:attrName>
                                        </p:attrNameLst>
                                      </p:cBhvr>
                                      <p:to>
                                        <p:strVal val="visible"/>
                                      </p:to>
                                    </p:set>
                                  </p:childTnLst>
                                </p:cTn>
                              </p:par>
                              <p:par>
                                <p:cTn id="15" presetID="1" presetClass="entr" presetSubtype="0" fill="hold" nodeType="withEffect">
                                  <p:stCondLst>
                                    <p:cond delay="0"/>
                                  </p:stCondLst>
                                  <p:childTnLst>
                                    <p:set>
                                      <p:cBhvr>
                                        <p:cTn id="16" dur="1" fill="hold">
                                          <p:stCondLst>
                                            <p:cond delay="0"/>
                                          </p:stCondLst>
                                        </p:cTn>
                                        <p:tgtEl>
                                          <p:spTgt spid="7">
                                            <p:txEl>
                                              <p:pRg st="5" end="5"/>
                                            </p:txEl>
                                          </p:spTgt>
                                        </p:tgtEl>
                                        <p:attrNameLst>
                                          <p:attrName>style.visibility</p:attrName>
                                        </p:attrNameLst>
                                      </p:cBhvr>
                                      <p:to>
                                        <p:strVal val="visible"/>
                                      </p:to>
                                    </p:set>
                                  </p:childTnLst>
                                </p:cTn>
                              </p:par>
                              <p:par>
                                <p:cTn id="17" presetID="1" presetClass="entr" presetSubtype="0" fill="hold" nodeType="withEffect">
                                  <p:stCondLst>
                                    <p:cond delay="0"/>
                                  </p:stCondLst>
                                  <p:childTnLst>
                                    <p:set>
                                      <p:cBhvr>
                                        <p:cTn id="18" dur="1" fill="hold">
                                          <p:stCondLst>
                                            <p:cond delay="0"/>
                                          </p:stCondLst>
                                        </p:cTn>
                                        <p:tgtEl>
                                          <p:spTgt spid="7">
                                            <p:txEl>
                                              <p:pRg st="6" end="6"/>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nodeType="clickEffect">
                                  <p:stCondLst>
                                    <p:cond delay="0"/>
                                  </p:stCondLst>
                                  <p:childTnLst>
                                    <p:set>
                                      <p:cBhvr>
                                        <p:cTn id="22" dur="1" fill="hold">
                                          <p:stCondLst>
                                            <p:cond delay="0"/>
                                          </p:stCondLst>
                                        </p:cTn>
                                        <p:tgtEl>
                                          <p:spTgt spid="7">
                                            <p:txEl>
                                              <p:pRg st="7" end="7"/>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449D186-CBF8-4130-A7BE-2CD267B29F58}"/>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97D7B762-7CA5-3D15-0E19-2C1251ED420F}"/>
              </a:ext>
            </a:extLst>
          </p:cNvPr>
          <p:cNvSpPr>
            <a:spLocks noGrp="1"/>
          </p:cNvSpPr>
          <p:nvPr>
            <p:ph type="title"/>
          </p:nvPr>
        </p:nvSpPr>
        <p:spPr>
          <a:xfrm>
            <a:off x="152401" y="0"/>
            <a:ext cx="11887200" cy="457200"/>
          </a:xfrm>
        </p:spPr>
        <p:txBody>
          <a:bodyPr lIns="0">
            <a:normAutofit/>
          </a:bodyPr>
          <a:lstStyle/>
          <a:p>
            <a:r>
              <a:rPr lang="en-US" noProof="1"/>
              <a:t>Deep Residual Networks (ResNet-18)</a:t>
            </a:r>
          </a:p>
        </p:txBody>
      </p:sp>
      <p:sp>
        <p:nvSpPr>
          <p:cNvPr id="3" name="TextBox 2">
            <a:extLst>
              <a:ext uri="{FF2B5EF4-FFF2-40B4-BE49-F238E27FC236}">
                <a16:creationId xmlns:a16="http://schemas.microsoft.com/office/drawing/2014/main" id="{2CEDAA51-1402-30CE-9050-D0E01BD6191B}"/>
              </a:ext>
            </a:extLst>
          </p:cNvPr>
          <p:cNvSpPr txBox="1"/>
          <p:nvPr/>
        </p:nvSpPr>
        <p:spPr>
          <a:xfrm>
            <a:off x="152401" y="685799"/>
            <a:ext cx="5833872" cy="2971801"/>
          </a:xfrm>
          <a:prstGeom prst="rect">
            <a:avLst/>
          </a:prstGeom>
          <a:noFill/>
        </p:spPr>
        <p:txBody>
          <a:bodyPr wrap="square" lIns="0" tIns="0" rIns="0" bIns="0" rtlCol="0">
            <a:noAutofit/>
          </a:bodyPr>
          <a:lstStyle/>
          <a:p>
            <a:pPr marL="285750" indent="-285750">
              <a:spcAft>
                <a:spcPts val="1200"/>
              </a:spcAft>
              <a:buFont typeface="Arial" panose="020B0604020202020204" pitchFamily="34" charset="0"/>
              <a:buChar char="•"/>
            </a:pPr>
            <a:r>
              <a:rPr lang="en-US" b="1" noProof="1">
                <a:solidFill>
                  <a:srgbClr val="353585"/>
                </a:solidFill>
                <a:latin typeface="Arial" panose="020B0604020202020204" pitchFamily="34" charset="0"/>
                <a:cs typeface="Arial" panose="020B0604020202020204" pitchFamily="34" charset="0"/>
              </a:rPr>
              <a:t>Architecture: </a:t>
            </a:r>
            <a:r>
              <a:rPr lang="en-US" b="1" noProof="1">
                <a:latin typeface="Arial" panose="020B0604020202020204" pitchFamily="34" charset="0"/>
                <a:cs typeface="Arial" panose="020B0604020202020204" pitchFamily="34" charset="0"/>
              </a:rPr>
              <a:t>ResNet-18 is a convolutional neural network that introduced residual (skip) connections, allowing gradients to bypass intermediate layers. Mitigates the vanishing gradient problem and enables stable training of deeper networks.</a:t>
            </a:r>
          </a:p>
          <a:p>
            <a:pPr marL="285750" indent="-285750">
              <a:buFont typeface="Arial" panose="020B0604020202020204" pitchFamily="34" charset="0"/>
              <a:buChar char="•"/>
            </a:pPr>
            <a:r>
              <a:rPr lang="en-US" b="1" noProof="1">
                <a:solidFill>
                  <a:srgbClr val="353585"/>
                </a:solidFill>
                <a:latin typeface="Arial" panose="020B0604020202020204" pitchFamily="34" charset="0"/>
                <a:cs typeface="Arial" panose="020B0604020202020204" pitchFamily="34" charset="0"/>
              </a:rPr>
              <a:t>Impact: </a:t>
            </a:r>
            <a:r>
              <a:rPr lang="en-US" b="1" noProof="1">
                <a:latin typeface="Arial" panose="020B0604020202020204" pitchFamily="34" charset="0"/>
                <a:cs typeface="Arial" panose="020B0604020202020204" pitchFamily="34" charset="0"/>
              </a:rPr>
              <a:t>ResNet-18 is effective at capturing local texture patterns. However, modeling broader tissue architecture typically requires deeper networks, which can be less efficient.</a:t>
            </a:r>
          </a:p>
        </p:txBody>
      </p:sp>
      <p:pic>
        <p:nvPicPr>
          <p:cNvPr id="1026" name="Picture 2" descr="A block diagram overview of the ResNet-18 architecture that shows each major processing step.">
            <a:extLst>
              <a:ext uri="{FF2B5EF4-FFF2-40B4-BE49-F238E27FC236}">
                <a16:creationId xmlns:a16="http://schemas.microsoft.com/office/drawing/2014/main" id="{1299B9D5-2DF0-D18A-EDB9-E080FC528856}"/>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p:blipFill>
        <p:spPr bwMode="auto">
          <a:xfrm>
            <a:off x="696368" y="3796861"/>
            <a:ext cx="10814656" cy="2699914"/>
          </a:xfrm>
          <a:prstGeom prst="rect">
            <a:avLst/>
          </a:prstGeom>
          <a:noFill/>
          <a:extLst>
            <a:ext uri="{909E8E84-426E-40DD-AFC4-6F175D3DCCD1}">
              <a14:hiddenFill xmlns:a14="http://schemas.microsoft.com/office/drawing/2010/main">
                <a:solidFill>
                  <a:srgbClr val="FFFFFF"/>
                </a:solidFill>
              </a14:hiddenFill>
            </a:ext>
          </a:extLst>
        </p:spPr>
      </p:pic>
      <p:sp>
        <p:nvSpPr>
          <p:cNvPr id="4" name="TextBox 3">
            <a:extLst>
              <a:ext uri="{FF2B5EF4-FFF2-40B4-BE49-F238E27FC236}">
                <a16:creationId xmlns:a16="http://schemas.microsoft.com/office/drawing/2014/main" id="{8B1E9F94-22F6-6EEE-DF8E-F9D9631C6585}"/>
              </a:ext>
            </a:extLst>
          </p:cNvPr>
          <p:cNvSpPr txBox="1"/>
          <p:nvPr/>
        </p:nvSpPr>
        <p:spPr>
          <a:xfrm>
            <a:off x="6205729" y="703706"/>
            <a:ext cx="5849264" cy="2953893"/>
          </a:xfrm>
          <a:prstGeom prst="rect">
            <a:avLst/>
          </a:prstGeom>
          <a:noFill/>
        </p:spPr>
        <p:txBody>
          <a:bodyPr wrap="square" lIns="0" tIns="0" rIns="0" bIns="0" rtlCol="0">
            <a:noAutofit/>
          </a:bodyPr>
          <a:lstStyle/>
          <a:p>
            <a:pPr marL="285750" indent="-285750">
              <a:spcAft>
                <a:spcPts val="1200"/>
              </a:spcAft>
              <a:buFont typeface="Arial" panose="020B0604020202020204" pitchFamily="34" charset="0"/>
              <a:buChar char="•"/>
            </a:pPr>
            <a:r>
              <a:rPr lang="en-US" b="1" noProof="1">
                <a:solidFill>
                  <a:srgbClr val="353585"/>
                </a:solidFill>
                <a:latin typeface="Arial" panose="020B0604020202020204" pitchFamily="34" charset="0"/>
                <a:cs typeface="Arial" panose="020B0604020202020204" pitchFamily="34" charset="0"/>
              </a:rPr>
              <a:t>Performance Summary: </a:t>
            </a:r>
            <a:r>
              <a:rPr lang="en-US" b="1" noProof="1">
                <a:latin typeface="Arial" panose="020B0604020202020204" pitchFamily="34" charset="0"/>
                <a:cs typeface="Arial" panose="020B0604020202020204" pitchFamily="34" charset="0"/>
              </a:rPr>
              <a:t>In baseline experiments, ResNet-18 provided stable and reproducible results but was generally outperformed by EfficientNet variants.</a:t>
            </a:r>
            <a:endParaRPr lang="en-US" b="1" noProof="1">
              <a:solidFill>
                <a:srgbClr val="353585"/>
              </a:solidFill>
              <a:latin typeface="Arial" panose="020B0604020202020204" pitchFamily="34" charset="0"/>
              <a:cs typeface="Arial" panose="020B0604020202020204" pitchFamily="34" charset="0"/>
            </a:endParaRPr>
          </a:p>
          <a:p>
            <a:pPr marL="285750" indent="-285750">
              <a:buFont typeface="Arial" panose="020B0604020202020204" pitchFamily="34" charset="0"/>
              <a:buChar char="•"/>
            </a:pPr>
            <a:r>
              <a:rPr lang="en-US" b="1" noProof="1">
                <a:solidFill>
                  <a:srgbClr val="353585"/>
                </a:solidFill>
                <a:latin typeface="Arial" panose="020B0604020202020204" pitchFamily="34" charset="0"/>
                <a:cs typeface="Arial" panose="020B0604020202020204" pitchFamily="34" charset="0"/>
              </a:rPr>
              <a:t>Performance (MDICE): </a:t>
            </a:r>
            <a:r>
              <a:rPr lang="en-US" b="1" noProof="1">
                <a:latin typeface="Arial" panose="020B0604020202020204" pitchFamily="34" charset="0"/>
                <a:cs typeface="Arial" panose="020B0604020202020204" pitchFamily="34" charset="0"/>
              </a:rPr>
              <a:t>33.28 (TUBR) / 42.11 (FCBR)</a:t>
            </a:r>
          </a:p>
          <a:p>
            <a:pPr marL="288925"/>
            <a:r>
              <a:rPr lang="en-US" b="1" noProof="1">
                <a:solidFill>
                  <a:srgbClr val="353585"/>
                </a:solidFill>
                <a:latin typeface="Arial" panose="020B0604020202020204" pitchFamily="34" charset="0"/>
                <a:cs typeface="Arial" panose="020B0604020202020204" pitchFamily="34" charset="0"/>
              </a:rPr>
              <a:t>Size: </a:t>
            </a:r>
            <a:r>
              <a:rPr lang="en-US" b="1" noProof="1">
                <a:latin typeface="Arial" panose="020B0604020202020204" pitchFamily="34" charset="0"/>
                <a:cs typeface="Arial" panose="020B0604020202020204" pitchFamily="34" charset="0"/>
              </a:rPr>
              <a:t>11.69M parameters</a:t>
            </a:r>
          </a:p>
          <a:p>
            <a:pPr marL="288925"/>
            <a:r>
              <a:rPr lang="en-US" b="1" noProof="1">
                <a:solidFill>
                  <a:srgbClr val="353585"/>
                </a:solidFill>
                <a:latin typeface="Arial" panose="020B0604020202020204" pitchFamily="34" charset="0"/>
                <a:cs typeface="Arial" panose="020B0604020202020204" pitchFamily="34" charset="0"/>
              </a:rPr>
              <a:t>Training: </a:t>
            </a:r>
            <a:r>
              <a:rPr lang="en-US" b="1" noProof="1">
                <a:latin typeface="Arial" panose="020B0604020202020204" pitchFamily="34" charset="0"/>
                <a:cs typeface="Arial" panose="020B0604020202020204" pitchFamily="34" charset="0"/>
              </a:rPr>
              <a:t>2,356 secs/epoch</a:t>
            </a:r>
          </a:p>
          <a:p>
            <a:pPr marL="288925">
              <a:spcAft>
                <a:spcPts val="600"/>
              </a:spcAft>
            </a:pPr>
            <a:r>
              <a:rPr lang="en-US" b="1" noProof="1">
                <a:solidFill>
                  <a:srgbClr val="353585"/>
                </a:solidFill>
                <a:latin typeface="Arial" panose="020B0604020202020204" pitchFamily="34" charset="0"/>
                <a:cs typeface="Arial" panose="020B0604020202020204" pitchFamily="34" charset="0"/>
              </a:rPr>
              <a:t>Decoding:</a:t>
            </a:r>
            <a:r>
              <a:rPr lang="en-US" b="1" noProof="1">
                <a:latin typeface="Arial" panose="020B0604020202020204" pitchFamily="34" charset="0"/>
                <a:cs typeface="Arial" panose="020B0604020202020204" pitchFamily="34" charset="0"/>
              </a:rPr>
              <a:t> 1,597 secs/image</a:t>
            </a:r>
          </a:p>
        </p:txBody>
      </p:sp>
    </p:spTree>
    <p:extLst>
      <p:ext uri="{BB962C8B-B14F-4D97-AF65-F5344CB8AC3E}">
        <p14:creationId xmlns:p14="http://schemas.microsoft.com/office/powerpoint/2010/main" val="374868768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4">
                                            <p:txEl>
                                              <p:pRg st="0" end="0"/>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4">
                                            <p:txEl>
                                              <p:pRg st="1" end="1"/>
                                            </p:txEl>
                                          </p:spTgt>
                                        </p:tgtEl>
                                        <p:attrNameLst>
                                          <p:attrName>style.visibility</p:attrName>
                                        </p:attrNameLst>
                                      </p:cBhvr>
                                      <p:to>
                                        <p:strVal val="visible"/>
                                      </p:to>
                                    </p:set>
                                  </p:childTnLst>
                                </p:cTn>
                              </p:par>
                              <p:par>
                                <p:cTn id="15" presetID="1" presetClass="entr" presetSubtype="0" fill="hold" nodeType="withEffect">
                                  <p:stCondLst>
                                    <p:cond delay="0"/>
                                  </p:stCondLst>
                                  <p:childTnLst>
                                    <p:set>
                                      <p:cBhvr>
                                        <p:cTn id="16" dur="1" fill="hold">
                                          <p:stCondLst>
                                            <p:cond delay="0"/>
                                          </p:stCondLst>
                                        </p:cTn>
                                        <p:tgtEl>
                                          <p:spTgt spid="4">
                                            <p:txEl>
                                              <p:pRg st="2" end="2"/>
                                            </p:txEl>
                                          </p:spTgt>
                                        </p:tgtEl>
                                        <p:attrNameLst>
                                          <p:attrName>style.visibility</p:attrName>
                                        </p:attrNameLst>
                                      </p:cBhvr>
                                      <p:to>
                                        <p:strVal val="visible"/>
                                      </p:to>
                                    </p:set>
                                  </p:childTnLst>
                                </p:cTn>
                              </p:par>
                              <p:par>
                                <p:cTn id="17" presetID="1" presetClass="entr" presetSubtype="0" fill="hold" nodeType="withEffect">
                                  <p:stCondLst>
                                    <p:cond delay="0"/>
                                  </p:stCondLst>
                                  <p:childTnLst>
                                    <p:set>
                                      <p:cBhvr>
                                        <p:cTn id="18" dur="1" fill="hold">
                                          <p:stCondLst>
                                            <p:cond delay="0"/>
                                          </p:stCondLst>
                                        </p:cTn>
                                        <p:tgtEl>
                                          <p:spTgt spid="4">
                                            <p:txEl>
                                              <p:pRg st="3" end="3"/>
                                            </p:txEl>
                                          </p:spTgt>
                                        </p:tgtEl>
                                        <p:attrNameLst>
                                          <p:attrName>style.visibility</p:attrName>
                                        </p:attrNameLst>
                                      </p:cBhvr>
                                      <p:to>
                                        <p:strVal val="visible"/>
                                      </p:to>
                                    </p:set>
                                  </p:childTnLst>
                                </p:cTn>
                              </p:par>
                              <p:par>
                                <p:cTn id="19" presetID="1" presetClass="entr" presetSubtype="0" fill="hold" nodeType="withEffect">
                                  <p:stCondLst>
                                    <p:cond delay="0"/>
                                  </p:stCondLst>
                                  <p:childTnLst>
                                    <p:set>
                                      <p:cBhvr>
                                        <p:cTn id="20" dur="1" fill="hold">
                                          <p:stCondLst>
                                            <p:cond delay="0"/>
                                          </p:stCondLst>
                                        </p:cTn>
                                        <p:tgtEl>
                                          <p:spTgt spid="4">
                                            <p:txEl>
                                              <p:pRg st="4" end="4"/>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B4063D6-3B95-A82D-0466-357A2B124A79}"/>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2AA49198-9FDB-9F9D-309D-F3551B5A7FB4}"/>
              </a:ext>
            </a:extLst>
          </p:cNvPr>
          <p:cNvSpPr>
            <a:spLocks noGrp="1"/>
          </p:cNvSpPr>
          <p:nvPr>
            <p:ph type="title"/>
          </p:nvPr>
        </p:nvSpPr>
        <p:spPr>
          <a:xfrm>
            <a:off x="155448" y="0"/>
            <a:ext cx="11887200" cy="457200"/>
          </a:xfrm>
        </p:spPr>
        <p:txBody>
          <a:bodyPr lIns="0">
            <a:normAutofit/>
          </a:bodyPr>
          <a:lstStyle/>
          <a:p>
            <a:r>
              <a:rPr lang="en-US" noProof="1"/>
              <a:t>A Comparison of Performance of Leading Deep Learning Systems</a:t>
            </a:r>
          </a:p>
        </p:txBody>
      </p:sp>
      <p:graphicFrame>
        <p:nvGraphicFramePr>
          <p:cNvPr id="7" name="Table 6">
            <a:extLst>
              <a:ext uri="{FF2B5EF4-FFF2-40B4-BE49-F238E27FC236}">
                <a16:creationId xmlns:a16="http://schemas.microsoft.com/office/drawing/2014/main" id="{87E97F5D-CB27-071D-C74B-C15BC43252EA}"/>
              </a:ext>
            </a:extLst>
          </p:cNvPr>
          <p:cNvGraphicFramePr>
            <a:graphicFrameLocks noGrp="1"/>
          </p:cNvGraphicFramePr>
          <p:nvPr>
            <p:extLst>
              <p:ext uri="{D42A27DB-BD31-4B8C-83A1-F6EECF244321}">
                <p14:modId xmlns:p14="http://schemas.microsoft.com/office/powerpoint/2010/main" val="615438359"/>
              </p:ext>
            </p:extLst>
          </p:nvPr>
        </p:nvGraphicFramePr>
        <p:xfrm>
          <a:off x="152400" y="962891"/>
          <a:ext cx="6248398" cy="2226977"/>
        </p:xfrm>
        <a:graphic>
          <a:graphicData uri="http://schemas.openxmlformats.org/drawingml/2006/table">
            <a:tbl>
              <a:tblPr firstRow="1" firstCol="1" bandRow="1">
                <a:tableStyleId>{5C22544A-7EE6-4342-B048-85BDC9FD1C3A}</a:tableStyleId>
              </a:tblPr>
              <a:tblGrid>
                <a:gridCol w="1205344">
                  <a:extLst>
                    <a:ext uri="{9D8B030D-6E8A-4147-A177-3AD203B41FA5}">
                      <a16:colId xmlns:a16="http://schemas.microsoft.com/office/drawing/2014/main" val="138947893"/>
                    </a:ext>
                  </a:extLst>
                </a:gridCol>
                <a:gridCol w="728504">
                  <a:extLst>
                    <a:ext uri="{9D8B030D-6E8A-4147-A177-3AD203B41FA5}">
                      <a16:colId xmlns:a16="http://schemas.microsoft.com/office/drawing/2014/main" val="3603851688"/>
                    </a:ext>
                  </a:extLst>
                </a:gridCol>
                <a:gridCol w="862910">
                  <a:extLst>
                    <a:ext uri="{9D8B030D-6E8A-4147-A177-3AD203B41FA5}">
                      <a16:colId xmlns:a16="http://schemas.microsoft.com/office/drawing/2014/main" val="1927202660"/>
                    </a:ext>
                  </a:extLst>
                </a:gridCol>
                <a:gridCol w="862910">
                  <a:extLst>
                    <a:ext uri="{9D8B030D-6E8A-4147-A177-3AD203B41FA5}">
                      <a16:colId xmlns:a16="http://schemas.microsoft.com/office/drawing/2014/main" val="3958559916"/>
                    </a:ext>
                  </a:extLst>
                </a:gridCol>
                <a:gridCol w="862910">
                  <a:extLst>
                    <a:ext uri="{9D8B030D-6E8A-4147-A177-3AD203B41FA5}">
                      <a16:colId xmlns:a16="http://schemas.microsoft.com/office/drawing/2014/main" val="1283202696"/>
                    </a:ext>
                  </a:extLst>
                </a:gridCol>
                <a:gridCol w="862910">
                  <a:extLst>
                    <a:ext uri="{9D8B030D-6E8A-4147-A177-3AD203B41FA5}">
                      <a16:colId xmlns:a16="http://schemas.microsoft.com/office/drawing/2014/main" val="3292050311"/>
                    </a:ext>
                  </a:extLst>
                </a:gridCol>
                <a:gridCol w="862910">
                  <a:extLst>
                    <a:ext uri="{9D8B030D-6E8A-4147-A177-3AD203B41FA5}">
                      <a16:colId xmlns:a16="http://schemas.microsoft.com/office/drawing/2014/main" val="4088311224"/>
                    </a:ext>
                  </a:extLst>
                </a:gridCol>
              </a:tblGrid>
              <a:tr h="272180">
                <a:tc rowSpan="2">
                  <a:txBody>
                    <a:bodyPr/>
                    <a:lstStyle/>
                    <a:p>
                      <a:pPr marL="0" marR="0" algn="ctr">
                        <a:lnSpc>
                          <a:spcPct val="115000"/>
                        </a:lnSpc>
                        <a:buNone/>
                      </a:pPr>
                      <a:r>
                        <a:rPr lang="en-US" sz="1400" b="1" i="0" dirty="0">
                          <a:solidFill>
                            <a:schemeClr val="bg1"/>
                          </a:solidFill>
                          <a:effectLst/>
                          <a:latin typeface="Arial" panose="020B0604020202020204" pitchFamily="34" charset="0"/>
                          <a:cs typeface="Arial" panose="020B0604020202020204" pitchFamily="34" charset="0"/>
                        </a:rPr>
                        <a:t>Arch</a:t>
                      </a:r>
                      <a:endParaRPr lang="en-US" sz="1400" b="1" i="0" dirty="0">
                        <a:solidFill>
                          <a:schemeClr val="bg1"/>
                        </a:solidFill>
                        <a:effectLst/>
                        <a:latin typeface="Arial" panose="020B0604020202020204" pitchFamily="34" charset="0"/>
                        <a:ea typeface="Times New Roman" panose="02020603050405020304" pitchFamily="18" charset="0"/>
                        <a:cs typeface="Arial" panose="020B0604020202020204" pitchFamily="34" charset="0"/>
                      </a:endParaRPr>
                    </a:p>
                  </a:txBody>
                  <a:tcPr marL="36830" marR="36830" marT="36830" marB="3683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6">
                        <a:lumMod val="75000"/>
                      </a:schemeClr>
                    </a:solidFill>
                  </a:tcPr>
                </a:tc>
                <a:tc gridSpan="3">
                  <a:txBody>
                    <a:bodyPr/>
                    <a:lstStyle/>
                    <a:p>
                      <a:pPr marL="0" marR="0" algn="ctr">
                        <a:lnSpc>
                          <a:spcPct val="115000"/>
                        </a:lnSpc>
                        <a:buNone/>
                      </a:pPr>
                      <a:r>
                        <a:rPr lang="en-US" sz="1400" b="1" i="0" dirty="0">
                          <a:solidFill>
                            <a:schemeClr val="bg1"/>
                          </a:solidFill>
                          <a:effectLst/>
                          <a:latin typeface="Arial" panose="020B0604020202020204" pitchFamily="34" charset="0"/>
                          <a:cs typeface="Arial" panose="020B0604020202020204" pitchFamily="34" charset="0"/>
                        </a:rPr>
                        <a:t>TUBR</a:t>
                      </a:r>
                      <a:endParaRPr lang="en-US" sz="1400" b="1" i="0" dirty="0">
                        <a:solidFill>
                          <a:schemeClr val="bg1"/>
                        </a:solidFill>
                        <a:effectLst/>
                        <a:latin typeface="Arial" panose="020B0604020202020204" pitchFamily="34" charset="0"/>
                        <a:ea typeface="Times New Roman" panose="02020603050405020304" pitchFamily="18" charset="0"/>
                        <a:cs typeface="Arial" panose="020B0604020202020204" pitchFamily="34" charset="0"/>
                      </a:endParaRPr>
                    </a:p>
                  </a:txBody>
                  <a:tcPr marL="36830" marR="36830" marT="36830" marB="3683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6">
                        <a:lumMod val="75000"/>
                      </a:schemeClr>
                    </a:solidFill>
                  </a:tcPr>
                </a:tc>
                <a:tc hMerge="1">
                  <a:txBody>
                    <a:bodyPr/>
                    <a:lstStyle/>
                    <a:p>
                      <a:endParaRPr lang="en-US"/>
                    </a:p>
                  </a:txBody>
                  <a:tcPr/>
                </a:tc>
                <a:tc hMerge="1">
                  <a:txBody>
                    <a:bodyPr/>
                    <a:lstStyle/>
                    <a:p>
                      <a:endParaRPr lang="en-US"/>
                    </a:p>
                  </a:txBody>
                  <a:tcPr/>
                </a:tc>
                <a:tc gridSpan="3">
                  <a:txBody>
                    <a:bodyPr/>
                    <a:lstStyle/>
                    <a:p>
                      <a:pPr marL="0" marR="0" algn="ctr">
                        <a:lnSpc>
                          <a:spcPct val="115000"/>
                        </a:lnSpc>
                        <a:buNone/>
                      </a:pPr>
                      <a:r>
                        <a:rPr lang="en-US" sz="1400" b="1" i="0" dirty="0">
                          <a:solidFill>
                            <a:schemeClr val="bg1"/>
                          </a:solidFill>
                          <a:effectLst/>
                          <a:latin typeface="Arial" panose="020B0604020202020204" pitchFamily="34" charset="0"/>
                          <a:cs typeface="Arial" panose="020B0604020202020204" pitchFamily="34" charset="0"/>
                        </a:rPr>
                        <a:t>FCBR</a:t>
                      </a:r>
                      <a:endParaRPr lang="en-US" sz="1400" b="1" i="0" dirty="0">
                        <a:solidFill>
                          <a:schemeClr val="bg1"/>
                        </a:solidFill>
                        <a:effectLst/>
                        <a:latin typeface="Arial" panose="020B0604020202020204" pitchFamily="34" charset="0"/>
                        <a:ea typeface="Times New Roman" panose="02020603050405020304" pitchFamily="18" charset="0"/>
                        <a:cs typeface="Arial" panose="020B0604020202020204" pitchFamily="34" charset="0"/>
                      </a:endParaRPr>
                    </a:p>
                  </a:txBody>
                  <a:tcPr marL="36830" marR="36830" marT="36830" marB="3683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6">
                        <a:lumMod val="75000"/>
                      </a:schemeClr>
                    </a:solidFill>
                  </a:tcPr>
                </a:tc>
                <a:tc hMerge="1">
                  <a:txBody>
                    <a:bodyPr/>
                    <a:lstStyle/>
                    <a:p>
                      <a:endParaRPr lang="en-US"/>
                    </a:p>
                  </a:txBody>
                  <a:tcPr/>
                </a:tc>
                <a:tc hMerge="1">
                  <a:txBody>
                    <a:bodyPr/>
                    <a:lstStyle/>
                    <a:p>
                      <a:endParaRPr lang="en-US"/>
                    </a:p>
                  </a:txBody>
                  <a:tcPr/>
                </a:tc>
                <a:extLst>
                  <a:ext uri="{0D108BD9-81ED-4DB2-BD59-A6C34878D82A}">
                    <a16:rowId xmlns:a16="http://schemas.microsoft.com/office/drawing/2014/main" val="3065533845"/>
                  </a:ext>
                </a:extLst>
              </a:tr>
              <a:tr h="272180">
                <a:tc vMerge="1">
                  <a:txBody>
                    <a:bodyPr/>
                    <a:lstStyle/>
                    <a:p>
                      <a:endParaRPr lang="en-US"/>
                    </a:p>
                  </a:txBody>
                  <a:tcPr/>
                </a:tc>
                <a:tc>
                  <a:txBody>
                    <a:bodyPr/>
                    <a:lstStyle/>
                    <a:p>
                      <a:pPr marL="0" marR="0" algn="ctr" defTabSz="457200" rtl="0" eaLnBrk="1" latinLnBrk="0" hangingPunct="1">
                        <a:lnSpc>
                          <a:spcPct val="115000"/>
                        </a:lnSpc>
                        <a:buNone/>
                      </a:pPr>
                      <a:r>
                        <a:rPr lang="en-US" sz="1400" b="1" i="0" kern="1200" dirty="0">
                          <a:solidFill>
                            <a:schemeClr val="bg1"/>
                          </a:solidFill>
                          <a:effectLst/>
                          <a:latin typeface="Arial" panose="020B0604020202020204" pitchFamily="34" charset="0"/>
                          <a:ea typeface="+mn-ea"/>
                          <a:cs typeface="Arial" panose="020B0604020202020204" pitchFamily="34" charset="0"/>
                        </a:rPr>
                        <a:t>Train</a:t>
                      </a:r>
                    </a:p>
                  </a:txBody>
                  <a:tcPr marL="36830" marR="36830" marT="36830" marB="3683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6">
                        <a:lumMod val="75000"/>
                      </a:schemeClr>
                    </a:solidFill>
                  </a:tcPr>
                </a:tc>
                <a:tc>
                  <a:txBody>
                    <a:bodyPr/>
                    <a:lstStyle/>
                    <a:p>
                      <a:pPr marL="0" marR="0" algn="ctr" defTabSz="457200" rtl="0" eaLnBrk="1" latinLnBrk="0" hangingPunct="1">
                        <a:lnSpc>
                          <a:spcPct val="115000"/>
                        </a:lnSpc>
                        <a:buNone/>
                      </a:pPr>
                      <a:r>
                        <a:rPr lang="en-US" sz="1400" b="1" i="0" kern="1200" dirty="0">
                          <a:solidFill>
                            <a:schemeClr val="bg1"/>
                          </a:solidFill>
                          <a:effectLst/>
                          <a:latin typeface="Arial" panose="020B0604020202020204" pitchFamily="34" charset="0"/>
                          <a:ea typeface="+mn-ea"/>
                          <a:cs typeface="Arial" panose="020B0604020202020204" pitchFamily="34" charset="0"/>
                        </a:rPr>
                        <a:t>Dev</a:t>
                      </a:r>
                    </a:p>
                  </a:txBody>
                  <a:tcPr marL="36830" marR="36830" marT="36830" marB="3683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6">
                        <a:lumMod val="75000"/>
                      </a:schemeClr>
                    </a:solidFill>
                  </a:tcPr>
                </a:tc>
                <a:tc>
                  <a:txBody>
                    <a:bodyPr/>
                    <a:lstStyle/>
                    <a:p>
                      <a:pPr marL="0" marR="0" algn="ctr" defTabSz="457200" rtl="0" eaLnBrk="1" latinLnBrk="0" hangingPunct="1">
                        <a:lnSpc>
                          <a:spcPct val="115000"/>
                        </a:lnSpc>
                        <a:buNone/>
                      </a:pPr>
                      <a:r>
                        <a:rPr lang="en-US" sz="1400" b="1" i="0" kern="1200" dirty="0">
                          <a:solidFill>
                            <a:schemeClr val="bg1"/>
                          </a:solidFill>
                          <a:effectLst/>
                          <a:latin typeface="Arial" panose="020B0604020202020204" pitchFamily="34" charset="0"/>
                          <a:ea typeface="+mn-ea"/>
                          <a:cs typeface="Arial" panose="020B0604020202020204" pitchFamily="34" charset="0"/>
                        </a:rPr>
                        <a:t>Eval</a:t>
                      </a:r>
                    </a:p>
                  </a:txBody>
                  <a:tcPr marL="36830" marR="36830" marT="36830" marB="3683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6">
                        <a:lumMod val="75000"/>
                      </a:schemeClr>
                    </a:solidFill>
                  </a:tcPr>
                </a:tc>
                <a:tc>
                  <a:txBody>
                    <a:bodyPr/>
                    <a:lstStyle/>
                    <a:p>
                      <a:pPr marL="0" marR="0" algn="ctr" defTabSz="457200" rtl="0" eaLnBrk="1" latinLnBrk="0" hangingPunct="1">
                        <a:lnSpc>
                          <a:spcPct val="115000"/>
                        </a:lnSpc>
                        <a:buNone/>
                      </a:pPr>
                      <a:r>
                        <a:rPr lang="en-US" sz="1400" b="1" i="0" kern="1200" dirty="0">
                          <a:solidFill>
                            <a:schemeClr val="bg1"/>
                          </a:solidFill>
                          <a:effectLst/>
                          <a:latin typeface="Arial" panose="020B0604020202020204" pitchFamily="34" charset="0"/>
                          <a:ea typeface="+mn-ea"/>
                          <a:cs typeface="Arial" panose="020B0604020202020204" pitchFamily="34" charset="0"/>
                        </a:rPr>
                        <a:t>Train</a:t>
                      </a:r>
                    </a:p>
                  </a:txBody>
                  <a:tcPr marL="36830" marR="36830" marT="36830" marB="3683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6">
                        <a:lumMod val="75000"/>
                      </a:schemeClr>
                    </a:solidFill>
                  </a:tcPr>
                </a:tc>
                <a:tc>
                  <a:txBody>
                    <a:bodyPr/>
                    <a:lstStyle/>
                    <a:p>
                      <a:pPr marL="0" marR="0" algn="ctr" defTabSz="457200" rtl="0" eaLnBrk="1" latinLnBrk="0" hangingPunct="1">
                        <a:lnSpc>
                          <a:spcPct val="115000"/>
                        </a:lnSpc>
                        <a:buNone/>
                      </a:pPr>
                      <a:r>
                        <a:rPr lang="en-US" sz="1400" b="1" i="0" kern="1200" dirty="0">
                          <a:solidFill>
                            <a:schemeClr val="bg1"/>
                          </a:solidFill>
                          <a:effectLst/>
                          <a:latin typeface="Arial" panose="020B0604020202020204" pitchFamily="34" charset="0"/>
                          <a:ea typeface="+mn-ea"/>
                          <a:cs typeface="Arial" panose="020B0604020202020204" pitchFamily="34" charset="0"/>
                        </a:rPr>
                        <a:t>Dev</a:t>
                      </a:r>
                    </a:p>
                  </a:txBody>
                  <a:tcPr marL="36830" marR="36830" marT="36830" marB="3683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6">
                        <a:lumMod val="75000"/>
                      </a:schemeClr>
                    </a:solidFill>
                  </a:tcPr>
                </a:tc>
                <a:tc>
                  <a:txBody>
                    <a:bodyPr/>
                    <a:lstStyle/>
                    <a:p>
                      <a:pPr marL="0" marR="0" algn="ctr" defTabSz="457200" rtl="0" eaLnBrk="1" latinLnBrk="0" hangingPunct="1">
                        <a:lnSpc>
                          <a:spcPct val="115000"/>
                        </a:lnSpc>
                        <a:buNone/>
                      </a:pPr>
                      <a:r>
                        <a:rPr lang="en-US" sz="1400" b="1" i="0" kern="1200" dirty="0">
                          <a:solidFill>
                            <a:schemeClr val="bg1"/>
                          </a:solidFill>
                          <a:effectLst/>
                          <a:latin typeface="Arial" panose="020B0604020202020204" pitchFamily="34" charset="0"/>
                          <a:ea typeface="+mn-ea"/>
                          <a:cs typeface="Arial" panose="020B0604020202020204" pitchFamily="34" charset="0"/>
                        </a:rPr>
                        <a:t>Eval</a:t>
                      </a:r>
                    </a:p>
                  </a:txBody>
                  <a:tcPr marL="36830" marR="36830" marT="36830" marB="3683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6">
                        <a:lumMod val="75000"/>
                      </a:schemeClr>
                    </a:solidFill>
                  </a:tcPr>
                </a:tc>
                <a:extLst>
                  <a:ext uri="{0D108BD9-81ED-4DB2-BD59-A6C34878D82A}">
                    <a16:rowId xmlns:a16="http://schemas.microsoft.com/office/drawing/2014/main" val="2984623504"/>
                  </a:ext>
                </a:extLst>
              </a:tr>
              <a:tr h="272180">
                <a:tc>
                  <a:txBody>
                    <a:bodyPr/>
                    <a:lstStyle/>
                    <a:p>
                      <a:pPr marL="0" marR="0" algn="ctr">
                        <a:lnSpc>
                          <a:spcPct val="115000"/>
                        </a:lnSpc>
                        <a:buNone/>
                      </a:pPr>
                      <a:r>
                        <a:rPr lang="en-US" sz="1400" b="1" i="0" dirty="0">
                          <a:solidFill>
                            <a:schemeClr val="tx1"/>
                          </a:solidFill>
                          <a:effectLst/>
                          <a:latin typeface="Arial" panose="020B0604020202020204" pitchFamily="34" charset="0"/>
                          <a:cs typeface="Arial" panose="020B0604020202020204" pitchFamily="34" charset="0"/>
                        </a:rPr>
                        <a:t>ResNet18</a:t>
                      </a:r>
                      <a:endParaRPr lang="en-US" sz="1400" b="1" i="0" dirty="0">
                        <a:solidFill>
                          <a:schemeClr val="tx1"/>
                        </a:solidFill>
                        <a:effectLst/>
                        <a:latin typeface="Arial" panose="020B0604020202020204" pitchFamily="34" charset="0"/>
                        <a:ea typeface="Times New Roman" panose="02020603050405020304" pitchFamily="18" charset="0"/>
                        <a:cs typeface="Arial" panose="020B0604020202020204" pitchFamily="34" charset="0"/>
                      </a:endParaRPr>
                    </a:p>
                  </a:txBody>
                  <a:tcPr marL="36830" marR="36830" marT="36830" marB="3683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6">
                        <a:lumMod val="60000"/>
                        <a:lumOff val="40000"/>
                      </a:schemeClr>
                    </a:solidFill>
                  </a:tcPr>
                </a:tc>
                <a:tc>
                  <a:txBody>
                    <a:bodyPr/>
                    <a:lstStyle/>
                    <a:p>
                      <a:pPr marL="0" marR="0" algn="r">
                        <a:lnSpc>
                          <a:spcPct val="115000"/>
                        </a:lnSpc>
                        <a:buNone/>
                      </a:pPr>
                      <a:r>
                        <a:rPr lang="en-US" sz="1400" b="1" i="0" dirty="0">
                          <a:effectLst/>
                          <a:latin typeface="Arial" panose="020B0604020202020204" pitchFamily="34" charset="0"/>
                          <a:cs typeface="Arial" panose="020B0604020202020204" pitchFamily="34" charset="0"/>
                        </a:rPr>
                        <a:t>40.87</a:t>
                      </a:r>
                      <a:endParaRPr lang="en-US" sz="1400" b="1" i="0" dirty="0">
                        <a:effectLst/>
                        <a:latin typeface="Arial" panose="020B0604020202020204" pitchFamily="34" charset="0"/>
                        <a:ea typeface="Times New Roman" panose="02020603050405020304" pitchFamily="18" charset="0"/>
                        <a:cs typeface="Arial" panose="020B0604020202020204" pitchFamily="34" charset="0"/>
                      </a:endParaRPr>
                    </a:p>
                  </a:txBody>
                  <a:tcPr marL="36830" marR="36830" marT="36830" marB="3683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6">
                        <a:lumMod val="60000"/>
                        <a:lumOff val="40000"/>
                      </a:schemeClr>
                    </a:solidFill>
                  </a:tcPr>
                </a:tc>
                <a:tc>
                  <a:txBody>
                    <a:bodyPr/>
                    <a:lstStyle/>
                    <a:p>
                      <a:pPr marL="0" marR="0" algn="r">
                        <a:lnSpc>
                          <a:spcPct val="115000"/>
                        </a:lnSpc>
                        <a:buNone/>
                      </a:pPr>
                      <a:r>
                        <a:rPr lang="en-US" sz="1400" b="1" i="0" dirty="0">
                          <a:effectLst/>
                          <a:latin typeface="Arial" panose="020B0604020202020204" pitchFamily="34" charset="0"/>
                          <a:cs typeface="Arial" panose="020B0604020202020204" pitchFamily="34" charset="0"/>
                        </a:rPr>
                        <a:t>37.42</a:t>
                      </a:r>
                      <a:endParaRPr lang="en-US" sz="1400" b="1" i="0" dirty="0">
                        <a:effectLst/>
                        <a:latin typeface="Arial" panose="020B0604020202020204" pitchFamily="34" charset="0"/>
                        <a:ea typeface="Times New Roman" panose="02020603050405020304" pitchFamily="18" charset="0"/>
                        <a:cs typeface="Arial" panose="020B0604020202020204" pitchFamily="34" charset="0"/>
                      </a:endParaRPr>
                    </a:p>
                  </a:txBody>
                  <a:tcPr marL="36830" marR="36830" marT="36830" marB="3683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6">
                        <a:lumMod val="60000"/>
                        <a:lumOff val="40000"/>
                      </a:schemeClr>
                    </a:solidFill>
                  </a:tcPr>
                </a:tc>
                <a:tc>
                  <a:txBody>
                    <a:bodyPr/>
                    <a:lstStyle/>
                    <a:p>
                      <a:pPr marL="0" marR="0" algn="r">
                        <a:lnSpc>
                          <a:spcPct val="115000"/>
                        </a:lnSpc>
                        <a:buNone/>
                      </a:pPr>
                      <a:r>
                        <a:rPr lang="en-US" sz="1400" b="1" i="0" dirty="0">
                          <a:effectLst/>
                          <a:latin typeface="Arial" panose="020B0604020202020204" pitchFamily="34" charset="0"/>
                          <a:cs typeface="Arial" panose="020B0604020202020204" pitchFamily="34" charset="0"/>
                        </a:rPr>
                        <a:t>33.28</a:t>
                      </a:r>
                      <a:endParaRPr lang="en-US" sz="1400" b="1" i="0" dirty="0">
                        <a:effectLst/>
                        <a:latin typeface="Arial" panose="020B0604020202020204" pitchFamily="34" charset="0"/>
                        <a:ea typeface="Times New Roman" panose="02020603050405020304" pitchFamily="18" charset="0"/>
                        <a:cs typeface="Arial" panose="020B0604020202020204" pitchFamily="34" charset="0"/>
                      </a:endParaRPr>
                    </a:p>
                  </a:txBody>
                  <a:tcPr marL="36830" marR="36830" marT="36830" marB="3683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6">
                        <a:lumMod val="60000"/>
                        <a:lumOff val="40000"/>
                      </a:schemeClr>
                    </a:solidFill>
                  </a:tcPr>
                </a:tc>
                <a:tc>
                  <a:txBody>
                    <a:bodyPr/>
                    <a:lstStyle/>
                    <a:p>
                      <a:pPr marL="0" marR="0" algn="r">
                        <a:lnSpc>
                          <a:spcPct val="115000"/>
                        </a:lnSpc>
                        <a:buNone/>
                      </a:pPr>
                      <a:r>
                        <a:rPr lang="en-US" sz="1400" b="1" i="0" dirty="0">
                          <a:effectLst/>
                          <a:latin typeface="Arial" panose="020B0604020202020204" pitchFamily="34" charset="0"/>
                          <a:cs typeface="Arial" panose="020B0604020202020204" pitchFamily="34" charset="0"/>
                        </a:rPr>
                        <a:t>44.40</a:t>
                      </a:r>
                      <a:endParaRPr lang="en-US" sz="1400" b="1" i="0" dirty="0">
                        <a:effectLst/>
                        <a:latin typeface="Arial" panose="020B0604020202020204" pitchFamily="34" charset="0"/>
                        <a:ea typeface="Times New Roman" panose="02020603050405020304" pitchFamily="18" charset="0"/>
                        <a:cs typeface="Arial" panose="020B0604020202020204" pitchFamily="34" charset="0"/>
                      </a:endParaRPr>
                    </a:p>
                  </a:txBody>
                  <a:tcPr marL="36830" marR="36830" marT="36830" marB="3683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6">
                        <a:lumMod val="60000"/>
                        <a:lumOff val="40000"/>
                      </a:schemeClr>
                    </a:solidFill>
                  </a:tcPr>
                </a:tc>
                <a:tc>
                  <a:txBody>
                    <a:bodyPr/>
                    <a:lstStyle/>
                    <a:p>
                      <a:pPr marL="0" marR="0" algn="r">
                        <a:lnSpc>
                          <a:spcPct val="115000"/>
                        </a:lnSpc>
                        <a:buNone/>
                      </a:pPr>
                      <a:r>
                        <a:rPr lang="en-US" sz="1400" b="1" i="0" dirty="0">
                          <a:effectLst/>
                          <a:latin typeface="Arial" panose="020B0604020202020204" pitchFamily="34" charset="0"/>
                          <a:cs typeface="Arial" panose="020B0604020202020204" pitchFamily="34" charset="0"/>
                        </a:rPr>
                        <a:t>44.34</a:t>
                      </a:r>
                      <a:endParaRPr lang="en-US" sz="1400" b="1" i="0" dirty="0">
                        <a:effectLst/>
                        <a:latin typeface="Arial" panose="020B0604020202020204" pitchFamily="34" charset="0"/>
                        <a:ea typeface="Times New Roman" panose="02020603050405020304" pitchFamily="18" charset="0"/>
                        <a:cs typeface="Arial" panose="020B0604020202020204" pitchFamily="34" charset="0"/>
                      </a:endParaRPr>
                    </a:p>
                  </a:txBody>
                  <a:tcPr marL="36830" marR="36830" marT="36830" marB="3683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6">
                        <a:lumMod val="60000"/>
                        <a:lumOff val="40000"/>
                      </a:schemeClr>
                    </a:solidFill>
                  </a:tcPr>
                </a:tc>
                <a:tc>
                  <a:txBody>
                    <a:bodyPr/>
                    <a:lstStyle/>
                    <a:p>
                      <a:pPr marL="0" marR="0" algn="r">
                        <a:lnSpc>
                          <a:spcPct val="115000"/>
                        </a:lnSpc>
                        <a:buNone/>
                      </a:pPr>
                      <a:r>
                        <a:rPr lang="en-US" sz="1400" b="1" i="0" dirty="0">
                          <a:effectLst/>
                          <a:latin typeface="Arial" panose="020B0604020202020204" pitchFamily="34" charset="0"/>
                          <a:cs typeface="Arial" panose="020B0604020202020204" pitchFamily="34" charset="0"/>
                        </a:rPr>
                        <a:t>42.11</a:t>
                      </a:r>
                      <a:endParaRPr lang="en-US" sz="1400" b="1" i="0" dirty="0">
                        <a:effectLst/>
                        <a:latin typeface="Arial" panose="020B0604020202020204" pitchFamily="34" charset="0"/>
                        <a:ea typeface="Times New Roman" panose="02020603050405020304" pitchFamily="18" charset="0"/>
                        <a:cs typeface="Arial" panose="020B0604020202020204" pitchFamily="34" charset="0"/>
                      </a:endParaRPr>
                    </a:p>
                  </a:txBody>
                  <a:tcPr marL="36830" marR="36830" marT="36830" marB="3683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6">
                        <a:lumMod val="60000"/>
                        <a:lumOff val="40000"/>
                      </a:schemeClr>
                    </a:solidFill>
                  </a:tcPr>
                </a:tc>
                <a:extLst>
                  <a:ext uri="{0D108BD9-81ED-4DB2-BD59-A6C34878D82A}">
                    <a16:rowId xmlns:a16="http://schemas.microsoft.com/office/drawing/2014/main" val="1338461320"/>
                  </a:ext>
                </a:extLst>
              </a:tr>
              <a:tr h="272180">
                <a:tc>
                  <a:txBody>
                    <a:bodyPr/>
                    <a:lstStyle/>
                    <a:p>
                      <a:pPr marL="0" marR="0" algn="ctr">
                        <a:lnSpc>
                          <a:spcPct val="115000"/>
                        </a:lnSpc>
                        <a:buNone/>
                      </a:pPr>
                      <a:r>
                        <a:rPr lang="en-US" sz="1400" b="1" i="0" dirty="0">
                          <a:solidFill>
                            <a:schemeClr val="tx1"/>
                          </a:solidFill>
                          <a:effectLst/>
                          <a:latin typeface="Arial" panose="020B0604020202020204" pitchFamily="34" charset="0"/>
                          <a:cs typeface="Arial" panose="020B0604020202020204" pitchFamily="34" charset="0"/>
                        </a:rPr>
                        <a:t>EB0</a:t>
                      </a:r>
                      <a:endParaRPr lang="en-US" sz="1400" b="1" i="0" dirty="0">
                        <a:solidFill>
                          <a:schemeClr val="tx1"/>
                        </a:solidFill>
                        <a:effectLst/>
                        <a:latin typeface="Arial" panose="020B0604020202020204" pitchFamily="34" charset="0"/>
                        <a:ea typeface="Times New Roman" panose="02020603050405020304" pitchFamily="18" charset="0"/>
                        <a:cs typeface="Arial" panose="020B0604020202020204" pitchFamily="34" charset="0"/>
                      </a:endParaRPr>
                    </a:p>
                  </a:txBody>
                  <a:tcPr marL="36830" marR="36830" marT="36830" marB="3683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5">
                        <a:lumMod val="60000"/>
                        <a:lumOff val="40000"/>
                      </a:schemeClr>
                    </a:solidFill>
                  </a:tcPr>
                </a:tc>
                <a:tc>
                  <a:txBody>
                    <a:bodyPr/>
                    <a:lstStyle/>
                    <a:p>
                      <a:pPr marL="0" marR="0" algn="r">
                        <a:lnSpc>
                          <a:spcPct val="115000"/>
                        </a:lnSpc>
                        <a:buNone/>
                      </a:pPr>
                      <a:r>
                        <a:rPr lang="en-US" sz="1400" b="1" i="0" dirty="0">
                          <a:effectLst/>
                          <a:latin typeface="Arial" panose="020B0604020202020204" pitchFamily="34" charset="0"/>
                          <a:cs typeface="Arial" panose="020B0604020202020204" pitchFamily="34" charset="0"/>
                        </a:rPr>
                        <a:t>62.32</a:t>
                      </a:r>
                      <a:endParaRPr lang="en-US" sz="1400" b="1" i="0" dirty="0">
                        <a:effectLst/>
                        <a:latin typeface="Arial" panose="020B0604020202020204" pitchFamily="34" charset="0"/>
                        <a:ea typeface="Times New Roman" panose="02020603050405020304" pitchFamily="18" charset="0"/>
                        <a:cs typeface="Arial" panose="020B0604020202020204" pitchFamily="34" charset="0"/>
                      </a:endParaRPr>
                    </a:p>
                  </a:txBody>
                  <a:tcPr marL="36830" marR="36830" marT="36830" marB="3683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5">
                        <a:lumMod val="60000"/>
                        <a:lumOff val="40000"/>
                      </a:schemeClr>
                    </a:solidFill>
                  </a:tcPr>
                </a:tc>
                <a:tc>
                  <a:txBody>
                    <a:bodyPr/>
                    <a:lstStyle/>
                    <a:p>
                      <a:pPr marL="0" marR="0" algn="r">
                        <a:lnSpc>
                          <a:spcPct val="115000"/>
                        </a:lnSpc>
                        <a:buNone/>
                      </a:pPr>
                      <a:r>
                        <a:rPr lang="en-US" sz="1400" b="1" i="0" dirty="0">
                          <a:effectLst/>
                          <a:latin typeface="Arial" panose="020B0604020202020204" pitchFamily="34" charset="0"/>
                          <a:cs typeface="Arial" panose="020B0604020202020204" pitchFamily="34" charset="0"/>
                        </a:rPr>
                        <a:t>55.31</a:t>
                      </a:r>
                      <a:endParaRPr lang="en-US" sz="1400" b="1" i="0" dirty="0">
                        <a:effectLst/>
                        <a:latin typeface="Arial" panose="020B0604020202020204" pitchFamily="34" charset="0"/>
                        <a:ea typeface="Times New Roman" panose="02020603050405020304" pitchFamily="18" charset="0"/>
                        <a:cs typeface="Arial" panose="020B0604020202020204" pitchFamily="34" charset="0"/>
                      </a:endParaRPr>
                    </a:p>
                  </a:txBody>
                  <a:tcPr marL="36830" marR="36830" marT="36830" marB="3683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5">
                        <a:lumMod val="60000"/>
                        <a:lumOff val="40000"/>
                      </a:schemeClr>
                    </a:solidFill>
                  </a:tcPr>
                </a:tc>
                <a:tc>
                  <a:txBody>
                    <a:bodyPr/>
                    <a:lstStyle/>
                    <a:p>
                      <a:pPr marL="0" marR="0" algn="r">
                        <a:lnSpc>
                          <a:spcPct val="115000"/>
                        </a:lnSpc>
                        <a:buNone/>
                      </a:pPr>
                      <a:r>
                        <a:rPr lang="en-US" sz="1400" b="1" i="0" dirty="0">
                          <a:effectLst/>
                          <a:latin typeface="Arial" panose="020B0604020202020204" pitchFamily="34" charset="0"/>
                          <a:cs typeface="Arial" panose="020B0604020202020204" pitchFamily="34" charset="0"/>
                        </a:rPr>
                        <a:t>51.10</a:t>
                      </a:r>
                      <a:endParaRPr lang="en-US" sz="1400" b="1" i="0" dirty="0">
                        <a:effectLst/>
                        <a:latin typeface="Arial" panose="020B0604020202020204" pitchFamily="34" charset="0"/>
                        <a:ea typeface="Times New Roman" panose="02020603050405020304" pitchFamily="18" charset="0"/>
                        <a:cs typeface="Arial" panose="020B0604020202020204" pitchFamily="34" charset="0"/>
                      </a:endParaRPr>
                    </a:p>
                  </a:txBody>
                  <a:tcPr marL="36830" marR="36830" marT="36830" marB="3683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5">
                        <a:lumMod val="60000"/>
                        <a:lumOff val="40000"/>
                      </a:schemeClr>
                    </a:solidFill>
                  </a:tcPr>
                </a:tc>
                <a:tc>
                  <a:txBody>
                    <a:bodyPr/>
                    <a:lstStyle/>
                    <a:p>
                      <a:pPr marL="0" marR="0" algn="r">
                        <a:lnSpc>
                          <a:spcPct val="115000"/>
                        </a:lnSpc>
                        <a:buNone/>
                      </a:pPr>
                      <a:r>
                        <a:rPr lang="en-US" sz="1400" b="1" i="0" dirty="0">
                          <a:effectLst/>
                          <a:latin typeface="Arial" panose="020B0604020202020204" pitchFamily="34" charset="0"/>
                          <a:cs typeface="Arial" panose="020B0604020202020204" pitchFamily="34" charset="0"/>
                        </a:rPr>
                        <a:t>66.83</a:t>
                      </a:r>
                      <a:endParaRPr lang="en-US" sz="1400" b="1" i="0" dirty="0">
                        <a:effectLst/>
                        <a:latin typeface="Arial" panose="020B0604020202020204" pitchFamily="34" charset="0"/>
                        <a:ea typeface="Times New Roman" panose="02020603050405020304" pitchFamily="18" charset="0"/>
                        <a:cs typeface="Arial" panose="020B0604020202020204" pitchFamily="34" charset="0"/>
                      </a:endParaRPr>
                    </a:p>
                  </a:txBody>
                  <a:tcPr marL="36830" marR="36830" marT="36830" marB="3683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5">
                        <a:lumMod val="60000"/>
                        <a:lumOff val="40000"/>
                      </a:schemeClr>
                    </a:solidFill>
                  </a:tcPr>
                </a:tc>
                <a:tc>
                  <a:txBody>
                    <a:bodyPr/>
                    <a:lstStyle/>
                    <a:p>
                      <a:pPr marL="0" marR="0" algn="r">
                        <a:lnSpc>
                          <a:spcPct val="115000"/>
                        </a:lnSpc>
                        <a:buNone/>
                      </a:pPr>
                      <a:r>
                        <a:rPr lang="en-US" sz="1400" b="1" i="0" dirty="0">
                          <a:effectLst/>
                          <a:latin typeface="Arial" panose="020B0604020202020204" pitchFamily="34" charset="0"/>
                          <a:cs typeface="Arial" panose="020B0604020202020204" pitchFamily="34" charset="0"/>
                        </a:rPr>
                        <a:t>49.49</a:t>
                      </a:r>
                      <a:endParaRPr lang="en-US" sz="1400" b="1" i="0" dirty="0">
                        <a:effectLst/>
                        <a:latin typeface="Arial" panose="020B0604020202020204" pitchFamily="34" charset="0"/>
                        <a:ea typeface="Times New Roman" panose="02020603050405020304" pitchFamily="18" charset="0"/>
                        <a:cs typeface="Arial" panose="020B0604020202020204" pitchFamily="34" charset="0"/>
                      </a:endParaRPr>
                    </a:p>
                  </a:txBody>
                  <a:tcPr marL="36830" marR="36830" marT="36830" marB="3683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5">
                        <a:lumMod val="60000"/>
                        <a:lumOff val="40000"/>
                      </a:schemeClr>
                    </a:solidFill>
                  </a:tcPr>
                </a:tc>
                <a:tc>
                  <a:txBody>
                    <a:bodyPr/>
                    <a:lstStyle/>
                    <a:p>
                      <a:pPr marL="0" marR="0" algn="r">
                        <a:lnSpc>
                          <a:spcPct val="115000"/>
                        </a:lnSpc>
                        <a:buNone/>
                      </a:pPr>
                      <a:r>
                        <a:rPr lang="en-US" sz="1400" b="1" i="0" dirty="0">
                          <a:effectLst/>
                          <a:latin typeface="Arial" panose="020B0604020202020204" pitchFamily="34" charset="0"/>
                          <a:cs typeface="Arial" panose="020B0604020202020204" pitchFamily="34" charset="0"/>
                        </a:rPr>
                        <a:t>46.02</a:t>
                      </a:r>
                      <a:endParaRPr lang="en-US" sz="1400" b="1" i="0" dirty="0">
                        <a:effectLst/>
                        <a:latin typeface="Arial" panose="020B0604020202020204" pitchFamily="34" charset="0"/>
                        <a:ea typeface="Times New Roman" panose="02020603050405020304" pitchFamily="18" charset="0"/>
                        <a:cs typeface="Arial" panose="020B0604020202020204" pitchFamily="34" charset="0"/>
                      </a:endParaRPr>
                    </a:p>
                  </a:txBody>
                  <a:tcPr marL="36830" marR="36830" marT="36830" marB="3683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5">
                        <a:lumMod val="60000"/>
                        <a:lumOff val="40000"/>
                      </a:schemeClr>
                    </a:solidFill>
                  </a:tcPr>
                </a:tc>
                <a:extLst>
                  <a:ext uri="{0D108BD9-81ED-4DB2-BD59-A6C34878D82A}">
                    <a16:rowId xmlns:a16="http://schemas.microsoft.com/office/drawing/2014/main" val="2251894907"/>
                  </a:ext>
                </a:extLst>
              </a:tr>
              <a:tr h="272180">
                <a:tc>
                  <a:txBody>
                    <a:bodyPr/>
                    <a:lstStyle/>
                    <a:p>
                      <a:pPr marL="0" marR="0" algn="ctr">
                        <a:lnSpc>
                          <a:spcPct val="115000"/>
                        </a:lnSpc>
                        <a:buNone/>
                      </a:pPr>
                      <a:r>
                        <a:rPr lang="en-US" sz="1400" b="1" i="0" dirty="0">
                          <a:solidFill>
                            <a:schemeClr val="tx1"/>
                          </a:solidFill>
                          <a:effectLst/>
                          <a:latin typeface="Arial" panose="020B0604020202020204" pitchFamily="34" charset="0"/>
                          <a:cs typeface="Arial" panose="020B0604020202020204" pitchFamily="34" charset="0"/>
                        </a:rPr>
                        <a:t>EB7</a:t>
                      </a:r>
                      <a:endParaRPr lang="en-US" sz="1400" b="1" i="0" dirty="0">
                        <a:solidFill>
                          <a:schemeClr val="tx1"/>
                        </a:solidFill>
                        <a:effectLst/>
                        <a:latin typeface="Arial" panose="020B0604020202020204" pitchFamily="34" charset="0"/>
                        <a:ea typeface="Times New Roman" panose="02020603050405020304" pitchFamily="18" charset="0"/>
                        <a:cs typeface="Arial" panose="020B0604020202020204" pitchFamily="34" charset="0"/>
                      </a:endParaRPr>
                    </a:p>
                  </a:txBody>
                  <a:tcPr marL="36830" marR="36830" marT="36830" marB="3683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6">
                        <a:lumMod val="40000"/>
                        <a:lumOff val="60000"/>
                      </a:schemeClr>
                    </a:solidFill>
                  </a:tcPr>
                </a:tc>
                <a:tc>
                  <a:txBody>
                    <a:bodyPr/>
                    <a:lstStyle/>
                    <a:p>
                      <a:pPr marL="0" marR="0" algn="r">
                        <a:lnSpc>
                          <a:spcPct val="115000"/>
                        </a:lnSpc>
                        <a:buNone/>
                      </a:pPr>
                      <a:r>
                        <a:rPr lang="en-US" sz="1400" b="1" i="0" dirty="0">
                          <a:effectLst/>
                          <a:latin typeface="Arial" panose="020B0604020202020204" pitchFamily="34" charset="0"/>
                          <a:cs typeface="Arial" panose="020B0604020202020204" pitchFamily="34" charset="0"/>
                        </a:rPr>
                        <a:t>56.03</a:t>
                      </a:r>
                      <a:endParaRPr lang="en-US" sz="1400" b="1" i="0" dirty="0">
                        <a:effectLst/>
                        <a:latin typeface="Arial" panose="020B0604020202020204" pitchFamily="34" charset="0"/>
                        <a:ea typeface="Times New Roman" panose="02020603050405020304" pitchFamily="18" charset="0"/>
                        <a:cs typeface="Arial" panose="020B0604020202020204" pitchFamily="34" charset="0"/>
                      </a:endParaRPr>
                    </a:p>
                  </a:txBody>
                  <a:tcPr marL="36830" marR="36830" marT="36830" marB="3683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6">
                        <a:lumMod val="40000"/>
                        <a:lumOff val="60000"/>
                      </a:schemeClr>
                    </a:solidFill>
                  </a:tcPr>
                </a:tc>
                <a:tc>
                  <a:txBody>
                    <a:bodyPr/>
                    <a:lstStyle/>
                    <a:p>
                      <a:pPr marL="0" marR="0" algn="r">
                        <a:lnSpc>
                          <a:spcPct val="115000"/>
                        </a:lnSpc>
                        <a:buNone/>
                      </a:pPr>
                      <a:r>
                        <a:rPr lang="en-US" sz="1400" b="1" i="0" dirty="0">
                          <a:effectLst/>
                          <a:latin typeface="Arial" panose="020B0604020202020204" pitchFamily="34" charset="0"/>
                          <a:cs typeface="Arial" panose="020B0604020202020204" pitchFamily="34" charset="0"/>
                        </a:rPr>
                        <a:t>47.10</a:t>
                      </a:r>
                      <a:endParaRPr lang="en-US" sz="1400" b="1" i="0" dirty="0">
                        <a:effectLst/>
                        <a:latin typeface="Arial" panose="020B0604020202020204" pitchFamily="34" charset="0"/>
                        <a:ea typeface="Times New Roman" panose="02020603050405020304" pitchFamily="18" charset="0"/>
                        <a:cs typeface="Arial" panose="020B0604020202020204" pitchFamily="34" charset="0"/>
                      </a:endParaRPr>
                    </a:p>
                  </a:txBody>
                  <a:tcPr marL="36830" marR="36830" marT="36830" marB="3683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6">
                        <a:lumMod val="40000"/>
                        <a:lumOff val="60000"/>
                      </a:schemeClr>
                    </a:solidFill>
                  </a:tcPr>
                </a:tc>
                <a:tc>
                  <a:txBody>
                    <a:bodyPr/>
                    <a:lstStyle/>
                    <a:p>
                      <a:pPr marL="0" marR="0" algn="r">
                        <a:lnSpc>
                          <a:spcPct val="115000"/>
                        </a:lnSpc>
                        <a:buNone/>
                      </a:pPr>
                      <a:r>
                        <a:rPr lang="en-US" sz="1400" b="1" i="0" dirty="0">
                          <a:effectLst/>
                          <a:latin typeface="Arial" panose="020B0604020202020204" pitchFamily="34" charset="0"/>
                          <a:cs typeface="Arial" panose="020B0604020202020204" pitchFamily="34" charset="0"/>
                        </a:rPr>
                        <a:t>43.81</a:t>
                      </a:r>
                      <a:endParaRPr lang="en-US" sz="1400" b="1" i="0" dirty="0">
                        <a:effectLst/>
                        <a:latin typeface="Arial" panose="020B0604020202020204" pitchFamily="34" charset="0"/>
                        <a:ea typeface="Times New Roman" panose="02020603050405020304" pitchFamily="18" charset="0"/>
                        <a:cs typeface="Arial" panose="020B0604020202020204" pitchFamily="34" charset="0"/>
                      </a:endParaRPr>
                    </a:p>
                  </a:txBody>
                  <a:tcPr marL="36830" marR="36830" marT="36830" marB="3683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6">
                        <a:lumMod val="40000"/>
                        <a:lumOff val="60000"/>
                      </a:schemeClr>
                    </a:solidFill>
                  </a:tcPr>
                </a:tc>
                <a:tc>
                  <a:txBody>
                    <a:bodyPr/>
                    <a:lstStyle/>
                    <a:p>
                      <a:pPr marL="0" marR="0" algn="r">
                        <a:lnSpc>
                          <a:spcPct val="115000"/>
                        </a:lnSpc>
                        <a:buNone/>
                      </a:pPr>
                      <a:r>
                        <a:rPr lang="en-US" sz="1400" b="1" i="0" dirty="0">
                          <a:effectLst/>
                          <a:latin typeface="Arial" panose="020B0604020202020204" pitchFamily="34" charset="0"/>
                          <a:cs typeface="Arial" panose="020B0604020202020204" pitchFamily="34" charset="0"/>
                        </a:rPr>
                        <a:t>31.53</a:t>
                      </a:r>
                      <a:endParaRPr lang="en-US" sz="1400" b="1" i="0" dirty="0">
                        <a:effectLst/>
                        <a:latin typeface="Arial" panose="020B0604020202020204" pitchFamily="34" charset="0"/>
                        <a:ea typeface="Times New Roman" panose="02020603050405020304" pitchFamily="18" charset="0"/>
                        <a:cs typeface="Arial" panose="020B0604020202020204" pitchFamily="34" charset="0"/>
                      </a:endParaRPr>
                    </a:p>
                  </a:txBody>
                  <a:tcPr marL="36830" marR="36830" marT="36830" marB="3683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6">
                        <a:lumMod val="40000"/>
                        <a:lumOff val="60000"/>
                      </a:schemeClr>
                    </a:solidFill>
                  </a:tcPr>
                </a:tc>
                <a:tc>
                  <a:txBody>
                    <a:bodyPr/>
                    <a:lstStyle/>
                    <a:p>
                      <a:pPr marL="0" marR="0" algn="r">
                        <a:lnSpc>
                          <a:spcPct val="115000"/>
                        </a:lnSpc>
                        <a:buNone/>
                      </a:pPr>
                      <a:r>
                        <a:rPr lang="en-US" sz="1400" b="1" i="0" dirty="0">
                          <a:effectLst/>
                          <a:latin typeface="Arial" panose="020B0604020202020204" pitchFamily="34" charset="0"/>
                          <a:cs typeface="Arial" panose="020B0604020202020204" pitchFamily="34" charset="0"/>
                        </a:rPr>
                        <a:t>31.31</a:t>
                      </a:r>
                      <a:endParaRPr lang="en-US" sz="1400" b="1" i="0" dirty="0">
                        <a:effectLst/>
                        <a:latin typeface="Arial" panose="020B0604020202020204" pitchFamily="34" charset="0"/>
                        <a:ea typeface="Times New Roman" panose="02020603050405020304" pitchFamily="18" charset="0"/>
                        <a:cs typeface="Arial" panose="020B0604020202020204" pitchFamily="34" charset="0"/>
                      </a:endParaRPr>
                    </a:p>
                  </a:txBody>
                  <a:tcPr marL="36830" marR="36830" marT="36830" marB="3683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6">
                        <a:lumMod val="40000"/>
                        <a:lumOff val="60000"/>
                      </a:schemeClr>
                    </a:solidFill>
                  </a:tcPr>
                </a:tc>
                <a:tc>
                  <a:txBody>
                    <a:bodyPr/>
                    <a:lstStyle/>
                    <a:p>
                      <a:pPr marL="0" marR="0" algn="r">
                        <a:lnSpc>
                          <a:spcPct val="115000"/>
                        </a:lnSpc>
                        <a:buNone/>
                      </a:pPr>
                      <a:r>
                        <a:rPr lang="en-US" sz="1400" b="1" i="0" dirty="0">
                          <a:effectLst/>
                          <a:latin typeface="Arial" panose="020B0604020202020204" pitchFamily="34" charset="0"/>
                          <a:cs typeface="Arial" panose="020B0604020202020204" pitchFamily="34" charset="0"/>
                        </a:rPr>
                        <a:t>32.41</a:t>
                      </a:r>
                      <a:endParaRPr lang="en-US" sz="1400" b="1" i="0" dirty="0">
                        <a:effectLst/>
                        <a:latin typeface="Arial" panose="020B0604020202020204" pitchFamily="34" charset="0"/>
                        <a:ea typeface="Times New Roman" panose="02020603050405020304" pitchFamily="18" charset="0"/>
                        <a:cs typeface="Arial" panose="020B0604020202020204" pitchFamily="34" charset="0"/>
                      </a:endParaRPr>
                    </a:p>
                  </a:txBody>
                  <a:tcPr marL="36830" marR="36830" marT="36830" marB="3683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6">
                        <a:lumMod val="40000"/>
                        <a:lumOff val="60000"/>
                      </a:schemeClr>
                    </a:solidFill>
                  </a:tcPr>
                </a:tc>
                <a:extLst>
                  <a:ext uri="{0D108BD9-81ED-4DB2-BD59-A6C34878D82A}">
                    <a16:rowId xmlns:a16="http://schemas.microsoft.com/office/drawing/2014/main" val="3708116587"/>
                  </a:ext>
                </a:extLst>
              </a:tr>
              <a:tr h="272180">
                <a:tc>
                  <a:txBody>
                    <a:bodyPr/>
                    <a:lstStyle/>
                    <a:p>
                      <a:pPr marL="0" marR="0" algn="ctr">
                        <a:lnSpc>
                          <a:spcPct val="115000"/>
                        </a:lnSpc>
                        <a:buNone/>
                      </a:pPr>
                      <a:r>
                        <a:rPr lang="en-US" sz="1400" b="1" i="0" dirty="0">
                          <a:solidFill>
                            <a:schemeClr val="tx1"/>
                          </a:solidFill>
                          <a:effectLst/>
                          <a:latin typeface="Arial" panose="020B0604020202020204" pitchFamily="34" charset="0"/>
                          <a:cs typeface="Arial" panose="020B0604020202020204" pitchFamily="34" charset="0"/>
                        </a:rPr>
                        <a:t>ViT-16</a:t>
                      </a:r>
                      <a:endParaRPr lang="en-US" sz="1400" b="1" i="0" dirty="0">
                        <a:solidFill>
                          <a:schemeClr val="tx1"/>
                        </a:solidFill>
                        <a:effectLst/>
                        <a:latin typeface="Arial" panose="020B0604020202020204" pitchFamily="34" charset="0"/>
                        <a:ea typeface="Times New Roman" panose="02020603050405020304" pitchFamily="18" charset="0"/>
                        <a:cs typeface="Arial" panose="020B0604020202020204" pitchFamily="34" charset="0"/>
                      </a:endParaRPr>
                    </a:p>
                  </a:txBody>
                  <a:tcPr marL="36830" marR="36830" marT="36830" marB="3683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6">
                        <a:lumMod val="20000"/>
                        <a:lumOff val="80000"/>
                      </a:schemeClr>
                    </a:solidFill>
                  </a:tcPr>
                </a:tc>
                <a:tc>
                  <a:txBody>
                    <a:bodyPr/>
                    <a:lstStyle/>
                    <a:p>
                      <a:pPr marL="0" marR="0" algn="r">
                        <a:lnSpc>
                          <a:spcPct val="115000"/>
                        </a:lnSpc>
                        <a:buNone/>
                      </a:pPr>
                      <a:r>
                        <a:rPr lang="en-US" sz="1400" b="1" i="0" dirty="0">
                          <a:effectLst/>
                          <a:latin typeface="Arial" panose="020B0604020202020204" pitchFamily="34" charset="0"/>
                          <a:cs typeface="Arial" panose="020B0604020202020204" pitchFamily="34" charset="0"/>
                        </a:rPr>
                        <a:t>62.68</a:t>
                      </a:r>
                      <a:endParaRPr lang="en-US" sz="1400" b="1" i="0" dirty="0">
                        <a:effectLst/>
                        <a:latin typeface="Arial" panose="020B0604020202020204" pitchFamily="34" charset="0"/>
                        <a:ea typeface="Times New Roman" panose="02020603050405020304" pitchFamily="18" charset="0"/>
                        <a:cs typeface="Arial" panose="020B0604020202020204" pitchFamily="34" charset="0"/>
                      </a:endParaRPr>
                    </a:p>
                  </a:txBody>
                  <a:tcPr marL="36830" marR="36830" marT="36830" marB="3683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6">
                        <a:lumMod val="20000"/>
                        <a:lumOff val="80000"/>
                      </a:schemeClr>
                    </a:solidFill>
                  </a:tcPr>
                </a:tc>
                <a:tc>
                  <a:txBody>
                    <a:bodyPr/>
                    <a:lstStyle/>
                    <a:p>
                      <a:pPr marL="0" marR="0" algn="r">
                        <a:lnSpc>
                          <a:spcPct val="115000"/>
                        </a:lnSpc>
                        <a:buNone/>
                      </a:pPr>
                      <a:r>
                        <a:rPr lang="en-US" sz="1400" b="1" i="0" dirty="0">
                          <a:effectLst/>
                          <a:latin typeface="Arial" panose="020B0604020202020204" pitchFamily="34" charset="0"/>
                          <a:cs typeface="Arial" panose="020B0604020202020204" pitchFamily="34" charset="0"/>
                        </a:rPr>
                        <a:t>48.32</a:t>
                      </a:r>
                      <a:endParaRPr lang="en-US" sz="1400" b="1" i="0" dirty="0">
                        <a:effectLst/>
                        <a:latin typeface="Arial" panose="020B0604020202020204" pitchFamily="34" charset="0"/>
                        <a:ea typeface="Times New Roman" panose="02020603050405020304" pitchFamily="18" charset="0"/>
                        <a:cs typeface="Arial" panose="020B0604020202020204" pitchFamily="34" charset="0"/>
                      </a:endParaRPr>
                    </a:p>
                  </a:txBody>
                  <a:tcPr marL="36830" marR="36830" marT="36830" marB="3683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6">
                        <a:lumMod val="20000"/>
                        <a:lumOff val="80000"/>
                      </a:schemeClr>
                    </a:solidFill>
                  </a:tcPr>
                </a:tc>
                <a:tc>
                  <a:txBody>
                    <a:bodyPr/>
                    <a:lstStyle/>
                    <a:p>
                      <a:pPr marL="0" marR="0" algn="r">
                        <a:lnSpc>
                          <a:spcPct val="115000"/>
                        </a:lnSpc>
                        <a:buNone/>
                      </a:pPr>
                      <a:r>
                        <a:rPr lang="en-US" sz="1400" b="1" i="0" dirty="0">
                          <a:effectLst/>
                          <a:latin typeface="Arial" panose="020B0604020202020204" pitchFamily="34" charset="0"/>
                          <a:cs typeface="Arial" panose="020B0604020202020204" pitchFamily="34" charset="0"/>
                        </a:rPr>
                        <a:t>44.72</a:t>
                      </a:r>
                      <a:endParaRPr lang="en-US" sz="1400" b="1" i="0" dirty="0">
                        <a:effectLst/>
                        <a:latin typeface="Arial" panose="020B0604020202020204" pitchFamily="34" charset="0"/>
                        <a:ea typeface="Times New Roman" panose="02020603050405020304" pitchFamily="18" charset="0"/>
                        <a:cs typeface="Arial" panose="020B0604020202020204" pitchFamily="34" charset="0"/>
                      </a:endParaRPr>
                    </a:p>
                  </a:txBody>
                  <a:tcPr marL="36830" marR="36830" marT="36830" marB="3683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6">
                        <a:lumMod val="20000"/>
                        <a:lumOff val="80000"/>
                      </a:schemeClr>
                    </a:solidFill>
                  </a:tcPr>
                </a:tc>
                <a:tc>
                  <a:txBody>
                    <a:bodyPr/>
                    <a:lstStyle/>
                    <a:p>
                      <a:pPr marL="0" marR="0" algn="r">
                        <a:lnSpc>
                          <a:spcPct val="115000"/>
                        </a:lnSpc>
                        <a:buNone/>
                      </a:pPr>
                      <a:r>
                        <a:rPr lang="en-US" sz="1400" b="1" i="0" dirty="0">
                          <a:effectLst/>
                          <a:latin typeface="Arial" panose="020B0604020202020204" pitchFamily="34" charset="0"/>
                          <a:cs typeface="Arial" panose="020B0604020202020204" pitchFamily="34" charset="0"/>
                        </a:rPr>
                        <a:t>26.11</a:t>
                      </a:r>
                      <a:endParaRPr lang="en-US" sz="1400" b="1" i="0" dirty="0">
                        <a:effectLst/>
                        <a:latin typeface="Arial" panose="020B0604020202020204" pitchFamily="34" charset="0"/>
                        <a:ea typeface="Times New Roman" panose="02020603050405020304" pitchFamily="18" charset="0"/>
                        <a:cs typeface="Arial" panose="020B0604020202020204" pitchFamily="34" charset="0"/>
                      </a:endParaRPr>
                    </a:p>
                  </a:txBody>
                  <a:tcPr marL="36830" marR="36830" marT="36830" marB="3683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6">
                        <a:lumMod val="20000"/>
                        <a:lumOff val="80000"/>
                      </a:schemeClr>
                    </a:solidFill>
                  </a:tcPr>
                </a:tc>
                <a:tc>
                  <a:txBody>
                    <a:bodyPr/>
                    <a:lstStyle/>
                    <a:p>
                      <a:pPr marL="0" marR="0" algn="r">
                        <a:lnSpc>
                          <a:spcPct val="115000"/>
                        </a:lnSpc>
                        <a:buNone/>
                      </a:pPr>
                      <a:r>
                        <a:rPr lang="en-US" sz="1400" b="1" i="0" dirty="0">
                          <a:effectLst/>
                          <a:latin typeface="Arial" panose="020B0604020202020204" pitchFamily="34" charset="0"/>
                          <a:cs typeface="Arial" panose="020B0604020202020204" pitchFamily="34" charset="0"/>
                        </a:rPr>
                        <a:t>24.44</a:t>
                      </a:r>
                      <a:endParaRPr lang="en-US" sz="1400" b="1" i="0" dirty="0">
                        <a:effectLst/>
                        <a:latin typeface="Arial" panose="020B0604020202020204" pitchFamily="34" charset="0"/>
                        <a:ea typeface="Times New Roman" panose="02020603050405020304" pitchFamily="18" charset="0"/>
                        <a:cs typeface="Arial" panose="020B0604020202020204" pitchFamily="34" charset="0"/>
                      </a:endParaRPr>
                    </a:p>
                  </a:txBody>
                  <a:tcPr marL="36830" marR="36830" marT="36830" marB="3683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6">
                        <a:lumMod val="20000"/>
                        <a:lumOff val="80000"/>
                      </a:schemeClr>
                    </a:solidFill>
                  </a:tcPr>
                </a:tc>
                <a:tc>
                  <a:txBody>
                    <a:bodyPr/>
                    <a:lstStyle/>
                    <a:p>
                      <a:pPr marL="0" marR="0" algn="r">
                        <a:lnSpc>
                          <a:spcPct val="115000"/>
                        </a:lnSpc>
                        <a:buNone/>
                      </a:pPr>
                      <a:r>
                        <a:rPr lang="en-US" sz="1400" b="1" i="0" dirty="0">
                          <a:effectLst/>
                          <a:latin typeface="Arial" panose="020B0604020202020204" pitchFamily="34" charset="0"/>
                          <a:cs typeface="Arial" panose="020B0604020202020204" pitchFamily="34" charset="0"/>
                        </a:rPr>
                        <a:t>25.07</a:t>
                      </a:r>
                      <a:endParaRPr lang="en-US" sz="1400" b="1" i="0" dirty="0">
                        <a:effectLst/>
                        <a:latin typeface="Arial" panose="020B0604020202020204" pitchFamily="34" charset="0"/>
                        <a:ea typeface="Times New Roman" panose="02020603050405020304" pitchFamily="18" charset="0"/>
                        <a:cs typeface="Arial" panose="020B0604020202020204" pitchFamily="34" charset="0"/>
                      </a:endParaRPr>
                    </a:p>
                  </a:txBody>
                  <a:tcPr marL="36830" marR="36830" marT="36830" marB="3683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6">
                        <a:lumMod val="20000"/>
                        <a:lumOff val="80000"/>
                      </a:schemeClr>
                    </a:solidFill>
                  </a:tcPr>
                </a:tc>
                <a:extLst>
                  <a:ext uri="{0D108BD9-81ED-4DB2-BD59-A6C34878D82A}">
                    <a16:rowId xmlns:a16="http://schemas.microsoft.com/office/drawing/2014/main" val="274492620"/>
                  </a:ext>
                </a:extLst>
              </a:tr>
              <a:tr h="438179">
                <a:tc>
                  <a:txBody>
                    <a:bodyPr/>
                    <a:lstStyle/>
                    <a:p>
                      <a:pPr marL="0" marR="0" algn="ctr">
                        <a:lnSpc>
                          <a:spcPct val="115000"/>
                        </a:lnSpc>
                        <a:buNone/>
                      </a:pPr>
                      <a:r>
                        <a:rPr lang="en-US" sz="1400" b="1" i="0" dirty="0">
                          <a:solidFill>
                            <a:schemeClr val="tx1"/>
                          </a:solidFill>
                          <a:effectLst/>
                          <a:latin typeface="Arial" panose="020B0604020202020204" pitchFamily="34" charset="0"/>
                          <a:cs typeface="Arial" panose="020B0604020202020204" pitchFamily="34" charset="0"/>
                        </a:rPr>
                        <a:t>ViT-32</a:t>
                      </a:r>
                      <a:endParaRPr lang="en-US" sz="1400" b="1" i="0" dirty="0">
                        <a:solidFill>
                          <a:schemeClr val="tx1"/>
                        </a:solidFill>
                        <a:effectLst/>
                        <a:latin typeface="Arial" panose="020B0604020202020204" pitchFamily="34" charset="0"/>
                        <a:ea typeface="Times New Roman" panose="02020603050405020304" pitchFamily="18" charset="0"/>
                        <a:cs typeface="Arial" panose="020B0604020202020204" pitchFamily="34" charset="0"/>
                      </a:endParaRPr>
                    </a:p>
                  </a:txBody>
                  <a:tcPr marL="36830" marR="36830" marT="36830" marB="3683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6">
                        <a:lumMod val="20000"/>
                        <a:lumOff val="80000"/>
                      </a:schemeClr>
                    </a:solidFill>
                  </a:tcPr>
                </a:tc>
                <a:tc>
                  <a:txBody>
                    <a:bodyPr/>
                    <a:lstStyle/>
                    <a:p>
                      <a:pPr marL="0" marR="0" algn="r">
                        <a:lnSpc>
                          <a:spcPct val="115000"/>
                        </a:lnSpc>
                        <a:buNone/>
                      </a:pPr>
                      <a:r>
                        <a:rPr lang="en-US" sz="1400" b="1" i="0">
                          <a:effectLst/>
                          <a:latin typeface="Arial" panose="020B0604020202020204" pitchFamily="34" charset="0"/>
                          <a:cs typeface="Arial" panose="020B0604020202020204" pitchFamily="34" charset="0"/>
                        </a:rPr>
                        <a:t>57.12</a:t>
                      </a:r>
                      <a:endParaRPr lang="en-US" sz="1400" b="1" i="0">
                        <a:effectLst/>
                        <a:latin typeface="Arial" panose="020B0604020202020204" pitchFamily="34" charset="0"/>
                        <a:ea typeface="Times New Roman" panose="02020603050405020304" pitchFamily="18" charset="0"/>
                        <a:cs typeface="Arial" panose="020B0604020202020204" pitchFamily="34" charset="0"/>
                      </a:endParaRPr>
                    </a:p>
                  </a:txBody>
                  <a:tcPr marL="36830" marR="36830" marT="36830" marB="3683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6">
                        <a:lumMod val="20000"/>
                        <a:lumOff val="80000"/>
                      </a:schemeClr>
                    </a:solidFill>
                  </a:tcPr>
                </a:tc>
                <a:tc>
                  <a:txBody>
                    <a:bodyPr/>
                    <a:lstStyle/>
                    <a:p>
                      <a:pPr marL="0" marR="0" algn="r">
                        <a:lnSpc>
                          <a:spcPct val="115000"/>
                        </a:lnSpc>
                        <a:buNone/>
                      </a:pPr>
                      <a:r>
                        <a:rPr lang="en-US" sz="1400" b="1" i="0" dirty="0">
                          <a:effectLst/>
                          <a:latin typeface="Arial" panose="020B0604020202020204" pitchFamily="34" charset="0"/>
                          <a:cs typeface="Arial" panose="020B0604020202020204" pitchFamily="34" charset="0"/>
                        </a:rPr>
                        <a:t>46.34</a:t>
                      </a:r>
                      <a:endParaRPr lang="en-US" sz="1400" b="1" i="0" dirty="0">
                        <a:effectLst/>
                        <a:latin typeface="Arial" panose="020B0604020202020204" pitchFamily="34" charset="0"/>
                        <a:ea typeface="Times New Roman" panose="02020603050405020304" pitchFamily="18" charset="0"/>
                        <a:cs typeface="Arial" panose="020B0604020202020204" pitchFamily="34" charset="0"/>
                      </a:endParaRPr>
                    </a:p>
                  </a:txBody>
                  <a:tcPr marL="36830" marR="36830" marT="36830" marB="3683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6">
                        <a:lumMod val="20000"/>
                        <a:lumOff val="80000"/>
                      </a:schemeClr>
                    </a:solidFill>
                  </a:tcPr>
                </a:tc>
                <a:tc>
                  <a:txBody>
                    <a:bodyPr/>
                    <a:lstStyle/>
                    <a:p>
                      <a:pPr marL="0" marR="0" algn="r">
                        <a:lnSpc>
                          <a:spcPct val="115000"/>
                        </a:lnSpc>
                        <a:buNone/>
                      </a:pPr>
                      <a:r>
                        <a:rPr lang="en-US" sz="1400" b="1" i="0" dirty="0">
                          <a:effectLst/>
                          <a:latin typeface="Arial" panose="020B0604020202020204" pitchFamily="34" charset="0"/>
                          <a:cs typeface="Arial" panose="020B0604020202020204" pitchFamily="34" charset="0"/>
                        </a:rPr>
                        <a:t>41.39</a:t>
                      </a:r>
                      <a:endParaRPr lang="en-US" sz="1400" b="1" i="0" dirty="0">
                        <a:effectLst/>
                        <a:latin typeface="Arial" panose="020B0604020202020204" pitchFamily="34" charset="0"/>
                        <a:ea typeface="Times New Roman" panose="02020603050405020304" pitchFamily="18" charset="0"/>
                        <a:cs typeface="Arial" panose="020B0604020202020204" pitchFamily="34" charset="0"/>
                      </a:endParaRPr>
                    </a:p>
                  </a:txBody>
                  <a:tcPr marL="36830" marR="36830" marT="36830" marB="3683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6">
                        <a:lumMod val="20000"/>
                        <a:lumOff val="80000"/>
                      </a:schemeClr>
                    </a:solidFill>
                  </a:tcPr>
                </a:tc>
                <a:tc>
                  <a:txBody>
                    <a:bodyPr/>
                    <a:lstStyle/>
                    <a:p>
                      <a:pPr marL="0" marR="0" algn="r">
                        <a:lnSpc>
                          <a:spcPct val="115000"/>
                        </a:lnSpc>
                        <a:buNone/>
                      </a:pPr>
                      <a:r>
                        <a:rPr lang="en-US" sz="1400" b="1" i="0" dirty="0">
                          <a:effectLst/>
                          <a:latin typeface="Arial" panose="020B0604020202020204" pitchFamily="34" charset="0"/>
                          <a:cs typeface="Arial" panose="020B0604020202020204" pitchFamily="34" charset="0"/>
                        </a:rPr>
                        <a:t>29.58</a:t>
                      </a:r>
                      <a:endParaRPr lang="en-US" sz="1400" b="1" i="0" dirty="0">
                        <a:effectLst/>
                        <a:latin typeface="Arial" panose="020B0604020202020204" pitchFamily="34" charset="0"/>
                        <a:ea typeface="Times New Roman" panose="02020603050405020304" pitchFamily="18" charset="0"/>
                        <a:cs typeface="Arial" panose="020B0604020202020204" pitchFamily="34" charset="0"/>
                      </a:endParaRPr>
                    </a:p>
                  </a:txBody>
                  <a:tcPr marL="36830" marR="36830" marT="36830" marB="3683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6">
                        <a:lumMod val="20000"/>
                        <a:lumOff val="80000"/>
                      </a:schemeClr>
                    </a:solidFill>
                  </a:tcPr>
                </a:tc>
                <a:tc>
                  <a:txBody>
                    <a:bodyPr/>
                    <a:lstStyle/>
                    <a:p>
                      <a:pPr marL="0" marR="0" algn="r">
                        <a:lnSpc>
                          <a:spcPct val="115000"/>
                        </a:lnSpc>
                        <a:buNone/>
                      </a:pPr>
                      <a:r>
                        <a:rPr lang="en-US" sz="1400" b="1" i="0" dirty="0">
                          <a:effectLst/>
                          <a:latin typeface="Arial" panose="020B0604020202020204" pitchFamily="34" charset="0"/>
                          <a:cs typeface="Arial" panose="020B0604020202020204" pitchFamily="34" charset="0"/>
                        </a:rPr>
                        <a:t>26.11</a:t>
                      </a:r>
                      <a:endParaRPr lang="en-US" sz="1400" b="1" i="0" dirty="0">
                        <a:effectLst/>
                        <a:latin typeface="Arial" panose="020B0604020202020204" pitchFamily="34" charset="0"/>
                        <a:ea typeface="Times New Roman" panose="02020603050405020304" pitchFamily="18" charset="0"/>
                        <a:cs typeface="Arial" panose="020B0604020202020204" pitchFamily="34" charset="0"/>
                      </a:endParaRPr>
                    </a:p>
                  </a:txBody>
                  <a:tcPr marL="36830" marR="36830" marT="36830" marB="3683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6">
                        <a:lumMod val="20000"/>
                        <a:lumOff val="80000"/>
                      </a:schemeClr>
                    </a:solidFill>
                  </a:tcPr>
                </a:tc>
                <a:tc>
                  <a:txBody>
                    <a:bodyPr/>
                    <a:lstStyle/>
                    <a:p>
                      <a:pPr marL="0" marR="0" algn="r">
                        <a:lnSpc>
                          <a:spcPct val="115000"/>
                        </a:lnSpc>
                        <a:buNone/>
                      </a:pPr>
                      <a:r>
                        <a:rPr lang="en-US" sz="1400" b="1" i="0" dirty="0">
                          <a:effectLst/>
                          <a:latin typeface="Arial" panose="020B0604020202020204" pitchFamily="34" charset="0"/>
                          <a:cs typeface="Arial" panose="020B0604020202020204" pitchFamily="34" charset="0"/>
                        </a:rPr>
                        <a:t>28.06</a:t>
                      </a:r>
                      <a:endParaRPr lang="en-US" sz="1400" b="1" i="0" dirty="0">
                        <a:effectLst/>
                        <a:latin typeface="Arial" panose="020B0604020202020204" pitchFamily="34" charset="0"/>
                        <a:ea typeface="Times New Roman" panose="02020603050405020304" pitchFamily="18" charset="0"/>
                        <a:cs typeface="Arial" panose="020B0604020202020204" pitchFamily="34" charset="0"/>
                      </a:endParaRPr>
                    </a:p>
                  </a:txBody>
                  <a:tcPr marL="36830" marR="36830" marT="36830" marB="3683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6">
                        <a:lumMod val="20000"/>
                        <a:lumOff val="80000"/>
                      </a:schemeClr>
                    </a:solidFill>
                  </a:tcPr>
                </a:tc>
                <a:extLst>
                  <a:ext uri="{0D108BD9-81ED-4DB2-BD59-A6C34878D82A}">
                    <a16:rowId xmlns:a16="http://schemas.microsoft.com/office/drawing/2014/main" val="1361309684"/>
                  </a:ext>
                </a:extLst>
              </a:tr>
            </a:tbl>
          </a:graphicData>
        </a:graphic>
      </p:graphicFrame>
      <p:graphicFrame>
        <p:nvGraphicFramePr>
          <p:cNvPr id="11" name="Table 10">
            <a:extLst>
              <a:ext uri="{FF2B5EF4-FFF2-40B4-BE49-F238E27FC236}">
                <a16:creationId xmlns:a16="http://schemas.microsoft.com/office/drawing/2014/main" id="{72CF13FB-A0AA-01B9-2BE8-D6893DC748E0}"/>
              </a:ext>
            </a:extLst>
          </p:cNvPr>
          <p:cNvGraphicFramePr>
            <a:graphicFrameLocks noGrp="1"/>
          </p:cNvGraphicFramePr>
          <p:nvPr>
            <p:extLst>
              <p:ext uri="{D42A27DB-BD31-4B8C-83A1-F6EECF244321}">
                <p14:modId xmlns:p14="http://schemas.microsoft.com/office/powerpoint/2010/main" val="670226018"/>
              </p:ext>
            </p:extLst>
          </p:nvPr>
        </p:nvGraphicFramePr>
        <p:xfrm>
          <a:off x="7384474" y="3960152"/>
          <a:ext cx="4655126" cy="2152762"/>
        </p:xfrm>
        <a:graphic>
          <a:graphicData uri="http://schemas.openxmlformats.org/drawingml/2006/table">
            <a:tbl>
              <a:tblPr firstRow="1" firstCol="1" bandRow="1">
                <a:tableStyleId>{5C22544A-7EE6-4342-B048-85BDC9FD1C3A}</a:tableStyleId>
              </a:tblPr>
              <a:tblGrid>
                <a:gridCol w="1108363">
                  <a:extLst>
                    <a:ext uri="{9D8B030D-6E8A-4147-A177-3AD203B41FA5}">
                      <a16:colId xmlns:a16="http://schemas.microsoft.com/office/drawing/2014/main" val="3749226508"/>
                    </a:ext>
                  </a:extLst>
                </a:gridCol>
                <a:gridCol w="1122219">
                  <a:extLst>
                    <a:ext uri="{9D8B030D-6E8A-4147-A177-3AD203B41FA5}">
                      <a16:colId xmlns:a16="http://schemas.microsoft.com/office/drawing/2014/main" val="1608682810"/>
                    </a:ext>
                  </a:extLst>
                </a:gridCol>
                <a:gridCol w="1212272">
                  <a:extLst>
                    <a:ext uri="{9D8B030D-6E8A-4147-A177-3AD203B41FA5}">
                      <a16:colId xmlns:a16="http://schemas.microsoft.com/office/drawing/2014/main" val="32574873"/>
                    </a:ext>
                  </a:extLst>
                </a:gridCol>
                <a:gridCol w="1212272">
                  <a:extLst>
                    <a:ext uri="{9D8B030D-6E8A-4147-A177-3AD203B41FA5}">
                      <a16:colId xmlns:a16="http://schemas.microsoft.com/office/drawing/2014/main" val="114437678"/>
                    </a:ext>
                  </a:extLst>
                </a:gridCol>
              </a:tblGrid>
              <a:tr h="493674">
                <a:tc>
                  <a:txBody>
                    <a:bodyPr/>
                    <a:lstStyle/>
                    <a:p>
                      <a:pPr marL="0" marR="0" algn="ctr" defTabSz="457200" rtl="0" eaLnBrk="1" latinLnBrk="0" hangingPunct="1">
                        <a:lnSpc>
                          <a:spcPct val="115000"/>
                        </a:lnSpc>
                        <a:buNone/>
                      </a:pPr>
                      <a:r>
                        <a:rPr lang="en-US" sz="1400" b="1" i="0" kern="1200" dirty="0">
                          <a:solidFill>
                            <a:schemeClr val="bg1"/>
                          </a:solidFill>
                          <a:effectLst/>
                          <a:latin typeface="Arial" panose="020B0604020202020204" pitchFamily="34" charset="0"/>
                          <a:ea typeface="+mn-ea"/>
                          <a:cs typeface="Arial" panose="020B0604020202020204" pitchFamily="34" charset="0"/>
                        </a:rPr>
                        <a:t>Arch</a:t>
                      </a:r>
                    </a:p>
                  </a:txBody>
                  <a:tcPr marL="36830" marR="36830" marT="36830" marB="3683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6">
                        <a:lumMod val="75000"/>
                      </a:schemeClr>
                    </a:solidFill>
                  </a:tcPr>
                </a:tc>
                <a:tc>
                  <a:txBody>
                    <a:bodyPr/>
                    <a:lstStyle/>
                    <a:p>
                      <a:pPr marL="0" marR="0" algn="ctr" defTabSz="457200" rtl="0" eaLnBrk="1" latinLnBrk="0" hangingPunct="1">
                        <a:lnSpc>
                          <a:spcPct val="115000"/>
                        </a:lnSpc>
                        <a:buNone/>
                      </a:pPr>
                      <a:r>
                        <a:rPr lang="en-US" sz="1400" b="1" i="0" kern="1200" dirty="0">
                          <a:solidFill>
                            <a:schemeClr val="bg1"/>
                          </a:solidFill>
                          <a:effectLst/>
                          <a:latin typeface="Arial" panose="020B0604020202020204" pitchFamily="34" charset="0"/>
                          <a:ea typeface="+mn-ea"/>
                          <a:cs typeface="Arial" panose="020B0604020202020204" pitchFamily="34" charset="0"/>
                        </a:rPr>
                        <a:t>No. Parameters</a:t>
                      </a:r>
                    </a:p>
                  </a:txBody>
                  <a:tcPr marL="36830" marR="36830" marT="36830" marB="3683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6">
                        <a:lumMod val="75000"/>
                      </a:schemeClr>
                    </a:solidFill>
                  </a:tcPr>
                </a:tc>
                <a:tc>
                  <a:txBody>
                    <a:bodyPr/>
                    <a:lstStyle/>
                    <a:p>
                      <a:pPr marL="0" marR="0" algn="ctr" defTabSz="457200" rtl="0" eaLnBrk="1" latinLnBrk="0" hangingPunct="1">
                        <a:lnSpc>
                          <a:spcPct val="115000"/>
                        </a:lnSpc>
                        <a:buNone/>
                      </a:pPr>
                      <a:r>
                        <a:rPr lang="en-US" sz="1400" b="1" i="0" kern="1200" dirty="0">
                          <a:solidFill>
                            <a:schemeClr val="bg1"/>
                          </a:solidFill>
                          <a:effectLst/>
                          <a:latin typeface="Arial" panose="020B0604020202020204" pitchFamily="34" charset="0"/>
                          <a:ea typeface="+mn-ea"/>
                          <a:cs typeface="Arial" panose="020B0604020202020204" pitchFamily="34" charset="0"/>
                        </a:rPr>
                        <a:t>Training</a:t>
                      </a:r>
                      <a:br>
                        <a:rPr lang="en-US" sz="1400" b="1" i="0" kern="1200" dirty="0">
                          <a:solidFill>
                            <a:schemeClr val="bg1"/>
                          </a:solidFill>
                          <a:effectLst/>
                          <a:latin typeface="Arial" panose="020B0604020202020204" pitchFamily="34" charset="0"/>
                          <a:ea typeface="+mn-ea"/>
                          <a:cs typeface="Arial" panose="020B0604020202020204" pitchFamily="34" charset="0"/>
                        </a:rPr>
                      </a:br>
                      <a:r>
                        <a:rPr lang="en-US" sz="1400" b="1" i="0" kern="1200" dirty="0">
                          <a:solidFill>
                            <a:schemeClr val="bg1"/>
                          </a:solidFill>
                          <a:effectLst/>
                          <a:latin typeface="Arial" panose="020B0604020202020204" pitchFamily="34" charset="0"/>
                          <a:ea typeface="+mn-ea"/>
                          <a:cs typeface="Arial" panose="020B0604020202020204" pitchFamily="34" charset="0"/>
                        </a:rPr>
                        <a:t>Time</a:t>
                      </a:r>
                    </a:p>
                  </a:txBody>
                  <a:tcPr marL="36830" marR="36830" marT="36830" marB="3683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6">
                        <a:lumMod val="75000"/>
                      </a:schemeClr>
                    </a:solidFill>
                  </a:tcPr>
                </a:tc>
                <a:tc>
                  <a:txBody>
                    <a:bodyPr/>
                    <a:lstStyle/>
                    <a:p>
                      <a:pPr marL="0" marR="0" algn="ctr" defTabSz="457200" rtl="0" eaLnBrk="1" latinLnBrk="0" hangingPunct="1">
                        <a:lnSpc>
                          <a:spcPct val="115000"/>
                        </a:lnSpc>
                        <a:buNone/>
                      </a:pPr>
                      <a:r>
                        <a:rPr lang="en-US" sz="1400" b="1" i="0" kern="1200" dirty="0">
                          <a:solidFill>
                            <a:schemeClr val="bg1"/>
                          </a:solidFill>
                          <a:effectLst/>
                          <a:latin typeface="Arial" panose="020B0604020202020204" pitchFamily="34" charset="0"/>
                          <a:ea typeface="+mn-ea"/>
                          <a:cs typeface="Arial" panose="020B0604020202020204" pitchFamily="34" charset="0"/>
                        </a:rPr>
                        <a:t>Decoding</a:t>
                      </a:r>
                      <a:br>
                        <a:rPr lang="en-US" sz="1400" b="1" i="0" kern="1200" dirty="0">
                          <a:solidFill>
                            <a:schemeClr val="bg1"/>
                          </a:solidFill>
                          <a:effectLst/>
                          <a:latin typeface="Arial" panose="020B0604020202020204" pitchFamily="34" charset="0"/>
                          <a:ea typeface="+mn-ea"/>
                          <a:cs typeface="Arial" panose="020B0604020202020204" pitchFamily="34" charset="0"/>
                        </a:rPr>
                      </a:br>
                      <a:r>
                        <a:rPr lang="en-US" sz="1400" b="1" i="0" kern="1200" dirty="0">
                          <a:solidFill>
                            <a:schemeClr val="bg1"/>
                          </a:solidFill>
                          <a:effectLst/>
                          <a:latin typeface="Arial" panose="020B0604020202020204" pitchFamily="34" charset="0"/>
                          <a:ea typeface="+mn-ea"/>
                          <a:cs typeface="Arial" panose="020B0604020202020204" pitchFamily="34" charset="0"/>
                        </a:rPr>
                        <a:t>Time</a:t>
                      </a:r>
                    </a:p>
                  </a:txBody>
                  <a:tcPr marL="36830" marR="36830" marT="36830" marB="3683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6">
                        <a:lumMod val="75000"/>
                      </a:schemeClr>
                    </a:solidFill>
                  </a:tcPr>
                </a:tc>
                <a:extLst>
                  <a:ext uri="{0D108BD9-81ED-4DB2-BD59-A6C34878D82A}">
                    <a16:rowId xmlns:a16="http://schemas.microsoft.com/office/drawing/2014/main" val="2494345785"/>
                  </a:ext>
                </a:extLst>
              </a:tr>
              <a:tr h="270803">
                <a:tc>
                  <a:txBody>
                    <a:bodyPr/>
                    <a:lstStyle/>
                    <a:p>
                      <a:pPr marL="0" marR="0" algn="ctr" defTabSz="457200" rtl="0" eaLnBrk="1" latinLnBrk="0" hangingPunct="1">
                        <a:lnSpc>
                          <a:spcPct val="115000"/>
                        </a:lnSpc>
                        <a:buNone/>
                      </a:pPr>
                      <a:r>
                        <a:rPr lang="en-US" sz="1400" b="1" i="0" kern="1200" dirty="0">
                          <a:solidFill>
                            <a:schemeClr val="tx1"/>
                          </a:solidFill>
                          <a:effectLst/>
                          <a:latin typeface="Arial" panose="020B0604020202020204" pitchFamily="34" charset="0"/>
                          <a:ea typeface="+mn-ea"/>
                          <a:cs typeface="Arial" panose="020B0604020202020204" pitchFamily="34" charset="0"/>
                        </a:rPr>
                        <a:t>ResNet-18</a:t>
                      </a:r>
                    </a:p>
                  </a:txBody>
                  <a:tcPr marL="36830" marR="36830" marT="36830" marB="3683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6">
                        <a:lumMod val="60000"/>
                        <a:lumOff val="40000"/>
                      </a:schemeClr>
                    </a:solidFill>
                  </a:tcPr>
                </a:tc>
                <a:tc>
                  <a:txBody>
                    <a:bodyPr/>
                    <a:lstStyle/>
                    <a:p>
                      <a:pPr marL="0" marR="0" algn="r" defTabSz="457200" rtl="0" eaLnBrk="1" latinLnBrk="0" hangingPunct="1">
                        <a:lnSpc>
                          <a:spcPct val="115000"/>
                        </a:lnSpc>
                        <a:buNone/>
                      </a:pPr>
                      <a:r>
                        <a:rPr lang="en-US" sz="1400" b="1" i="0" kern="1200" dirty="0">
                          <a:solidFill>
                            <a:schemeClr val="tx1"/>
                          </a:solidFill>
                          <a:effectLst/>
                          <a:latin typeface="Arial" panose="020B0604020202020204" pitchFamily="34" charset="0"/>
                          <a:ea typeface="+mn-ea"/>
                          <a:cs typeface="Arial" panose="020B0604020202020204" pitchFamily="34" charset="0"/>
                        </a:rPr>
                        <a:t>11.69M</a:t>
                      </a:r>
                    </a:p>
                  </a:txBody>
                  <a:tcPr marL="36830" marR="36830" marT="36830" marB="3683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6">
                        <a:lumMod val="60000"/>
                        <a:lumOff val="40000"/>
                      </a:schemeClr>
                    </a:solidFill>
                  </a:tcPr>
                </a:tc>
                <a:tc>
                  <a:txBody>
                    <a:bodyPr/>
                    <a:lstStyle/>
                    <a:p>
                      <a:pPr marL="0" marR="0" algn="r" defTabSz="457200" rtl="0" eaLnBrk="1" latinLnBrk="0" hangingPunct="1">
                        <a:lnSpc>
                          <a:spcPct val="115000"/>
                        </a:lnSpc>
                        <a:buNone/>
                      </a:pPr>
                      <a:r>
                        <a:rPr lang="en-US" sz="1400" b="1" i="0" kern="1200" dirty="0">
                          <a:solidFill>
                            <a:schemeClr val="tx1"/>
                          </a:solidFill>
                          <a:effectLst/>
                          <a:latin typeface="Arial" panose="020B0604020202020204" pitchFamily="34" charset="0"/>
                          <a:ea typeface="+mn-ea"/>
                          <a:cs typeface="Arial" panose="020B0604020202020204" pitchFamily="34" charset="0"/>
                        </a:rPr>
                        <a:t>2,356 (1.0x)</a:t>
                      </a:r>
                    </a:p>
                  </a:txBody>
                  <a:tcPr marL="36830" marR="36830" marT="36830" marB="3683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6">
                        <a:lumMod val="60000"/>
                        <a:lumOff val="40000"/>
                      </a:schemeClr>
                    </a:solidFill>
                  </a:tcPr>
                </a:tc>
                <a:tc>
                  <a:txBody>
                    <a:bodyPr/>
                    <a:lstStyle/>
                    <a:p>
                      <a:pPr marL="0" marR="0" algn="r" defTabSz="457200" rtl="0" eaLnBrk="1" latinLnBrk="0" hangingPunct="1">
                        <a:lnSpc>
                          <a:spcPct val="115000"/>
                        </a:lnSpc>
                        <a:buNone/>
                      </a:pPr>
                      <a:r>
                        <a:rPr lang="en-US" sz="1400" b="1" i="0" kern="1200" dirty="0">
                          <a:solidFill>
                            <a:schemeClr val="tx1"/>
                          </a:solidFill>
                          <a:effectLst/>
                          <a:latin typeface="Arial" panose="020B0604020202020204" pitchFamily="34" charset="0"/>
                          <a:ea typeface="+mn-ea"/>
                          <a:cs typeface="Arial" panose="020B0604020202020204" pitchFamily="34" charset="0"/>
                        </a:rPr>
                        <a:t>1,597 (1.0x)</a:t>
                      </a:r>
                    </a:p>
                  </a:txBody>
                  <a:tcPr marL="36830" marR="36830" marT="36830" marB="3683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6">
                        <a:lumMod val="60000"/>
                        <a:lumOff val="40000"/>
                      </a:schemeClr>
                    </a:solidFill>
                  </a:tcPr>
                </a:tc>
                <a:extLst>
                  <a:ext uri="{0D108BD9-81ED-4DB2-BD59-A6C34878D82A}">
                    <a16:rowId xmlns:a16="http://schemas.microsoft.com/office/drawing/2014/main" val="2864768657"/>
                  </a:ext>
                </a:extLst>
              </a:tr>
              <a:tr h="270803">
                <a:tc>
                  <a:txBody>
                    <a:bodyPr/>
                    <a:lstStyle/>
                    <a:p>
                      <a:pPr marL="0" marR="0" algn="ctr">
                        <a:lnSpc>
                          <a:spcPct val="115000"/>
                        </a:lnSpc>
                        <a:buNone/>
                      </a:pPr>
                      <a:r>
                        <a:rPr lang="en-US" sz="1400" b="1" i="0" dirty="0">
                          <a:solidFill>
                            <a:schemeClr val="tx1"/>
                          </a:solidFill>
                          <a:effectLst/>
                          <a:latin typeface="Arial" panose="020B0604020202020204" pitchFamily="34" charset="0"/>
                          <a:cs typeface="Arial" panose="020B0604020202020204" pitchFamily="34" charset="0"/>
                        </a:rPr>
                        <a:t>EB0</a:t>
                      </a:r>
                      <a:endParaRPr lang="en-US" sz="1400" b="1" i="0" dirty="0">
                        <a:solidFill>
                          <a:schemeClr val="tx1"/>
                        </a:solidFill>
                        <a:effectLst/>
                        <a:latin typeface="Arial" panose="020B0604020202020204" pitchFamily="34" charset="0"/>
                        <a:ea typeface="+mn-ea"/>
                        <a:cs typeface="Arial" panose="020B0604020202020204" pitchFamily="34" charset="0"/>
                      </a:endParaRPr>
                    </a:p>
                  </a:txBody>
                  <a:tcPr marL="36830" marR="36830" marT="36830" marB="3683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5">
                        <a:lumMod val="60000"/>
                        <a:lumOff val="40000"/>
                      </a:schemeClr>
                    </a:solidFill>
                  </a:tcPr>
                </a:tc>
                <a:tc>
                  <a:txBody>
                    <a:bodyPr/>
                    <a:lstStyle/>
                    <a:p>
                      <a:pPr marL="0" marR="0" algn="r">
                        <a:lnSpc>
                          <a:spcPct val="115000"/>
                        </a:lnSpc>
                        <a:buNone/>
                      </a:pPr>
                      <a:r>
                        <a:rPr lang="en-US" sz="1400" b="1" i="0" dirty="0">
                          <a:solidFill>
                            <a:schemeClr val="tx1"/>
                          </a:solidFill>
                          <a:effectLst/>
                          <a:latin typeface="Arial" panose="020B0604020202020204" pitchFamily="34" charset="0"/>
                          <a:cs typeface="Arial" panose="020B0604020202020204" pitchFamily="34" charset="0"/>
                        </a:rPr>
                        <a:t>5.30M</a:t>
                      </a:r>
                      <a:endParaRPr lang="en-US" sz="1400" b="1" i="0" dirty="0">
                        <a:solidFill>
                          <a:schemeClr val="tx1"/>
                        </a:solidFill>
                        <a:effectLst/>
                        <a:latin typeface="Arial" panose="020B0604020202020204" pitchFamily="34" charset="0"/>
                        <a:ea typeface="+mn-ea"/>
                        <a:cs typeface="Arial" panose="020B0604020202020204" pitchFamily="34" charset="0"/>
                      </a:endParaRPr>
                    </a:p>
                  </a:txBody>
                  <a:tcPr marL="36830" marR="36830" marT="36830" marB="3683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5">
                        <a:lumMod val="60000"/>
                        <a:lumOff val="40000"/>
                      </a:schemeClr>
                    </a:solidFill>
                  </a:tcPr>
                </a:tc>
                <a:tc>
                  <a:txBody>
                    <a:bodyPr/>
                    <a:lstStyle/>
                    <a:p>
                      <a:pPr marL="0" marR="0" algn="r">
                        <a:lnSpc>
                          <a:spcPct val="115000"/>
                        </a:lnSpc>
                        <a:buNone/>
                      </a:pPr>
                      <a:r>
                        <a:rPr lang="en-US" sz="1400" b="1" i="0" dirty="0">
                          <a:solidFill>
                            <a:schemeClr val="tx1"/>
                          </a:solidFill>
                          <a:effectLst/>
                          <a:latin typeface="Arial" panose="020B0604020202020204" pitchFamily="34" charset="0"/>
                          <a:cs typeface="Arial" panose="020B0604020202020204" pitchFamily="34" charset="0"/>
                        </a:rPr>
                        <a:t>3,900 (1.7x)</a:t>
                      </a:r>
                      <a:endParaRPr lang="en-US" sz="1400" b="1" i="0" dirty="0">
                        <a:solidFill>
                          <a:schemeClr val="tx1"/>
                        </a:solidFill>
                        <a:effectLst/>
                        <a:latin typeface="Arial" panose="020B0604020202020204" pitchFamily="34" charset="0"/>
                        <a:ea typeface="+mn-ea"/>
                        <a:cs typeface="Arial" panose="020B0604020202020204" pitchFamily="34" charset="0"/>
                      </a:endParaRPr>
                    </a:p>
                  </a:txBody>
                  <a:tcPr marL="36830" marR="36830" marT="36830" marB="3683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5">
                        <a:lumMod val="60000"/>
                        <a:lumOff val="40000"/>
                      </a:schemeClr>
                    </a:solidFill>
                  </a:tcPr>
                </a:tc>
                <a:tc>
                  <a:txBody>
                    <a:bodyPr/>
                    <a:lstStyle/>
                    <a:p>
                      <a:pPr marL="0" marR="0" algn="r">
                        <a:lnSpc>
                          <a:spcPct val="115000"/>
                        </a:lnSpc>
                        <a:buNone/>
                      </a:pPr>
                      <a:r>
                        <a:rPr lang="en-US" sz="1400" b="1" i="0" dirty="0">
                          <a:solidFill>
                            <a:schemeClr val="tx1"/>
                          </a:solidFill>
                          <a:effectLst/>
                          <a:latin typeface="Arial" panose="020B0604020202020204" pitchFamily="34" charset="0"/>
                          <a:cs typeface="Arial" panose="020B0604020202020204" pitchFamily="34" charset="0"/>
                        </a:rPr>
                        <a:t>1,520 (1.0x)</a:t>
                      </a:r>
                      <a:endParaRPr lang="en-US" sz="1400" b="1" i="0" dirty="0">
                        <a:solidFill>
                          <a:schemeClr val="tx1"/>
                        </a:solidFill>
                        <a:effectLst/>
                        <a:latin typeface="Arial" panose="020B0604020202020204" pitchFamily="34" charset="0"/>
                        <a:ea typeface="+mn-ea"/>
                        <a:cs typeface="Arial" panose="020B0604020202020204" pitchFamily="34" charset="0"/>
                      </a:endParaRPr>
                    </a:p>
                  </a:txBody>
                  <a:tcPr marL="36830" marR="36830" marT="36830" marB="3683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5">
                        <a:lumMod val="60000"/>
                        <a:lumOff val="40000"/>
                      </a:schemeClr>
                    </a:solidFill>
                  </a:tcPr>
                </a:tc>
                <a:extLst>
                  <a:ext uri="{0D108BD9-81ED-4DB2-BD59-A6C34878D82A}">
                    <a16:rowId xmlns:a16="http://schemas.microsoft.com/office/drawing/2014/main" val="3461299148"/>
                  </a:ext>
                </a:extLst>
              </a:tr>
              <a:tr h="286092">
                <a:tc>
                  <a:txBody>
                    <a:bodyPr/>
                    <a:lstStyle/>
                    <a:p>
                      <a:pPr marL="0" marR="0" algn="ctr">
                        <a:lnSpc>
                          <a:spcPct val="115000"/>
                        </a:lnSpc>
                        <a:buNone/>
                      </a:pPr>
                      <a:r>
                        <a:rPr lang="en-US" sz="1400" b="1" i="0" dirty="0">
                          <a:solidFill>
                            <a:schemeClr val="tx1"/>
                          </a:solidFill>
                          <a:effectLst/>
                          <a:latin typeface="Arial" panose="020B0604020202020204" pitchFamily="34" charset="0"/>
                          <a:cs typeface="Arial" panose="020B0604020202020204" pitchFamily="34" charset="0"/>
                        </a:rPr>
                        <a:t>EB7</a:t>
                      </a:r>
                      <a:endParaRPr lang="en-US" sz="1400" b="1" i="0" dirty="0">
                        <a:solidFill>
                          <a:schemeClr val="tx1"/>
                        </a:solidFill>
                        <a:effectLst/>
                        <a:latin typeface="Arial" panose="020B0604020202020204" pitchFamily="34" charset="0"/>
                        <a:ea typeface="Times New Roman" panose="02020603050405020304" pitchFamily="18" charset="0"/>
                        <a:cs typeface="Arial" panose="020B0604020202020204" pitchFamily="34" charset="0"/>
                      </a:endParaRPr>
                    </a:p>
                  </a:txBody>
                  <a:tcPr marL="36830" marR="36830" marT="36830" marB="3683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6">
                        <a:lumMod val="40000"/>
                        <a:lumOff val="60000"/>
                      </a:schemeClr>
                    </a:solidFill>
                  </a:tcPr>
                </a:tc>
                <a:tc>
                  <a:txBody>
                    <a:bodyPr/>
                    <a:lstStyle/>
                    <a:p>
                      <a:pPr marL="0" marR="0" algn="r">
                        <a:lnSpc>
                          <a:spcPct val="115000"/>
                        </a:lnSpc>
                        <a:buNone/>
                      </a:pPr>
                      <a:r>
                        <a:rPr lang="en-US" sz="1400" b="1" i="0" dirty="0">
                          <a:solidFill>
                            <a:schemeClr val="tx1"/>
                          </a:solidFill>
                          <a:effectLst/>
                          <a:latin typeface="Arial" panose="020B0604020202020204" pitchFamily="34" charset="0"/>
                          <a:cs typeface="Arial" panose="020B0604020202020204" pitchFamily="34" charset="0"/>
                        </a:rPr>
                        <a:t>66.35M</a:t>
                      </a:r>
                      <a:endParaRPr lang="en-US" sz="1400" b="1" i="0" dirty="0">
                        <a:solidFill>
                          <a:schemeClr val="tx1"/>
                        </a:solidFill>
                        <a:effectLst/>
                        <a:latin typeface="Arial" panose="020B0604020202020204" pitchFamily="34" charset="0"/>
                        <a:ea typeface="Times New Roman" panose="02020603050405020304" pitchFamily="18" charset="0"/>
                        <a:cs typeface="Arial" panose="020B0604020202020204" pitchFamily="34" charset="0"/>
                      </a:endParaRPr>
                    </a:p>
                  </a:txBody>
                  <a:tcPr marL="36830" marR="36830" marT="36830" marB="3683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6">
                        <a:lumMod val="40000"/>
                        <a:lumOff val="60000"/>
                      </a:schemeClr>
                    </a:solidFill>
                  </a:tcPr>
                </a:tc>
                <a:tc>
                  <a:txBody>
                    <a:bodyPr/>
                    <a:lstStyle/>
                    <a:p>
                      <a:pPr marL="0" marR="0" algn="r">
                        <a:lnSpc>
                          <a:spcPct val="115000"/>
                        </a:lnSpc>
                        <a:buNone/>
                      </a:pPr>
                      <a:r>
                        <a:rPr lang="en-US" sz="1400" b="1" i="0" dirty="0">
                          <a:solidFill>
                            <a:schemeClr val="tx1"/>
                          </a:solidFill>
                          <a:effectLst/>
                          <a:latin typeface="Arial" panose="020B0604020202020204" pitchFamily="34" charset="0"/>
                          <a:cs typeface="Arial" panose="020B0604020202020204" pitchFamily="34" charset="0"/>
                        </a:rPr>
                        <a:t>4,883 (2.1x)</a:t>
                      </a:r>
                      <a:endParaRPr lang="en-US" sz="1400" b="1" i="0" dirty="0">
                        <a:solidFill>
                          <a:schemeClr val="tx1"/>
                        </a:solidFill>
                        <a:effectLst/>
                        <a:latin typeface="Arial" panose="020B0604020202020204" pitchFamily="34" charset="0"/>
                        <a:ea typeface="Times New Roman" panose="02020603050405020304" pitchFamily="18" charset="0"/>
                        <a:cs typeface="Arial" panose="020B0604020202020204" pitchFamily="34" charset="0"/>
                      </a:endParaRPr>
                    </a:p>
                  </a:txBody>
                  <a:tcPr marL="36830" marR="36830" marT="36830" marB="3683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6">
                        <a:lumMod val="40000"/>
                        <a:lumOff val="60000"/>
                      </a:schemeClr>
                    </a:solidFill>
                  </a:tcPr>
                </a:tc>
                <a:tc>
                  <a:txBody>
                    <a:bodyPr/>
                    <a:lstStyle/>
                    <a:p>
                      <a:pPr marL="0" marR="0" algn="r">
                        <a:lnSpc>
                          <a:spcPct val="115000"/>
                        </a:lnSpc>
                        <a:buNone/>
                      </a:pPr>
                      <a:r>
                        <a:rPr lang="en-US" sz="1400" b="1" i="0" dirty="0">
                          <a:solidFill>
                            <a:schemeClr val="tx1"/>
                          </a:solidFill>
                          <a:effectLst/>
                          <a:latin typeface="Arial" panose="020B0604020202020204" pitchFamily="34" charset="0"/>
                          <a:cs typeface="Arial" panose="020B0604020202020204" pitchFamily="34" charset="0"/>
                        </a:rPr>
                        <a:t>1,735 (1.1x)</a:t>
                      </a:r>
                      <a:endParaRPr lang="en-US" sz="1400" b="1" i="0" dirty="0">
                        <a:solidFill>
                          <a:schemeClr val="tx1"/>
                        </a:solidFill>
                        <a:effectLst/>
                        <a:latin typeface="Arial" panose="020B0604020202020204" pitchFamily="34" charset="0"/>
                        <a:ea typeface="Times New Roman" panose="02020603050405020304" pitchFamily="18" charset="0"/>
                        <a:cs typeface="Arial" panose="020B0604020202020204" pitchFamily="34" charset="0"/>
                      </a:endParaRPr>
                    </a:p>
                  </a:txBody>
                  <a:tcPr marL="36830" marR="36830" marT="36830" marB="3683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6">
                        <a:lumMod val="40000"/>
                        <a:lumOff val="60000"/>
                      </a:schemeClr>
                    </a:solidFill>
                  </a:tcPr>
                </a:tc>
                <a:extLst>
                  <a:ext uri="{0D108BD9-81ED-4DB2-BD59-A6C34878D82A}">
                    <a16:rowId xmlns:a16="http://schemas.microsoft.com/office/drawing/2014/main" val="3205241466"/>
                  </a:ext>
                </a:extLst>
              </a:tr>
              <a:tr h="270803">
                <a:tc>
                  <a:txBody>
                    <a:bodyPr/>
                    <a:lstStyle/>
                    <a:p>
                      <a:pPr marL="0" marR="0" algn="ctr">
                        <a:lnSpc>
                          <a:spcPct val="115000"/>
                        </a:lnSpc>
                        <a:buNone/>
                      </a:pPr>
                      <a:r>
                        <a:rPr lang="en-US" sz="1400" b="1" i="0" dirty="0">
                          <a:solidFill>
                            <a:schemeClr val="tx1"/>
                          </a:solidFill>
                          <a:effectLst/>
                          <a:latin typeface="Arial" panose="020B0604020202020204" pitchFamily="34" charset="0"/>
                          <a:cs typeface="Arial" panose="020B0604020202020204" pitchFamily="34" charset="0"/>
                        </a:rPr>
                        <a:t>ViT-16</a:t>
                      </a:r>
                      <a:endParaRPr lang="en-US" sz="1400" b="1" i="0" dirty="0">
                        <a:solidFill>
                          <a:schemeClr val="tx1"/>
                        </a:solidFill>
                        <a:effectLst/>
                        <a:latin typeface="Arial" panose="020B0604020202020204" pitchFamily="34" charset="0"/>
                        <a:ea typeface="Times New Roman" panose="02020603050405020304" pitchFamily="18" charset="0"/>
                        <a:cs typeface="Arial" panose="020B0604020202020204" pitchFamily="34" charset="0"/>
                      </a:endParaRPr>
                    </a:p>
                  </a:txBody>
                  <a:tcPr marL="36830" marR="36830" marT="36830" marB="3683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6">
                        <a:lumMod val="20000"/>
                        <a:lumOff val="80000"/>
                      </a:schemeClr>
                    </a:solidFill>
                  </a:tcPr>
                </a:tc>
                <a:tc>
                  <a:txBody>
                    <a:bodyPr/>
                    <a:lstStyle/>
                    <a:p>
                      <a:pPr marL="0" marR="0" algn="r">
                        <a:lnSpc>
                          <a:spcPct val="115000"/>
                        </a:lnSpc>
                        <a:buNone/>
                      </a:pPr>
                      <a:r>
                        <a:rPr lang="en-US" sz="1400" b="1" i="0" dirty="0">
                          <a:solidFill>
                            <a:schemeClr val="tx1"/>
                          </a:solidFill>
                          <a:effectLst/>
                          <a:latin typeface="Arial" panose="020B0604020202020204" pitchFamily="34" charset="0"/>
                          <a:cs typeface="Arial" panose="020B0604020202020204" pitchFamily="34" charset="0"/>
                        </a:rPr>
                        <a:t>86.60M</a:t>
                      </a:r>
                      <a:endParaRPr lang="en-US" sz="1400" b="1" i="0" dirty="0">
                        <a:solidFill>
                          <a:schemeClr val="tx1"/>
                        </a:solidFill>
                        <a:effectLst/>
                        <a:latin typeface="Arial" panose="020B0604020202020204" pitchFamily="34" charset="0"/>
                        <a:ea typeface="Times New Roman" panose="02020603050405020304" pitchFamily="18" charset="0"/>
                        <a:cs typeface="Arial" panose="020B0604020202020204" pitchFamily="34" charset="0"/>
                      </a:endParaRPr>
                    </a:p>
                  </a:txBody>
                  <a:tcPr marL="36830" marR="36830" marT="36830" marB="3683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6">
                        <a:lumMod val="20000"/>
                        <a:lumOff val="80000"/>
                      </a:schemeClr>
                    </a:solidFill>
                  </a:tcPr>
                </a:tc>
                <a:tc>
                  <a:txBody>
                    <a:bodyPr/>
                    <a:lstStyle/>
                    <a:p>
                      <a:pPr marL="0" marR="0" algn="r">
                        <a:lnSpc>
                          <a:spcPct val="115000"/>
                        </a:lnSpc>
                        <a:buNone/>
                      </a:pPr>
                      <a:r>
                        <a:rPr lang="en-US" sz="1400" b="1" i="0" dirty="0">
                          <a:solidFill>
                            <a:schemeClr val="tx1"/>
                          </a:solidFill>
                          <a:effectLst/>
                          <a:latin typeface="Arial" panose="020B0604020202020204" pitchFamily="34" charset="0"/>
                          <a:cs typeface="Arial" panose="020B0604020202020204" pitchFamily="34" charset="0"/>
                        </a:rPr>
                        <a:t>3,713 (1.6x)</a:t>
                      </a:r>
                      <a:endParaRPr lang="en-US" sz="1400" b="1" i="0" dirty="0">
                        <a:solidFill>
                          <a:schemeClr val="tx1"/>
                        </a:solidFill>
                        <a:effectLst/>
                        <a:latin typeface="Arial" panose="020B0604020202020204" pitchFamily="34" charset="0"/>
                        <a:ea typeface="Times New Roman" panose="02020603050405020304" pitchFamily="18" charset="0"/>
                        <a:cs typeface="Arial" panose="020B0604020202020204" pitchFamily="34" charset="0"/>
                      </a:endParaRPr>
                    </a:p>
                  </a:txBody>
                  <a:tcPr marL="36830" marR="36830" marT="36830" marB="3683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6">
                        <a:lumMod val="20000"/>
                        <a:lumOff val="80000"/>
                      </a:schemeClr>
                    </a:solidFill>
                  </a:tcPr>
                </a:tc>
                <a:tc>
                  <a:txBody>
                    <a:bodyPr/>
                    <a:lstStyle/>
                    <a:p>
                      <a:pPr marL="0" marR="0" algn="r">
                        <a:lnSpc>
                          <a:spcPct val="115000"/>
                        </a:lnSpc>
                        <a:buNone/>
                      </a:pPr>
                      <a:r>
                        <a:rPr lang="en-US" sz="1400" b="1" i="0" dirty="0">
                          <a:solidFill>
                            <a:schemeClr val="tx1"/>
                          </a:solidFill>
                          <a:effectLst/>
                          <a:latin typeface="Arial" panose="020B0604020202020204" pitchFamily="34" charset="0"/>
                          <a:cs typeface="Arial" panose="020B0604020202020204" pitchFamily="34" charset="0"/>
                        </a:rPr>
                        <a:t>1,726 (1.1x)</a:t>
                      </a:r>
                      <a:endParaRPr lang="en-US" sz="1400" b="1" i="0" dirty="0">
                        <a:solidFill>
                          <a:schemeClr val="tx1"/>
                        </a:solidFill>
                        <a:effectLst/>
                        <a:latin typeface="Arial" panose="020B0604020202020204" pitchFamily="34" charset="0"/>
                        <a:ea typeface="Times New Roman" panose="02020603050405020304" pitchFamily="18" charset="0"/>
                        <a:cs typeface="Arial" panose="020B0604020202020204" pitchFamily="34" charset="0"/>
                      </a:endParaRPr>
                    </a:p>
                  </a:txBody>
                  <a:tcPr marL="36830" marR="36830" marT="36830" marB="3683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6">
                        <a:lumMod val="20000"/>
                        <a:lumOff val="80000"/>
                      </a:schemeClr>
                    </a:solidFill>
                  </a:tcPr>
                </a:tc>
                <a:extLst>
                  <a:ext uri="{0D108BD9-81ED-4DB2-BD59-A6C34878D82A}">
                    <a16:rowId xmlns:a16="http://schemas.microsoft.com/office/drawing/2014/main" val="226461651"/>
                  </a:ext>
                </a:extLst>
              </a:tr>
              <a:tr h="416733">
                <a:tc>
                  <a:txBody>
                    <a:bodyPr/>
                    <a:lstStyle/>
                    <a:p>
                      <a:pPr marL="0" marR="0" algn="ctr">
                        <a:lnSpc>
                          <a:spcPct val="115000"/>
                        </a:lnSpc>
                        <a:buNone/>
                      </a:pPr>
                      <a:r>
                        <a:rPr lang="en-US" sz="1400" b="1" i="0" dirty="0">
                          <a:solidFill>
                            <a:schemeClr val="tx1"/>
                          </a:solidFill>
                          <a:effectLst/>
                          <a:latin typeface="Arial" panose="020B0604020202020204" pitchFamily="34" charset="0"/>
                          <a:cs typeface="Arial" panose="020B0604020202020204" pitchFamily="34" charset="0"/>
                        </a:rPr>
                        <a:t>ViT-32</a:t>
                      </a:r>
                      <a:endParaRPr lang="en-US" sz="1400" b="1" i="0" dirty="0">
                        <a:solidFill>
                          <a:schemeClr val="tx1"/>
                        </a:solidFill>
                        <a:effectLst/>
                        <a:latin typeface="Arial" panose="020B0604020202020204" pitchFamily="34" charset="0"/>
                        <a:ea typeface="Times New Roman" panose="02020603050405020304" pitchFamily="18" charset="0"/>
                        <a:cs typeface="Arial" panose="020B0604020202020204" pitchFamily="34" charset="0"/>
                      </a:endParaRPr>
                    </a:p>
                  </a:txBody>
                  <a:tcPr marL="36830" marR="36830" marT="36830" marB="3683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6">
                        <a:lumMod val="20000"/>
                        <a:lumOff val="80000"/>
                      </a:schemeClr>
                    </a:solidFill>
                  </a:tcPr>
                </a:tc>
                <a:tc>
                  <a:txBody>
                    <a:bodyPr/>
                    <a:lstStyle/>
                    <a:p>
                      <a:pPr marL="0" marR="0" algn="r">
                        <a:lnSpc>
                          <a:spcPct val="115000"/>
                        </a:lnSpc>
                        <a:buNone/>
                      </a:pPr>
                      <a:r>
                        <a:rPr lang="en-US" sz="1400" b="1" i="0">
                          <a:solidFill>
                            <a:schemeClr val="tx1"/>
                          </a:solidFill>
                          <a:effectLst/>
                          <a:latin typeface="Arial" panose="020B0604020202020204" pitchFamily="34" charset="0"/>
                          <a:cs typeface="Arial" panose="020B0604020202020204" pitchFamily="34" charset="0"/>
                        </a:rPr>
                        <a:t>88.20M</a:t>
                      </a:r>
                      <a:endParaRPr lang="en-US" sz="1400" b="1" i="0">
                        <a:solidFill>
                          <a:schemeClr val="tx1"/>
                        </a:solidFill>
                        <a:effectLst/>
                        <a:latin typeface="Arial" panose="020B0604020202020204" pitchFamily="34" charset="0"/>
                        <a:ea typeface="Times New Roman" panose="02020603050405020304" pitchFamily="18" charset="0"/>
                        <a:cs typeface="Arial" panose="020B0604020202020204" pitchFamily="34" charset="0"/>
                      </a:endParaRPr>
                    </a:p>
                  </a:txBody>
                  <a:tcPr marL="36830" marR="36830" marT="36830" marB="3683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6">
                        <a:lumMod val="20000"/>
                        <a:lumOff val="80000"/>
                      </a:schemeClr>
                    </a:solidFill>
                  </a:tcPr>
                </a:tc>
                <a:tc>
                  <a:txBody>
                    <a:bodyPr/>
                    <a:lstStyle/>
                    <a:p>
                      <a:pPr marL="0" marR="0" algn="r">
                        <a:lnSpc>
                          <a:spcPct val="115000"/>
                        </a:lnSpc>
                        <a:buNone/>
                      </a:pPr>
                      <a:r>
                        <a:rPr lang="en-US" sz="1400" b="1" i="0">
                          <a:solidFill>
                            <a:schemeClr val="tx1"/>
                          </a:solidFill>
                          <a:effectLst/>
                          <a:latin typeface="Arial" panose="020B0604020202020204" pitchFamily="34" charset="0"/>
                          <a:cs typeface="Arial" panose="020B0604020202020204" pitchFamily="34" charset="0"/>
                        </a:rPr>
                        <a:t>3,869 (1.6x)</a:t>
                      </a:r>
                      <a:endParaRPr lang="en-US" sz="1400" b="1" i="0">
                        <a:solidFill>
                          <a:schemeClr val="tx1"/>
                        </a:solidFill>
                        <a:effectLst/>
                        <a:latin typeface="Arial" panose="020B0604020202020204" pitchFamily="34" charset="0"/>
                        <a:ea typeface="Times New Roman" panose="02020603050405020304" pitchFamily="18" charset="0"/>
                        <a:cs typeface="Arial" panose="020B0604020202020204" pitchFamily="34" charset="0"/>
                      </a:endParaRPr>
                    </a:p>
                  </a:txBody>
                  <a:tcPr marL="36830" marR="36830" marT="36830" marB="3683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6">
                        <a:lumMod val="20000"/>
                        <a:lumOff val="80000"/>
                      </a:schemeClr>
                    </a:solidFill>
                  </a:tcPr>
                </a:tc>
                <a:tc>
                  <a:txBody>
                    <a:bodyPr/>
                    <a:lstStyle/>
                    <a:p>
                      <a:pPr marL="0" marR="0" algn="r">
                        <a:lnSpc>
                          <a:spcPct val="115000"/>
                        </a:lnSpc>
                        <a:buNone/>
                      </a:pPr>
                      <a:r>
                        <a:rPr lang="en-US" sz="1400" b="1" i="0" dirty="0">
                          <a:solidFill>
                            <a:schemeClr val="tx1"/>
                          </a:solidFill>
                          <a:effectLst/>
                          <a:latin typeface="Arial" panose="020B0604020202020204" pitchFamily="34" charset="0"/>
                          <a:cs typeface="Arial" panose="020B0604020202020204" pitchFamily="34" charset="0"/>
                        </a:rPr>
                        <a:t>1,623 (1.0x)</a:t>
                      </a:r>
                      <a:endParaRPr lang="en-US" sz="1400" b="1" i="0" dirty="0">
                        <a:solidFill>
                          <a:schemeClr val="tx1"/>
                        </a:solidFill>
                        <a:effectLst/>
                        <a:latin typeface="Arial" panose="020B0604020202020204" pitchFamily="34" charset="0"/>
                        <a:ea typeface="Times New Roman" panose="02020603050405020304" pitchFamily="18" charset="0"/>
                        <a:cs typeface="Arial" panose="020B0604020202020204" pitchFamily="34" charset="0"/>
                      </a:endParaRPr>
                    </a:p>
                  </a:txBody>
                  <a:tcPr marL="36830" marR="36830" marT="36830" marB="3683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6">
                        <a:lumMod val="20000"/>
                        <a:lumOff val="80000"/>
                      </a:schemeClr>
                    </a:solidFill>
                  </a:tcPr>
                </a:tc>
                <a:extLst>
                  <a:ext uri="{0D108BD9-81ED-4DB2-BD59-A6C34878D82A}">
                    <a16:rowId xmlns:a16="http://schemas.microsoft.com/office/drawing/2014/main" val="2261654692"/>
                  </a:ext>
                </a:extLst>
              </a:tr>
            </a:tbl>
          </a:graphicData>
        </a:graphic>
      </p:graphicFrame>
      <p:sp>
        <p:nvSpPr>
          <p:cNvPr id="12" name="TextBox 11">
            <a:extLst>
              <a:ext uri="{FF2B5EF4-FFF2-40B4-BE49-F238E27FC236}">
                <a16:creationId xmlns:a16="http://schemas.microsoft.com/office/drawing/2014/main" id="{ED002D95-DE8D-4925-A5C6-672103D9AD86}"/>
              </a:ext>
            </a:extLst>
          </p:cNvPr>
          <p:cNvSpPr txBox="1"/>
          <p:nvPr/>
        </p:nvSpPr>
        <p:spPr>
          <a:xfrm>
            <a:off x="6697683" y="685800"/>
            <a:ext cx="5341917" cy="2743200"/>
          </a:xfrm>
          <a:prstGeom prst="rect">
            <a:avLst/>
          </a:prstGeom>
          <a:noFill/>
        </p:spPr>
        <p:txBody>
          <a:bodyPr wrap="square" lIns="0" tIns="0" rIns="0" bIns="0">
            <a:noAutofit/>
          </a:bodyPr>
          <a:lstStyle>
            <a:defPPr>
              <a:defRPr lang="en-US"/>
            </a:defPPr>
            <a:lvl1pPr marL="228600" indent="-228600">
              <a:spcAft>
                <a:spcPts val="1200"/>
              </a:spcAft>
              <a:buFont typeface="Arial" panose="020B0604020202020204" pitchFamily="34" charset="0"/>
              <a:buChar char="•"/>
              <a:defRPr b="1">
                <a:solidFill>
                  <a:srgbClr val="353585"/>
                </a:solidFill>
                <a:latin typeface="Arial" panose="020B0604020202020204" pitchFamily="34" charset="0"/>
                <a:cs typeface="Arial" panose="020B0604020202020204" pitchFamily="34" charset="0"/>
              </a:defRPr>
            </a:lvl1pPr>
          </a:lstStyle>
          <a:p>
            <a:r>
              <a:rPr lang="en-US" dirty="0">
                <a:solidFill>
                  <a:schemeClr val="tx1"/>
                </a:solidFill>
              </a:rPr>
              <a:t>MDICE measures the percentage of an annotated region that was correctly classified, and ignores background.</a:t>
            </a:r>
          </a:p>
          <a:p>
            <a:r>
              <a:rPr lang="en-US" dirty="0">
                <a:solidFill>
                  <a:schemeClr val="tx1"/>
                </a:solidFill>
              </a:rPr>
              <a:t>MDICE scores are shown for TUBR and FCBR.</a:t>
            </a:r>
          </a:p>
          <a:p>
            <a:r>
              <a:rPr lang="en-US" noProof="1">
                <a:solidFill>
                  <a:schemeClr val="tx1"/>
                </a:solidFill>
              </a:rPr>
              <a:t>EB0, which is a smaller and more computationally efficient, is the highest performing model.</a:t>
            </a:r>
          </a:p>
          <a:p>
            <a:r>
              <a:rPr lang="en-US" noProof="1">
                <a:solidFill>
                  <a:schemeClr val="tx1"/>
                </a:solidFill>
              </a:rPr>
              <a:t>Results are statistically significant.</a:t>
            </a:r>
          </a:p>
        </p:txBody>
      </p:sp>
      <p:sp>
        <p:nvSpPr>
          <p:cNvPr id="13" name="TextBox 12">
            <a:extLst>
              <a:ext uri="{FF2B5EF4-FFF2-40B4-BE49-F238E27FC236}">
                <a16:creationId xmlns:a16="http://schemas.microsoft.com/office/drawing/2014/main" id="{844A4951-F98C-1FC1-4A1B-9365CBB5A726}"/>
              </a:ext>
            </a:extLst>
          </p:cNvPr>
          <p:cNvSpPr txBox="1"/>
          <p:nvPr/>
        </p:nvSpPr>
        <p:spPr>
          <a:xfrm>
            <a:off x="152400" y="3722990"/>
            <a:ext cx="6788727" cy="2599990"/>
          </a:xfrm>
          <a:prstGeom prst="rect">
            <a:avLst/>
          </a:prstGeom>
          <a:noFill/>
        </p:spPr>
        <p:txBody>
          <a:bodyPr wrap="square" lIns="0" tIns="0" rIns="0" bIns="0">
            <a:noAutofit/>
          </a:bodyPr>
          <a:lstStyle>
            <a:defPPr>
              <a:defRPr lang="en-US"/>
            </a:defPPr>
            <a:lvl1pPr marL="228600" indent="-228600">
              <a:spcAft>
                <a:spcPts val="1200"/>
              </a:spcAft>
              <a:buFont typeface="Arial" panose="020B0604020202020204" pitchFamily="34" charset="0"/>
              <a:buChar char="•"/>
              <a:defRPr b="1">
                <a:solidFill>
                  <a:srgbClr val="353585"/>
                </a:solidFill>
                <a:latin typeface="Arial" panose="020B0604020202020204" pitchFamily="34" charset="0"/>
                <a:cs typeface="Arial" panose="020B0604020202020204" pitchFamily="34" charset="0"/>
              </a:defRPr>
            </a:lvl1pPr>
          </a:lstStyle>
          <a:p>
            <a:r>
              <a:rPr lang="en-US" noProof="1">
                <a:solidFill>
                  <a:schemeClr val="tx1"/>
                </a:solidFill>
              </a:rPr>
              <a:t>The complexity of each algorithm in terms of memory (no. of parameters) and compute times (secs) is shown.</a:t>
            </a:r>
          </a:p>
          <a:p>
            <a:r>
              <a:rPr lang="en-US" noProof="1">
                <a:solidFill>
                  <a:schemeClr val="tx1"/>
                </a:solidFill>
              </a:rPr>
              <a:t>EB0 has the smallest memory footprint and yet delivers the best performance. Its decoding time is comparable to ResNet18 while training time is reasonably close.</a:t>
            </a:r>
          </a:p>
          <a:p>
            <a:r>
              <a:rPr lang="en-US" noProof="1">
                <a:solidFill>
                  <a:schemeClr val="tx1"/>
                </a:solidFill>
              </a:rPr>
              <a:t>The ViT models are our most complex models, and expected to deliver best performance. However, on DPATH data they did not exceed the performance of EB0. </a:t>
            </a:r>
          </a:p>
        </p:txBody>
      </p:sp>
    </p:spTree>
    <p:extLst>
      <p:ext uri="{BB962C8B-B14F-4D97-AF65-F5344CB8AC3E}">
        <p14:creationId xmlns:p14="http://schemas.microsoft.com/office/powerpoint/2010/main" val="271578397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7"/>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12">
                                            <p:txEl>
                                              <p:pRg st="0" end="0"/>
                                            </p:txEl>
                                          </p:spTgt>
                                        </p:tgtEl>
                                        <p:attrNameLst>
                                          <p:attrName>style.visibility</p:attrName>
                                        </p:attrNameLst>
                                      </p:cBhvr>
                                      <p:to>
                                        <p:strVal val="visible"/>
                                      </p:to>
                                    </p:set>
                                  </p:childTnLst>
                                </p:cTn>
                              </p:par>
                              <p:par>
                                <p:cTn id="9" presetID="1" presetClass="entr" presetSubtype="0" fill="hold" nodeType="withEffect">
                                  <p:stCondLst>
                                    <p:cond delay="0"/>
                                  </p:stCondLst>
                                  <p:childTnLst>
                                    <p:set>
                                      <p:cBhvr>
                                        <p:cTn id="10" dur="1" fill="hold">
                                          <p:stCondLst>
                                            <p:cond delay="0"/>
                                          </p:stCondLst>
                                        </p:cTn>
                                        <p:tgtEl>
                                          <p:spTgt spid="12">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12">
                                            <p:txEl>
                                              <p:pRg st="2" end="2"/>
                                            </p:txEl>
                                          </p:spTgt>
                                        </p:tgtEl>
                                        <p:attrNameLst>
                                          <p:attrName>style.visibility</p:attrName>
                                        </p:attrNameLst>
                                      </p:cBhvr>
                                      <p:to>
                                        <p:strVal val="visible"/>
                                      </p:to>
                                    </p:set>
                                  </p:childTnLst>
                                </p:cTn>
                              </p:par>
                              <p:par>
                                <p:cTn id="15" presetID="1" presetClass="entr" presetSubtype="0" fill="hold" nodeType="withEffect">
                                  <p:stCondLst>
                                    <p:cond delay="0"/>
                                  </p:stCondLst>
                                  <p:childTnLst>
                                    <p:set>
                                      <p:cBhvr>
                                        <p:cTn id="16" dur="1" fill="hold">
                                          <p:stCondLst>
                                            <p:cond delay="0"/>
                                          </p:stCondLst>
                                        </p:cTn>
                                        <p:tgtEl>
                                          <p:spTgt spid="12">
                                            <p:txEl>
                                              <p:pRg st="3" end="3"/>
                                            </p:txEl>
                                          </p:spTgt>
                                        </p:tgtEl>
                                        <p:attrNameLst>
                                          <p:attrName>style.visibility</p:attrName>
                                        </p:attrNameLst>
                                      </p:cBhvr>
                                      <p:to>
                                        <p:strVal val="visible"/>
                                      </p:to>
                                    </p:set>
                                  </p:childTnLst>
                                </p:cTn>
                              </p:par>
                            </p:childTnLst>
                          </p:cTn>
                        </p:par>
                      </p:childTnLst>
                    </p:cTn>
                  </p:par>
                  <p:par>
                    <p:cTn id="17" fill="hold">
                      <p:stCondLst>
                        <p:cond delay="indefinite"/>
                      </p:stCondLst>
                      <p:childTnLst>
                        <p:par>
                          <p:cTn id="18" fill="hold">
                            <p:stCondLst>
                              <p:cond delay="0"/>
                            </p:stCondLst>
                            <p:childTnLst>
                              <p:par>
                                <p:cTn id="19" presetID="1" presetClass="entr" presetSubtype="0" fill="hold" nodeType="clickEffect">
                                  <p:stCondLst>
                                    <p:cond delay="0"/>
                                  </p:stCondLst>
                                  <p:childTnLst>
                                    <p:set>
                                      <p:cBhvr>
                                        <p:cTn id="20" dur="1" fill="hold">
                                          <p:stCondLst>
                                            <p:cond delay="0"/>
                                          </p:stCondLst>
                                        </p:cTn>
                                        <p:tgtEl>
                                          <p:spTgt spid="11"/>
                                        </p:tgtEl>
                                        <p:attrNameLst>
                                          <p:attrName>style.visibility</p:attrName>
                                        </p:attrNameLst>
                                      </p:cBhvr>
                                      <p:to>
                                        <p:strVal val="visible"/>
                                      </p:to>
                                    </p:set>
                                  </p:childTnLst>
                                </p:cTn>
                              </p:par>
                              <p:par>
                                <p:cTn id="21" presetID="1" presetClass="entr" presetSubtype="0" fill="hold" nodeType="withEffect">
                                  <p:stCondLst>
                                    <p:cond delay="0"/>
                                  </p:stCondLst>
                                  <p:childTnLst>
                                    <p:set>
                                      <p:cBhvr>
                                        <p:cTn id="22" dur="1" fill="hold">
                                          <p:stCondLst>
                                            <p:cond delay="0"/>
                                          </p:stCondLst>
                                        </p:cTn>
                                        <p:tgtEl>
                                          <p:spTgt spid="13">
                                            <p:txEl>
                                              <p:pRg st="0" end="0"/>
                                            </p:txEl>
                                          </p:spTgt>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nodeType="clickEffect">
                                  <p:stCondLst>
                                    <p:cond delay="0"/>
                                  </p:stCondLst>
                                  <p:childTnLst>
                                    <p:set>
                                      <p:cBhvr>
                                        <p:cTn id="26" dur="1" fill="hold">
                                          <p:stCondLst>
                                            <p:cond delay="0"/>
                                          </p:stCondLst>
                                        </p:cTn>
                                        <p:tgtEl>
                                          <p:spTgt spid="13">
                                            <p:txEl>
                                              <p:pRg st="1" end="1"/>
                                            </p:txEl>
                                          </p:spTgt>
                                        </p:tgtEl>
                                        <p:attrNameLst>
                                          <p:attrName>style.visibility</p:attrName>
                                        </p:attrNameLst>
                                      </p:cBhvr>
                                      <p:to>
                                        <p:strVal val="visible"/>
                                      </p:to>
                                    </p:set>
                                  </p:childTnLst>
                                </p:cTn>
                              </p:par>
                              <p:par>
                                <p:cTn id="27" presetID="1" presetClass="entr" presetSubtype="0" fill="hold" nodeType="withEffect">
                                  <p:stCondLst>
                                    <p:cond delay="0"/>
                                  </p:stCondLst>
                                  <p:childTnLst>
                                    <p:set>
                                      <p:cBhvr>
                                        <p:cTn id="28" dur="1" fill="hold">
                                          <p:stCondLst>
                                            <p:cond delay="0"/>
                                          </p:stCondLst>
                                        </p:cTn>
                                        <p:tgtEl>
                                          <p:spTgt spid="13">
                                            <p:txEl>
                                              <p:pRg st="2" end="2"/>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9986103-698C-6433-6498-46DA462F74F1}"/>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C4542FE5-1549-65EA-4D0E-52A275F519B9}"/>
              </a:ext>
            </a:extLst>
          </p:cNvPr>
          <p:cNvSpPr>
            <a:spLocks noGrp="1"/>
          </p:cNvSpPr>
          <p:nvPr>
            <p:ph type="title"/>
          </p:nvPr>
        </p:nvSpPr>
        <p:spPr>
          <a:xfrm>
            <a:off x="152401" y="0"/>
            <a:ext cx="11887200" cy="457200"/>
          </a:xfrm>
        </p:spPr>
        <p:txBody>
          <a:bodyPr lIns="0">
            <a:noAutofit/>
          </a:bodyPr>
          <a:lstStyle/>
          <a:p>
            <a:r>
              <a:rPr lang="en-US" noProof="1"/>
              <a:t>What Can Machine Learning Do For Biofilm Engineering?</a:t>
            </a:r>
          </a:p>
        </p:txBody>
      </p:sp>
      <p:sp>
        <p:nvSpPr>
          <p:cNvPr id="12" name="TextBox 11">
            <a:extLst>
              <a:ext uri="{FF2B5EF4-FFF2-40B4-BE49-F238E27FC236}">
                <a16:creationId xmlns:a16="http://schemas.microsoft.com/office/drawing/2014/main" id="{99F4CF77-663A-D99B-CD21-4C0BCD1384DC}"/>
              </a:ext>
            </a:extLst>
          </p:cNvPr>
          <p:cNvSpPr txBox="1"/>
          <p:nvPr/>
        </p:nvSpPr>
        <p:spPr>
          <a:xfrm>
            <a:off x="152401" y="657225"/>
            <a:ext cx="6431280" cy="5016758"/>
          </a:xfrm>
          <a:prstGeom prst="rect">
            <a:avLst/>
          </a:prstGeom>
          <a:noFill/>
        </p:spPr>
        <p:txBody>
          <a:bodyPr wrap="square" lIns="0" tIns="0" rIns="0" bIns="0" rtlCol="0">
            <a:spAutoFit/>
          </a:bodyPr>
          <a:lstStyle/>
          <a:p>
            <a:pPr marL="228600" indent="-228600">
              <a:spcAft>
                <a:spcPts val="1200"/>
              </a:spcAft>
              <a:buFont typeface="Arial" panose="020B0604020202020204" pitchFamily="34" charset="0"/>
              <a:buChar char="•"/>
            </a:pPr>
            <a:r>
              <a:rPr lang="en-US" b="1" noProof="1">
                <a:solidFill>
                  <a:srgbClr val="353585"/>
                </a:solidFill>
                <a:latin typeface="Arial" panose="020B0604020202020204" pitchFamily="34" charset="0"/>
                <a:cs typeface="Arial" panose="020B0604020202020204" pitchFamily="34" charset="0"/>
              </a:rPr>
              <a:t>Evolution of Capabilities: </a:t>
            </a:r>
            <a:r>
              <a:rPr lang="en-US" b="1" noProof="1">
                <a:latin typeface="Arial" panose="020B0604020202020204" pitchFamily="34" charset="0"/>
                <a:cs typeface="Arial" panose="020B0604020202020204" pitchFamily="34" charset="0"/>
              </a:rPr>
              <a:t>Machine learning (ML) based analysis of biofilm images has progressed from simple binary classification (e.g., cell vs. background) to the detection of multiple types of image patterns.</a:t>
            </a:r>
          </a:p>
          <a:p>
            <a:pPr marL="228600" indent="-228600">
              <a:spcAft>
                <a:spcPts val="1200"/>
              </a:spcAft>
              <a:buFont typeface="Arial" panose="020B0604020202020204" pitchFamily="34" charset="0"/>
              <a:buChar char="•"/>
            </a:pPr>
            <a:r>
              <a:rPr lang="en-US" b="1" noProof="1">
                <a:solidFill>
                  <a:srgbClr val="353585"/>
                </a:solidFill>
                <a:latin typeface="Arial" panose="020B0604020202020204" pitchFamily="34" charset="0"/>
                <a:cs typeface="Arial" panose="020B0604020202020204" pitchFamily="34" charset="0"/>
              </a:rPr>
              <a:t>Microsegmentation at Full Resolution: </a:t>
            </a:r>
            <a:r>
              <a:rPr lang="en-US" b="1" noProof="1">
                <a:latin typeface="Arial" panose="020B0604020202020204" pitchFamily="34" charset="0"/>
                <a:cs typeface="Arial" panose="020B0604020202020204" pitchFamily="34" charset="0"/>
              </a:rPr>
              <a:t>A key challenge is microsegmentation: accurately identifying individual cell structure at whole-slide resolution, and then aggregating these individual cells into groups. This task is computationally demanding due to extreme class imbalance, as only a small fraction (~2%) of image regions are typically annotated.</a:t>
            </a:r>
          </a:p>
          <a:p>
            <a:pPr marL="228600" indent="-228600">
              <a:spcAft>
                <a:spcPts val="1200"/>
              </a:spcAft>
              <a:buFont typeface="Arial" panose="020B0604020202020204" pitchFamily="34" charset="0"/>
              <a:buChar char="•"/>
            </a:pPr>
            <a:r>
              <a:rPr lang="en-US" b="1" noProof="1">
                <a:solidFill>
                  <a:srgbClr val="353585"/>
                </a:solidFill>
                <a:latin typeface="Arial" panose="020B0604020202020204" pitchFamily="34" charset="0"/>
                <a:cs typeface="Arial" panose="020B0604020202020204" pitchFamily="34" charset="0"/>
              </a:rPr>
              <a:t>Advanced Diagnostic Insights: </a:t>
            </a:r>
            <a:r>
              <a:rPr lang="en-US" b="1" noProof="1">
                <a:latin typeface="Arial" panose="020B0604020202020204" pitchFamily="34" charset="0"/>
                <a:cs typeface="Arial" panose="020B0604020202020204" pitchFamily="34" charset="0"/>
              </a:rPr>
              <a:t>Beyond classification and segmentation, ML enables the discovery of subtle features and research relevant biomarkers. These approaches support more precise modeling and open pathways toward more application-specific treatment, with potential integration of multimodal information.</a:t>
            </a:r>
          </a:p>
        </p:txBody>
      </p:sp>
      <p:sp>
        <p:nvSpPr>
          <p:cNvPr id="13" name="TextBox 12">
            <a:extLst>
              <a:ext uri="{FF2B5EF4-FFF2-40B4-BE49-F238E27FC236}">
                <a16:creationId xmlns:a16="http://schemas.microsoft.com/office/drawing/2014/main" id="{FB3FC58E-9E39-B473-BD73-CF53023A9F57}"/>
              </a:ext>
            </a:extLst>
          </p:cNvPr>
          <p:cNvSpPr txBox="1"/>
          <p:nvPr/>
        </p:nvSpPr>
        <p:spPr>
          <a:xfrm>
            <a:off x="6766560" y="657225"/>
            <a:ext cx="5273040" cy="4893647"/>
          </a:xfrm>
          <a:prstGeom prst="rect">
            <a:avLst/>
          </a:prstGeom>
          <a:noFill/>
        </p:spPr>
        <p:txBody>
          <a:bodyPr wrap="square" lIns="0" tIns="0" rIns="0" bIns="0" rtlCol="0">
            <a:spAutoFit/>
          </a:bodyPr>
          <a:lstStyle/>
          <a:p>
            <a:pPr marL="228600" indent="-228600">
              <a:spcAft>
                <a:spcPts val="1200"/>
              </a:spcAft>
              <a:buFont typeface="Arial" panose="020B0604020202020204" pitchFamily="34" charset="0"/>
              <a:buChar char="•"/>
            </a:pPr>
            <a:r>
              <a:rPr lang="en-US" b="1" noProof="1">
                <a:solidFill>
                  <a:srgbClr val="353585"/>
                </a:solidFill>
                <a:latin typeface="Arial" panose="020B0604020202020204" pitchFamily="34" charset="0"/>
                <a:cs typeface="Arial" panose="020B0604020202020204" pitchFamily="34" charset="0"/>
              </a:rPr>
              <a:t>Systems Explored: </a:t>
            </a:r>
            <a:r>
              <a:rPr lang="en-US" b="1" noProof="1">
                <a:latin typeface="Arial" panose="020B0604020202020204" pitchFamily="34" charset="0"/>
                <a:cs typeface="Arial" panose="020B0604020202020204" pitchFamily="34" charset="0"/>
              </a:rPr>
              <a:t>We</a:t>
            </a:r>
            <a:r>
              <a:rPr lang="en-US" b="1" noProof="1">
                <a:solidFill>
                  <a:srgbClr val="353585"/>
                </a:solidFill>
                <a:latin typeface="Arial" panose="020B0604020202020204" pitchFamily="34" charset="0"/>
                <a:cs typeface="Arial" panose="020B0604020202020204" pitchFamily="34" charset="0"/>
              </a:rPr>
              <a:t> </a:t>
            </a:r>
            <a:r>
              <a:rPr lang="en-US" b="1" noProof="1">
                <a:latin typeface="Arial" panose="020B0604020202020204" pitchFamily="34" charset="0"/>
                <a:cs typeface="Arial" panose="020B0604020202020204" pitchFamily="34" charset="0"/>
              </a:rPr>
              <a:t>explored a range of Common-Off-The-Shelf (COTS) technology to establish baseline performance benchmarks:</a:t>
            </a:r>
          </a:p>
          <a:p>
            <a:pPr marL="579438" lvl="1" indent="-350838">
              <a:spcAft>
                <a:spcPts val="1200"/>
              </a:spcAft>
              <a:buFont typeface="Wingdings" panose="05000000000000000000" pitchFamily="2" charset="2"/>
              <a:buChar char="q"/>
            </a:pPr>
            <a:r>
              <a:rPr lang="en-US" b="1" noProof="1">
                <a:solidFill>
                  <a:srgbClr val="353585"/>
                </a:solidFill>
                <a:latin typeface="Arial" panose="020B0604020202020204" pitchFamily="34" charset="0"/>
                <a:cs typeface="Arial" panose="020B0604020202020204" pitchFamily="34" charset="0"/>
              </a:rPr>
              <a:t>Napari: </a:t>
            </a:r>
            <a:r>
              <a:rPr lang="en-US" b="1" noProof="1">
                <a:latin typeface="Arial" panose="020B0604020202020204" pitchFamily="34" charset="0"/>
                <a:cs typeface="Arial" panose="020B0604020202020204" pitchFamily="34" charset="0"/>
              </a:rPr>
              <a:t>A</a:t>
            </a:r>
            <a:r>
              <a:rPr lang="en-US" b="1" dirty="0">
                <a:latin typeface="Arial" panose="020B0604020202020204" pitchFamily="34" charset="0"/>
                <a:cs typeface="Arial" panose="020B0604020202020204" pitchFamily="34" charset="0"/>
              </a:rPr>
              <a:t> free, open-source Python application for interactive visualization, annotation, and analysis of large multidimensional biological images.</a:t>
            </a:r>
            <a:endParaRPr lang="en-US" b="1" noProof="1">
              <a:latin typeface="Arial" panose="020B0604020202020204" pitchFamily="34" charset="0"/>
              <a:cs typeface="Arial" panose="020B0604020202020204" pitchFamily="34" charset="0"/>
            </a:endParaRPr>
          </a:p>
          <a:p>
            <a:pPr marL="579438" lvl="1" indent="-350838">
              <a:spcAft>
                <a:spcPts val="1200"/>
              </a:spcAft>
              <a:buFont typeface="Wingdings" panose="05000000000000000000" pitchFamily="2" charset="2"/>
              <a:buChar char="q"/>
            </a:pPr>
            <a:r>
              <a:rPr lang="en-US" b="1" noProof="1">
                <a:solidFill>
                  <a:srgbClr val="353585"/>
                </a:solidFill>
                <a:latin typeface="Arial" panose="020B0604020202020204" pitchFamily="34" charset="0"/>
                <a:cs typeface="Arial" panose="020B0604020202020204" pitchFamily="34" charset="0"/>
              </a:rPr>
              <a:t>StarDist OPP: </a:t>
            </a:r>
            <a:r>
              <a:rPr lang="en-US" b="1" dirty="0">
                <a:latin typeface="Arial" panose="020B0604020202020204" pitchFamily="34" charset="0"/>
                <a:cs typeface="Arial" panose="020B0604020202020204" pitchFamily="34" charset="0"/>
              </a:rPr>
              <a:t>StarDist integrated into the OPP (Open Pixel Processing) platform. A deep learning algorithm designed to segment individual cells or nuclei in microscopy images.</a:t>
            </a:r>
            <a:endParaRPr lang="en-US" b="1" noProof="1">
              <a:latin typeface="Arial" panose="020B0604020202020204" pitchFamily="34" charset="0"/>
              <a:cs typeface="Arial" panose="020B0604020202020204" pitchFamily="34" charset="0"/>
            </a:endParaRPr>
          </a:p>
          <a:p>
            <a:pPr marL="579438" lvl="1" indent="-350838">
              <a:spcAft>
                <a:spcPts val="600"/>
              </a:spcAft>
              <a:buFont typeface="Wingdings" panose="05000000000000000000" pitchFamily="2" charset="2"/>
              <a:buChar char="q"/>
            </a:pPr>
            <a:r>
              <a:rPr lang="en-US" b="1" noProof="1">
                <a:solidFill>
                  <a:srgbClr val="353585"/>
                </a:solidFill>
                <a:latin typeface="Arial" panose="020B0604020202020204" pitchFamily="34" charset="0"/>
                <a:cs typeface="Arial" panose="020B0604020202020204" pitchFamily="34" charset="0"/>
              </a:rPr>
              <a:t>Assorted Deep Learning Tools: </a:t>
            </a:r>
            <a:r>
              <a:rPr lang="en-US" b="1" noProof="1">
                <a:latin typeface="Arial" panose="020B0604020202020204" pitchFamily="34" charset="0"/>
                <a:cs typeface="Arial" panose="020B0604020202020204" pitchFamily="34" charset="0"/>
              </a:rPr>
              <a:t>ResNet18 (CNN-based), EfficientNet (EB0/EB7: CNN-based), Vision Transformers (ViT-16/ViT-32: Transformer-based).</a:t>
            </a:r>
          </a:p>
        </p:txBody>
      </p:sp>
    </p:spTree>
    <p:extLst>
      <p:ext uri="{BB962C8B-B14F-4D97-AF65-F5344CB8AC3E}">
        <p14:creationId xmlns:p14="http://schemas.microsoft.com/office/powerpoint/2010/main" val="113231274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12">
                                            <p:txEl>
                                              <p:pRg st="1" end="1"/>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12">
                                            <p:txEl>
                                              <p:pRg st="2" end="2"/>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13">
                                            <p:txEl>
                                              <p:pRg st="0" end="0"/>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13">
                                            <p:txEl>
                                              <p:pRg st="1" end="1"/>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nodeType="clickEffect">
                                  <p:stCondLst>
                                    <p:cond delay="0"/>
                                  </p:stCondLst>
                                  <p:childTnLst>
                                    <p:set>
                                      <p:cBhvr>
                                        <p:cTn id="22" dur="1" fill="hold">
                                          <p:stCondLst>
                                            <p:cond delay="0"/>
                                          </p:stCondLst>
                                        </p:cTn>
                                        <p:tgtEl>
                                          <p:spTgt spid="13">
                                            <p:txEl>
                                              <p:pRg st="2" end="2"/>
                                            </p:txEl>
                                          </p:spTgt>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nodeType="clickEffect">
                                  <p:stCondLst>
                                    <p:cond delay="0"/>
                                  </p:stCondLst>
                                  <p:childTnLst>
                                    <p:set>
                                      <p:cBhvr>
                                        <p:cTn id="26" dur="1" fill="hold">
                                          <p:stCondLst>
                                            <p:cond delay="0"/>
                                          </p:stCondLst>
                                        </p:cTn>
                                        <p:tgtEl>
                                          <p:spTgt spid="13">
                                            <p:txEl>
                                              <p:pRg st="3" end="3"/>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0A8E4EB-5FBA-2293-539E-45920BA31AD8}"/>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1DB60FC4-5792-FE67-0618-C9B06FF62B23}"/>
              </a:ext>
            </a:extLst>
          </p:cNvPr>
          <p:cNvSpPr>
            <a:spLocks noGrp="1"/>
          </p:cNvSpPr>
          <p:nvPr>
            <p:ph type="title"/>
          </p:nvPr>
        </p:nvSpPr>
        <p:spPr>
          <a:xfrm>
            <a:off x="155448" y="0"/>
            <a:ext cx="11887200" cy="457200"/>
          </a:xfrm>
        </p:spPr>
        <p:txBody>
          <a:bodyPr lIns="0">
            <a:normAutofit/>
          </a:bodyPr>
          <a:lstStyle/>
          <a:p>
            <a:r>
              <a:rPr lang="en-US" noProof="1"/>
              <a:t>Annotation of Images and Supervised Learning</a:t>
            </a:r>
          </a:p>
        </p:txBody>
      </p:sp>
      <p:sp>
        <p:nvSpPr>
          <p:cNvPr id="3" name="Text Box 170490771">
            <a:extLst>
              <a:ext uri="{FF2B5EF4-FFF2-40B4-BE49-F238E27FC236}">
                <a16:creationId xmlns:a16="http://schemas.microsoft.com/office/drawing/2014/main" id="{FDA67B99-7B7D-7DDA-A483-84285534BBAF}"/>
              </a:ext>
            </a:extLst>
          </p:cNvPr>
          <p:cNvSpPr txBox="1"/>
          <p:nvPr/>
        </p:nvSpPr>
        <p:spPr>
          <a:xfrm>
            <a:off x="161925" y="4669536"/>
            <a:ext cx="11877675" cy="1781428"/>
          </a:xfrm>
          <a:prstGeom prst="rect">
            <a:avLst/>
          </a:prstGeom>
          <a:solidFill>
            <a:schemeClr val="lt1"/>
          </a:solidFill>
          <a:ln w="6350">
            <a:noFill/>
          </a:ln>
        </p:spPr>
        <p:txBody>
          <a:bodyPr rot="0" spcFirstLastPara="0" vert="horz" wrap="square" lIns="0" tIns="0" rIns="0" bIns="0" numCol="1" spcCol="0" rtlCol="0" fromWordArt="0" anchor="t" anchorCtr="0" forceAA="0" compatLnSpc="1">
            <a:prstTxWarp prst="textNoShape">
              <a:avLst/>
            </a:prstTxWarp>
            <a:noAutofit/>
          </a:bodyPr>
          <a:lstStyle/>
          <a:p>
            <a:pPr marL="228600" indent="-228600">
              <a:spcBef>
                <a:spcPts val="0"/>
              </a:spcBef>
              <a:spcAft>
                <a:spcPts val="1200"/>
              </a:spcAft>
              <a:buFont typeface="Arial" panose="020B0604020202020204" pitchFamily="34" charset="0"/>
              <a:buChar char="•"/>
            </a:pPr>
            <a:r>
              <a:rPr lang="en-US" b="1" noProof="1">
                <a:latin typeface="Arial" panose="020B0604020202020204" pitchFamily="34" charset="0"/>
                <a:cs typeface="Arial" panose="020B0604020202020204" pitchFamily="34" charset="0"/>
              </a:rPr>
              <a:t>Partially annotated data is providing results comparable to fully annotated data at significantly reduced cost and time.</a:t>
            </a:r>
          </a:p>
          <a:p>
            <a:pPr marL="228600" indent="-228600">
              <a:spcBef>
                <a:spcPts val="0"/>
              </a:spcBef>
              <a:spcAft>
                <a:spcPts val="1200"/>
              </a:spcAft>
              <a:buFont typeface="Arial" panose="020B0604020202020204" pitchFamily="34" charset="0"/>
              <a:buChar char="•"/>
            </a:pPr>
            <a:r>
              <a:rPr lang="en-US" b="1" noProof="1">
                <a:latin typeface="Arial" panose="020B0604020202020204" pitchFamily="34" charset="0"/>
                <a:cs typeface="Arial" panose="020B0604020202020204" pitchFamily="34" charset="0"/>
              </a:rPr>
              <a:t>Due to the limitations with StarDist doing multi-class segmentation, we preprocess the partially annotated images to produce fully annotated images that consist of a collage of subimages.</a:t>
            </a:r>
          </a:p>
          <a:p>
            <a:pPr marL="228600" indent="-228600">
              <a:spcBef>
                <a:spcPts val="0"/>
              </a:spcBef>
              <a:spcAft>
                <a:spcPts val="1200"/>
              </a:spcAft>
              <a:buFont typeface="Arial" panose="020B0604020202020204" pitchFamily="34" charset="0"/>
              <a:buChar char="•"/>
            </a:pPr>
            <a:r>
              <a:rPr lang="en-US" b="1" noProof="1">
                <a:latin typeface="Arial" panose="020B0604020202020204" pitchFamily="34" charset="0"/>
                <a:cs typeface="Arial" panose="020B0604020202020204" pitchFamily="34" charset="0"/>
              </a:rPr>
              <a:t>Adaption of StarDist segmentation models appears to be working well.</a:t>
            </a:r>
            <a:endParaRPr lang="en-US" b="1" dirty="0">
              <a:latin typeface="Arial" panose="020B0604020202020204" pitchFamily="34" charset="0"/>
              <a:cs typeface="Arial" panose="020B0604020202020204" pitchFamily="34" charset="0"/>
            </a:endParaRPr>
          </a:p>
        </p:txBody>
      </p:sp>
      <p:pic>
        <p:nvPicPr>
          <p:cNvPr id="4" name="Picture 3">
            <a:extLst>
              <a:ext uri="{FF2B5EF4-FFF2-40B4-BE49-F238E27FC236}">
                <a16:creationId xmlns:a16="http://schemas.microsoft.com/office/drawing/2014/main" id="{EFAF4730-4336-1CB0-C64C-1B8F576141DC}"/>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2762543" y="694944"/>
            <a:ext cx="6666913" cy="3753754"/>
          </a:xfrm>
          <a:prstGeom prst="rect">
            <a:avLst/>
          </a:prstGeom>
        </p:spPr>
      </p:pic>
      <p:sp>
        <p:nvSpPr>
          <p:cNvPr id="5" name="TextBox 4">
            <a:extLst>
              <a:ext uri="{FF2B5EF4-FFF2-40B4-BE49-F238E27FC236}">
                <a16:creationId xmlns:a16="http://schemas.microsoft.com/office/drawing/2014/main" id="{B76D345E-28B4-8764-1076-84F63849C3A9}"/>
              </a:ext>
            </a:extLst>
          </p:cNvPr>
          <p:cNvSpPr txBox="1"/>
          <p:nvPr/>
        </p:nvSpPr>
        <p:spPr>
          <a:xfrm>
            <a:off x="524256" y="707136"/>
            <a:ext cx="2121407" cy="1877568"/>
          </a:xfrm>
          <a:prstGeom prst="rect">
            <a:avLst/>
          </a:prstGeom>
          <a:noFill/>
        </p:spPr>
        <p:txBody>
          <a:bodyPr wrap="square" lIns="0" tIns="0" rIns="0" bIns="0" anchor="ctr" anchorCtr="0">
            <a:noAutofit/>
          </a:bodyPr>
          <a:lstStyle>
            <a:defPPr>
              <a:defRPr lang="en-US"/>
            </a:defPPr>
            <a:lvl1pPr marL="228600" indent="-228600">
              <a:spcAft>
                <a:spcPts val="1200"/>
              </a:spcAft>
              <a:buFont typeface="Arial" panose="020B0604020202020204" pitchFamily="34" charset="0"/>
              <a:buChar char="•"/>
              <a:defRPr b="1">
                <a:solidFill>
                  <a:srgbClr val="353585"/>
                </a:solidFill>
                <a:latin typeface="Arial" panose="020B0604020202020204" pitchFamily="34" charset="0"/>
                <a:cs typeface="Arial" panose="020B0604020202020204" pitchFamily="34" charset="0"/>
              </a:defRPr>
            </a:lvl1pPr>
          </a:lstStyle>
          <a:p>
            <a:r>
              <a:rPr lang="en-US" dirty="0">
                <a:solidFill>
                  <a:schemeClr val="tx1"/>
                </a:solidFill>
              </a:rPr>
              <a:t>Original image</a:t>
            </a:r>
          </a:p>
        </p:txBody>
      </p:sp>
      <p:sp>
        <p:nvSpPr>
          <p:cNvPr id="6" name="TextBox 5">
            <a:extLst>
              <a:ext uri="{FF2B5EF4-FFF2-40B4-BE49-F238E27FC236}">
                <a16:creationId xmlns:a16="http://schemas.microsoft.com/office/drawing/2014/main" id="{D506B465-2894-DB20-9543-A667D3FD08A2}"/>
              </a:ext>
            </a:extLst>
          </p:cNvPr>
          <p:cNvSpPr txBox="1"/>
          <p:nvPr/>
        </p:nvSpPr>
        <p:spPr>
          <a:xfrm>
            <a:off x="9509760" y="706438"/>
            <a:ext cx="2529840" cy="1866074"/>
          </a:xfrm>
          <a:prstGeom prst="rect">
            <a:avLst/>
          </a:prstGeom>
          <a:noFill/>
        </p:spPr>
        <p:txBody>
          <a:bodyPr wrap="square" lIns="0" tIns="0" rIns="0" bIns="0" anchor="ctr" anchorCtr="0">
            <a:noAutofit/>
          </a:bodyPr>
          <a:lstStyle>
            <a:defPPr>
              <a:defRPr lang="en-US"/>
            </a:defPPr>
            <a:lvl1pPr marL="228600" indent="-228600">
              <a:spcAft>
                <a:spcPts val="1200"/>
              </a:spcAft>
              <a:buFont typeface="Arial" panose="020B0604020202020204" pitchFamily="34" charset="0"/>
              <a:buChar char="•"/>
              <a:defRPr b="1">
                <a:solidFill>
                  <a:srgbClr val="353585"/>
                </a:solidFill>
                <a:latin typeface="Arial" panose="020B0604020202020204" pitchFamily="34" charset="0"/>
                <a:cs typeface="Arial" panose="020B0604020202020204" pitchFamily="34" charset="0"/>
              </a:defRPr>
            </a:lvl1pPr>
          </a:lstStyle>
          <a:p>
            <a:r>
              <a:rPr lang="en-US" dirty="0">
                <a:solidFill>
                  <a:schemeClr val="tx1"/>
                </a:solidFill>
              </a:rPr>
              <a:t>Manually annotated image</a:t>
            </a:r>
          </a:p>
        </p:txBody>
      </p:sp>
      <p:sp>
        <p:nvSpPr>
          <p:cNvPr id="8" name="TextBox 7">
            <a:extLst>
              <a:ext uri="{FF2B5EF4-FFF2-40B4-BE49-F238E27FC236}">
                <a16:creationId xmlns:a16="http://schemas.microsoft.com/office/drawing/2014/main" id="{16E90FDD-A782-BCB7-8C9A-FE6F605F6615}"/>
              </a:ext>
            </a:extLst>
          </p:cNvPr>
          <p:cNvSpPr txBox="1"/>
          <p:nvPr/>
        </p:nvSpPr>
        <p:spPr>
          <a:xfrm>
            <a:off x="533400" y="2584704"/>
            <a:ext cx="2087880" cy="1853184"/>
          </a:xfrm>
          <a:prstGeom prst="rect">
            <a:avLst/>
          </a:prstGeom>
          <a:noFill/>
        </p:spPr>
        <p:txBody>
          <a:bodyPr wrap="square" lIns="0" tIns="0" rIns="0" bIns="0" anchor="ctr" anchorCtr="0">
            <a:noAutofit/>
          </a:bodyPr>
          <a:lstStyle>
            <a:defPPr>
              <a:defRPr lang="en-US"/>
            </a:defPPr>
            <a:lvl1pPr marL="228600" indent="-228600">
              <a:spcAft>
                <a:spcPts val="1200"/>
              </a:spcAft>
              <a:buFont typeface="Arial" panose="020B0604020202020204" pitchFamily="34" charset="0"/>
              <a:buChar char="•"/>
              <a:defRPr b="1">
                <a:solidFill>
                  <a:srgbClr val="353585"/>
                </a:solidFill>
                <a:latin typeface="Arial" panose="020B0604020202020204" pitchFamily="34" charset="0"/>
                <a:cs typeface="Arial" panose="020B0604020202020204" pitchFamily="34" charset="0"/>
              </a:defRPr>
            </a:lvl1pPr>
          </a:lstStyle>
          <a:p>
            <a:r>
              <a:rPr lang="en-US" dirty="0">
                <a:solidFill>
                  <a:schemeClr val="tx1"/>
                </a:solidFill>
              </a:rPr>
              <a:t>Automatically annotated image using fully annotated data</a:t>
            </a:r>
          </a:p>
        </p:txBody>
      </p:sp>
      <p:sp>
        <p:nvSpPr>
          <p:cNvPr id="9" name="TextBox 8">
            <a:extLst>
              <a:ext uri="{FF2B5EF4-FFF2-40B4-BE49-F238E27FC236}">
                <a16:creationId xmlns:a16="http://schemas.microsoft.com/office/drawing/2014/main" id="{3FAF1540-F70C-B5A9-F949-00D8132C68C3}"/>
              </a:ext>
            </a:extLst>
          </p:cNvPr>
          <p:cNvSpPr txBox="1"/>
          <p:nvPr/>
        </p:nvSpPr>
        <p:spPr>
          <a:xfrm>
            <a:off x="9509760" y="2743200"/>
            <a:ext cx="2529840" cy="1706880"/>
          </a:xfrm>
          <a:prstGeom prst="rect">
            <a:avLst/>
          </a:prstGeom>
          <a:noFill/>
        </p:spPr>
        <p:txBody>
          <a:bodyPr wrap="square" lIns="0" tIns="0" rIns="0" bIns="0" anchor="ctr" anchorCtr="0">
            <a:noAutofit/>
          </a:bodyPr>
          <a:lstStyle>
            <a:defPPr>
              <a:defRPr lang="en-US"/>
            </a:defPPr>
            <a:lvl1pPr marL="228600" indent="-228600">
              <a:spcAft>
                <a:spcPts val="1200"/>
              </a:spcAft>
              <a:buFont typeface="Arial" panose="020B0604020202020204" pitchFamily="34" charset="0"/>
              <a:buChar char="•"/>
              <a:defRPr b="1">
                <a:solidFill>
                  <a:srgbClr val="353585"/>
                </a:solidFill>
                <a:latin typeface="Arial" panose="020B0604020202020204" pitchFamily="34" charset="0"/>
                <a:cs typeface="Arial" panose="020B0604020202020204" pitchFamily="34" charset="0"/>
              </a:defRPr>
            </a:lvl1pPr>
          </a:lstStyle>
          <a:p>
            <a:r>
              <a:rPr lang="en-US" dirty="0">
                <a:solidFill>
                  <a:schemeClr val="tx1"/>
                </a:solidFill>
              </a:rPr>
              <a:t>Automatically annotated image using partially annotated data</a:t>
            </a:r>
          </a:p>
        </p:txBody>
      </p:sp>
    </p:spTree>
    <p:extLst>
      <p:ext uri="{BB962C8B-B14F-4D97-AF65-F5344CB8AC3E}">
        <p14:creationId xmlns:p14="http://schemas.microsoft.com/office/powerpoint/2010/main" val="192254289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entr" presetSubtype="0" fill="hold" nodeType="withEffect">
                                  <p:stCondLst>
                                    <p:cond delay="0"/>
                                  </p:stCondLst>
                                  <p:childTnLst>
                                    <p:set>
                                      <p:cBhvr>
                                        <p:cTn id="6" dur="1" fill="hold">
                                          <p:stCondLst>
                                            <p:cond delay="0"/>
                                          </p:stCondLst>
                                        </p:cTn>
                                        <p:tgtEl>
                                          <p:spTgt spid="5">
                                            <p:txEl>
                                              <p:pRg st="0" end="0"/>
                                            </p:txEl>
                                          </p:spTgt>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6">
                                            <p:txEl>
                                              <p:pRg st="0" end="0"/>
                                            </p:txEl>
                                          </p:spTgt>
                                        </p:tgtEl>
                                        <p:attrNameLst>
                                          <p:attrName>style.visibility</p:attrName>
                                        </p:attrNameLst>
                                      </p:cBhvr>
                                      <p:to>
                                        <p:strVal val="visible"/>
                                      </p:to>
                                    </p:set>
                                  </p:childTnLst>
                                </p:cTn>
                              </p:par>
                              <p:par>
                                <p:cTn id="9" presetID="1" presetClass="entr" presetSubtype="0" fill="hold" nodeType="withEffect">
                                  <p:stCondLst>
                                    <p:cond delay="0"/>
                                  </p:stCondLst>
                                  <p:childTnLst>
                                    <p:set>
                                      <p:cBhvr>
                                        <p:cTn id="10" dur="1" fill="hold">
                                          <p:stCondLst>
                                            <p:cond delay="0"/>
                                          </p:stCondLst>
                                        </p:cTn>
                                        <p:tgtEl>
                                          <p:spTgt spid="8">
                                            <p:txEl>
                                              <p:pRg st="0" end="0"/>
                                            </p:txEl>
                                          </p:spTgt>
                                        </p:tgtEl>
                                        <p:attrNameLst>
                                          <p:attrName>style.visibility</p:attrName>
                                        </p:attrNameLst>
                                      </p:cBhvr>
                                      <p:to>
                                        <p:strVal val="visible"/>
                                      </p:to>
                                    </p:set>
                                  </p:childTnLst>
                                </p:cTn>
                              </p:par>
                              <p:par>
                                <p:cTn id="11" presetID="1" presetClass="entr" presetSubtype="0" fill="hold" nodeType="withEffect">
                                  <p:stCondLst>
                                    <p:cond delay="0"/>
                                  </p:stCondLst>
                                  <p:childTnLst>
                                    <p:set>
                                      <p:cBhvr>
                                        <p:cTn id="12" dur="1" fill="hold">
                                          <p:stCondLst>
                                            <p:cond delay="0"/>
                                          </p:stCondLst>
                                        </p:cTn>
                                        <p:tgtEl>
                                          <p:spTgt spid="9">
                                            <p:txEl>
                                              <p:pRg st="0" end="0"/>
                                            </p:txEl>
                                          </p:spTgt>
                                        </p:tgtEl>
                                        <p:attrNameLst>
                                          <p:attrName>style.visibility</p:attrName>
                                        </p:attrNameLst>
                                      </p:cBhvr>
                                      <p:to>
                                        <p:strVal val="visible"/>
                                      </p:to>
                                    </p:set>
                                  </p:childTnLst>
                                </p:cTn>
                              </p:par>
                            </p:childTnLst>
                          </p:cTn>
                        </p:par>
                      </p:childTnLst>
                    </p:cTn>
                  </p:par>
                  <p:par>
                    <p:cTn id="13" fill="hold">
                      <p:stCondLst>
                        <p:cond delay="indefinite"/>
                      </p:stCondLst>
                      <p:childTnLst>
                        <p:par>
                          <p:cTn id="14" fill="hold">
                            <p:stCondLst>
                              <p:cond delay="0"/>
                            </p:stCondLst>
                            <p:childTnLst>
                              <p:par>
                                <p:cTn id="15" presetID="1" presetClass="entr" presetSubtype="0" fill="hold" nodeType="clickEffect">
                                  <p:stCondLst>
                                    <p:cond delay="0"/>
                                  </p:stCondLst>
                                  <p:childTnLst>
                                    <p:set>
                                      <p:cBhvr>
                                        <p:cTn id="1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17" fill="hold">
                      <p:stCondLst>
                        <p:cond delay="indefinite"/>
                      </p:stCondLst>
                      <p:childTnLst>
                        <p:par>
                          <p:cTn id="18" fill="hold">
                            <p:stCondLst>
                              <p:cond delay="0"/>
                            </p:stCondLst>
                            <p:childTnLst>
                              <p:par>
                                <p:cTn id="19" presetID="1" presetClass="entr" presetSubtype="0" fill="hold" nodeType="clickEffect">
                                  <p:stCondLst>
                                    <p:cond delay="0"/>
                                  </p:stCondLst>
                                  <p:childTnLst>
                                    <p:set>
                                      <p:cBhvr>
                                        <p:cTn id="20" dur="1" fill="hold">
                                          <p:stCondLst>
                                            <p:cond delay="0"/>
                                          </p:stCondLst>
                                        </p:cTn>
                                        <p:tgtEl>
                                          <p:spTgt spid="3">
                                            <p:txEl>
                                              <p:pRg st="1" end="1"/>
                                            </p:txEl>
                                          </p:spTgt>
                                        </p:tgtEl>
                                        <p:attrNameLst>
                                          <p:attrName>style.visibility</p:attrName>
                                        </p:attrNameLst>
                                      </p:cBhvr>
                                      <p:to>
                                        <p:strVal val="visible"/>
                                      </p:to>
                                    </p:set>
                                  </p:childTnLst>
                                </p:cTn>
                              </p:par>
                              <p:par>
                                <p:cTn id="21" presetID="1" presetClass="entr" presetSubtype="0" fill="hold" nodeType="withEffect">
                                  <p:stCondLst>
                                    <p:cond delay="0"/>
                                  </p:stCondLst>
                                  <p:childTnLst>
                                    <p:set>
                                      <p:cBhvr>
                                        <p:cTn id="22"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96F9E8F-CAC6-5C7B-117F-EEF83605EC39}"/>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92640486-E9FF-319A-0AC4-958BD60139ED}"/>
              </a:ext>
            </a:extLst>
          </p:cNvPr>
          <p:cNvSpPr>
            <a:spLocks noGrp="1"/>
          </p:cNvSpPr>
          <p:nvPr>
            <p:ph type="title"/>
          </p:nvPr>
        </p:nvSpPr>
        <p:spPr>
          <a:xfrm>
            <a:off x="155448" y="0"/>
            <a:ext cx="11887200" cy="457200"/>
          </a:xfrm>
        </p:spPr>
        <p:txBody>
          <a:bodyPr lIns="0">
            <a:normAutofit/>
          </a:bodyPr>
          <a:lstStyle/>
          <a:p>
            <a:r>
              <a:rPr lang="en-US" noProof="1"/>
              <a:t>The Biofilm Imaging Library Founded in 2025</a:t>
            </a:r>
          </a:p>
        </p:txBody>
      </p:sp>
      <p:pic>
        <p:nvPicPr>
          <p:cNvPr id="6" name="Picture 5">
            <a:extLst>
              <a:ext uri="{FF2B5EF4-FFF2-40B4-BE49-F238E27FC236}">
                <a16:creationId xmlns:a16="http://schemas.microsoft.com/office/drawing/2014/main" id="{3FE099DC-7925-0B1D-897A-29C2E03870CB}"/>
              </a:ext>
            </a:extLst>
          </p:cNvPr>
          <p:cNvPicPr>
            <a:picLocks noChangeAspect="1"/>
          </p:cNvPicPr>
          <p:nvPr/>
        </p:nvPicPr>
        <p:blipFill>
          <a:blip r:embed="rId2">
            <a:extLst>
              <a:ext uri="{28A0092B-C50C-407E-A947-70E740481C1C}">
                <a14:useLocalDpi xmlns:a14="http://schemas.microsoft.com/office/drawing/2010/main" val="0"/>
              </a:ext>
            </a:extLst>
          </a:blip>
          <a:srcRect/>
          <a:stretch/>
        </p:blipFill>
        <p:spPr>
          <a:xfrm>
            <a:off x="7790688" y="652272"/>
            <a:ext cx="4259626" cy="5486400"/>
          </a:xfrm>
          <a:prstGeom prst="rect">
            <a:avLst/>
          </a:prstGeom>
          <a:solidFill>
            <a:srgbClr val="FFFFFF">
              <a:shade val="85000"/>
            </a:srgbClr>
          </a:solidFill>
          <a:ln w="88900" cap="sq">
            <a:solidFill>
              <a:srgbClr val="FFFFFF"/>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pic>
        <p:nvPicPr>
          <p:cNvPr id="7" name="Picture 6">
            <a:extLst>
              <a:ext uri="{FF2B5EF4-FFF2-40B4-BE49-F238E27FC236}">
                <a16:creationId xmlns:a16="http://schemas.microsoft.com/office/drawing/2014/main" id="{49038FAF-DDB0-04AB-EAB7-2091566F6733}"/>
              </a:ext>
            </a:extLst>
          </p:cNvPr>
          <p:cNvPicPr>
            <a:picLocks noChangeAspect="1"/>
          </p:cNvPicPr>
          <p:nvPr/>
        </p:nvPicPr>
        <p:blipFill>
          <a:blip r:embed="rId3"/>
          <a:stretch>
            <a:fillRect/>
          </a:stretch>
        </p:blipFill>
        <p:spPr>
          <a:xfrm>
            <a:off x="164592" y="659892"/>
            <a:ext cx="7315200" cy="5486400"/>
          </a:xfrm>
          <a:prstGeom prst="rect">
            <a:avLst/>
          </a:prstGeom>
          <a:solidFill>
            <a:srgbClr val="FFFFFF">
              <a:shade val="85000"/>
            </a:srgbClr>
          </a:solidFill>
          <a:ln w="88900" cap="sq">
            <a:solidFill>
              <a:srgbClr val="FFFFFF"/>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spTree>
    <p:extLst>
      <p:ext uri="{BB962C8B-B14F-4D97-AF65-F5344CB8AC3E}">
        <p14:creationId xmlns:p14="http://schemas.microsoft.com/office/powerpoint/2010/main" val="157730092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6"/>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7926EFF-050F-F5FE-416F-084A4B6A8B4D}"/>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F24AC2F6-7766-DFD4-6BF4-AB7427209B98}"/>
              </a:ext>
            </a:extLst>
          </p:cNvPr>
          <p:cNvSpPr>
            <a:spLocks noGrp="1"/>
          </p:cNvSpPr>
          <p:nvPr>
            <p:ph type="title"/>
          </p:nvPr>
        </p:nvSpPr>
        <p:spPr>
          <a:xfrm>
            <a:off x="155448" y="0"/>
            <a:ext cx="11887200" cy="457200"/>
          </a:xfrm>
        </p:spPr>
        <p:txBody>
          <a:bodyPr lIns="0">
            <a:normAutofit/>
          </a:bodyPr>
          <a:lstStyle/>
          <a:p>
            <a:r>
              <a:rPr lang="en-US" noProof="1"/>
              <a:t>The Biofilm Imaging Library Distributes Data, Software and Models</a:t>
            </a:r>
          </a:p>
        </p:txBody>
      </p:sp>
      <p:pic>
        <p:nvPicPr>
          <p:cNvPr id="6" name="Picture 5">
            <a:hlinkClick r:id="rId2"/>
            <a:extLst>
              <a:ext uri="{FF2B5EF4-FFF2-40B4-BE49-F238E27FC236}">
                <a16:creationId xmlns:a16="http://schemas.microsoft.com/office/drawing/2014/main" id="{9952702A-DADD-5AE3-30CD-FFDE53EED2E2}"/>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948398" y="647700"/>
            <a:ext cx="8295203" cy="5911596"/>
          </a:xfrm>
          <a:prstGeom prst="rect">
            <a:avLst/>
          </a:prstGeom>
          <a:solidFill>
            <a:srgbClr val="FFFFFF">
              <a:shade val="85000"/>
            </a:srgbClr>
          </a:solidFill>
          <a:ln w="88900" cap="sq">
            <a:solidFill>
              <a:srgbClr val="FFFFFF"/>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spTree>
    <p:extLst>
      <p:ext uri="{BB962C8B-B14F-4D97-AF65-F5344CB8AC3E}">
        <p14:creationId xmlns:p14="http://schemas.microsoft.com/office/powerpoint/2010/main" val="3167659627"/>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55EB642-B209-58D6-E9D2-84B8409C85B8}"/>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1E2A9968-4C5F-62C7-562B-4CB4796FB7E4}"/>
              </a:ext>
            </a:extLst>
          </p:cNvPr>
          <p:cNvSpPr>
            <a:spLocks noGrp="1"/>
          </p:cNvSpPr>
          <p:nvPr>
            <p:ph type="title"/>
          </p:nvPr>
        </p:nvSpPr>
        <p:spPr>
          <a:xfrm>
            <a:off x="155448" y="0"/>
            <a:ext cx="11887200" cy="457200"/>
          </a:xfrm>
        </p:spPr>
        <p:txBody>
          <a:bodyPr lIns="0">
            <a:normAutofit/>
          </a:bodyPr>
          <a:lstStyle/>
          <a:p>
            <a:r>
              <a:rPr lang="en-US" noProof="1"/>
              <a:t>Vibe Research Is Coming</a:t>
            </a:r>
          </a:p>
        </p:txBody>
      </p:sp>
      <p:sp>
        <p:nvSpPr>
          <p:cNvPr id="5" name="TextBox 4">
            <a:extLst>
              <a:ext uri="{FF2B5EF4-FFF2-40B4-BE49-F238E27FC236}">
                <a16:creationId xmlns:a16="http://schemas.microsoft.com/office/drawing/2014/main" id="{6FC0D46A-4A26-F893-D2A7-771A792D9AC8}"/>
              </a:ext>
            </a:extLst>
          </p:cNvPr>
          <p:cNvSpPr txBox="1"/>
          <p:nvPr/>
        </p:nvSpPr>
        <p:spPr>
          <a:xfrm>
            <a:off x="152400" y="647700"/>
            <a:ext cx="5687568" cy="5728716"/>
          </a:xfrm>
          <a:prstGeom prst="rect">
            <a:avLst/>
          </a:prstGeom>
          <a:noFill/>
        </p:spPr>
        <p:txBody>
          <a:bodyPr wrap="square" lIns="0" tIns="0" rIns="0" bIns="0" rtlCol="0">
            <a:noAutofit/>
          </a:bodyPr>
          <a:lstStyle/>
          <a:p>
            <a:pPr marL="180975" indent="-180975">
              <a:spcAft>
                <a:spcPts val="1200"/>
              </a:spcAft>
              <a:buFont typeface="Arial" panose="020B0604020202020204" pitchFamily="34" charset="0"/>
              <a:buChar char="•"/>
            </a:pPr>
            <a:r>
              <a:rPr lang="en-US" b="1" noProof="1">
                <a:solidFill>
                  <a:srgbClr val="353585"/>
                </a:solidFill>
                <a:latin typeface="Arial" panose="020B0604020202020204" pitchFamily="34" charset="0"/>
                <a:cs typeface="Arial" panose="020B0604020202020204" pitchFamily="34" charset="0"/>
              </a:rPr>
              <a:t>Conceptual Experiment: </a:t>
            </a:r>
            <a:r>
              <a:rPr lang="en-US" b="1" noProof="1">
                <a:latin typeface="Arial" panose="020B0604020202020204" pitchFamily="34" charset="0"/>
                <a:cs typeface="Arial" panose="020B0604020202020204" pitchFamily="34" charset="0"/>
              </a:rPr>
              <a:t>Ask Claude Code to improve a state of the art machine learning system (EEG seizure detection).</a:t>
            </a:r>
          </a:p>
          <a:p>
            <a:pPr marL="180975" indent="-180975">
              <a:spcAft>
                <a:spcPts val="600"/>
              </a:spcAft>
              <a:buFont typeface="Arial" panose="020B0604020202020204" pitchFamily="34" charset="0"/>
              <a:buChar char="•"/>
            </a:pPr>
            <a:r>
              <a:rPr lang="en-US" b="1" noProof="1">
                <a:solidFill>
                  <a:srgbClr val="353585"/>
                </a:solidFill>
                <a:latin typeface="Arial" panose="020B0604020202020204" pitchFamily="34" charset="0"/>
                <a:cs typeface="Arial" panose="020B0604020202020204" pitchFamily="34" charset="0"/>
              </a:rPr>
              <a:t>A Complex System:</a:t>
            </a:r>
          </a:p>
          <a:p>
            <a:pPr marL="458788" indent="-277813">
              <a:spcAft>
                <a:spcPts val="600"/>
              </a:spcAft>
              <a:buFont typeface="Wingdings" pitchFamily="2" charset="2"/>
              <a:buChar char="Ø"/>
            </a:pPr>
            <a:r>
              <a:rPr lang="en-US" b="1" noProof="1">
                <a:latin typeface="Arial" panose="020B0604020202020204" pitchFamily="34" charset="0"/>
                <a:cs typeface="Arial" panose="020B0604020202020204" pitchFamily="34" charset="0"/>
              </a:rPr>
              <a:t>many years of development</a:t>
            </a:r>
          </a:p>
          <a:p>
            <a:pPr marL="458788" indent="-277813">
              <a:spcAft>
                <a:spcPts val="600"/>
              </a:spcAft>
              <a:buFont typeface="Wingdings" pitchFamily="2" charset="2"/>
              <a:buChar char="Ø"/>
            </a:pPr>
            <a:r>
              <a:rPr lang="en-US" b="1" noProof="1">
                <a:latin typeface="Arial" panose="020B0604020202020204" pitchFamily="34" charset="0"/>
                <a:cs typeface="Arial" panose="020B0604020202020204" pitchFamily="34" charset="0"/>
              </a:rPr>
              <a:t>used state of the art models (e.g., ResNet18)</a:t>
            </a:r>
          </a:p>
          <a:p>
            <a:pPr marL="458788" indent="-277813">
              <a:spcAft>
                <a:spcPts val="600"/>
              </a:spcAft>
              <a:buFont typeface="Wingdings" pitchFamily="2" charset="2"/>
              <a:buChar char="Ø"/>
            </a:pPr>
            <a:r>
              <a:rPr lang="en-US" b="1" noProof="1">
                <a:latin typeface="Arial" panose="020B0604020202020204" pitchFamily="34" charset="0"/>
                <a:cs typeface="Arial" panose="020B0604020202020204" pitchFamily="34" charset="0"/>
              </a:rPr>
              <a:t>involved numerous scripts (e.g., training, evaluation, optimization)</a:t>
            </a:r>
          </a:p>
          <a:p>
            <a:pPr marL="458788" indent="-277813">
              <a:spcAft>
                <a:spcPts val="1200"/>
              </a:spcAft>
              <a:buFont typeface="Wingdings" pitchFamily="2" charset="2"/>
              <a:buChar char="Ø"/>
            </a:pPr>
            <a:r>
              <a:rPr lang="en-US" b="1" noProof="1">
                <a:latin typeface="Arial" panose="020B0604020202020204" pitchFamily="34" charset="0"/>
                <a:cs typeface="Arial" panose="020B0604020202020204" pitchFamily="34" charset="0"/>
              </a:rPr>
              <a:t>many custom file formats (e.g., models, hypothesis files, parameter files).</a:t>
            </a:r>
          </a:p>
          <a:p>
            <a:pPr marL="180975" indent="-180975">
              <a:spcAft>
                <a:spcPts val="1200"/>
              </a:spcAft>
              <a:buFont typeface="Arial" panose="020B0604020202020204" pitchFamily="34" charset="0"/>
              <a:buChar char="•"/>
            </a:pPr>
            <a:r>
              <a:rPr lang="en-US" b="1" noProof="1">
                <a:latin typeface="Arial" panose="020B0604020202020204" pitchFamily="34" charset="0"/>
                <a:cs typeface="Arial" panose="020B0604020202020204" pitchFamily="34" charset="0"/>
              </a:rPr>
              <a:t>Claude was able to create a fully working system and make minor optimizations.</a:t>
            </a:r>
          </a:p>
          <a:p>
            <a:pPr marL="180975" indent="-180975">
              <a:spcAft>
                <a:spcPts val="1200"/>
              </a:spcAft>
              <a:buFont typeface="Arial" panose="020B0604020202020204" pitchFamily="34" charset="0"/>
              <a:buChar char="•"/>
            </a:pPr>
            <a:r>
              <a:rPr lang="en-US" b="1" noProof="1">
                <a:latin typeface="Arial" panose="020B0604020202020204" pitchFamily="34" charset="0"/>
                <a:cs typeface="Arial" panose="020B0604020202020204" pitchFamily="34" charset="0"/>
              </a:rPr>
              <a:t>Did not improve on state of the art, but came very close in a matter of minutes.</a:t>
            </a:r>
          </a:p>
          <a:p>
            <a:pPr marL="180975" indent="-180975">
              <a:spcAft>
                <a:spcPts val="1200"/>
              </a:spcAft>
              <a:buFont typeface="Arial" panose="020B0604020202020204" pitchFamily="34" charset="0"/>
              <a:buChar char="•"/>
            </a:pPr>
            <a:r>
              <a:rPr lang="en-US" b="1" noProof="1">
                <a:latin typeface="Arial" panose="020B0604020202020204" pitchFamily="34" charset="0"/>
                <a:cs typeface="Arial" panose="020B0604020202020204" pitchFamily="34" charset="0"/>
              </a:rPr>
              <a:t>Ongoing experiments to understand the impact of providing auxiliary information and evaluate its ability to reason about previously unseen data.</a:t>
            </a:r>
          </a:p>
        </p:txBody>
      </p:sp>
      <p:sp>
        <p:nvSpPr>
          <p:cNvPr id="3" name="TextBox 2">
            <a:extLst>
              <a:ext uri="{FF2B5EF4-FFF2-40B4-BE49-F238E27FC236}">
                <a16:creationId xmlns:a16="http://schemas.microsoft.com/office/drawing/2014/main" id="{175CFCC6-7314-6722-3947-F501E9085416}"/>
              </a:ext>
            </a:extLst>
          </p:cNvPr>
          <p:cNvSpPr txBox="1"/>
          <p:nvPr/>
        </p:nvSpPr>
        <p:spPr>
          <a:xfrm>
            <a:off x="6096000" y="647700"/>
            <a:ext cx="5943600" cy="5789676"/>
          </a:xfrm>
          <a:prstGeom prst="rect">
            <a:avLst/>
          </a:prstGeom>
          <a:solidFill>
            <a:srgbClr val="FFFFFF">
              <a:shade val="85000"/>
            </a:srgbClr>
          </a:solidFill>
          <a:ln w="88900" cap="sq">
            <a:solidFill>
              <a:srgbClr val="FFFFFF"/>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txBody>
          <a:bodyPr wrap="square" lIns="0" tIns="0" rIns="0" bIns="0" rtlCol="0">
            <a:noAutofit/>
          </a:bodyPr>
          <a:lstStyle/>
          <a:p>
            <a:r>
              <a:rPr lang="en-US" sz="1400" b="1" noProof="1">
                <a:solidFill>
                  <a:srgbClr val="353585"/>
                </a:solidFill>
                <a:latin typeface="Arial" panose="020B0604020202020204" pitchFamily="34" charset="0"/>
                <a:cs typeface="Arial" panose="020B0604020202020204" pitchFamily="34" charset="0"/>
              </a:rPr>
              <a:t># </a:t>
            </a:r>
            <a:r>
              <a:rPr lang="en-US" sz="1400" b="1" noProof="1">
                <a:latin typeface="Arial" panose="020B0604020202020204" pitchFamily="34" charset="0"/>
                <a:cs typeface="Arial" panose="020B0604020202020204" pitchFamily="34" charset="0"/>
              </a:rPr>
              <a:t>Seizure Detector — Findings Report (v2.0.3, study #3: new approaches)</a:t>
            </a:r>
          </a:p>
          <a:p>
            <a:pPr>
              <a:spcAft>
                <a:spcPts val="600"/>
              </a:spcAft>
            </a:pPr>
            <a:r>
              <a:rPr lang="en-US" sz="1400" b="1" noProof="1">
                <a:latin typeface="Arial" panose="020B0604020202020204" pitchFamily="34" charset="0"/>
                <a:cs typeface="Arial" panose="020B0604020202020204" pitchFamily="34" charset="0"/>
              </a:rPr>
              <a:t>...</a:t>
            </a:r>
          </a:p>
          <a:p>
            <a:pPr marL="228600" indent="-228600">
              <a:spcAft>
                <a:spcPts val="600"/>
              </a:spcAft>
              <a:buAutoNum type="arabicPeriod"/>
            </a:pPr>
            <a:r>
              <a:rPr lang="en-US" sz="1400" b="1" noProof="1">
                <a:latin typeface="Arial" panose="020B0604020202020204" pitchFamily="34" charset="0"/>
                <a:cs typeface="Arial" panose="020B0604020202020204" pitchFamily="34" charset="0"/>
              </a:rPr>
              <a:t>**No approach beats the incumbent at the strict 2.77 FA/24h budget...</a:t>
            </a:r>
          </a:p>
          <a:p>
            <a:pPr marL="228600" indent="-228600">
              <a:spcAft>
                <a:spcPts val="600"/>
              </a:spcAft>
              <a:buAutoNum type="arabicPeriod"/>
            </a:pPr>
            <a:r>
              <a:rPr lang="en-US" sz="1400" b="1" noProof="1">
                <a:latin typeface="Arial" panose="020B0604020202020204" pitchFamily="34" charset="0"/>
                <a:cs typeface="Arial" panose="020B0604020202020204" pitchFamily="34" charset="0"/>
              </a:rPr>
              <a:t>**The binding constraint is the evaluation granularity, not the model.** At slightly looser FA (5–14/24h) the new models clearly pull ahead (up to ~70% vs the baseline's ~64%), but the tiny eval set can't resolve that at budget.</a:t>
            </a:r>
          </a:p>
          <a:p>
            <a:pPr marL="228600" indent="-228600">
              <a:buAutoNum type="arabicPeriod"/>
            </a:pPr>
            <a:r>
              <a:rPr lang="en-US" sz="1400" b="1" noProof="1">
                <a:latin typeface="Arial" panose="020B0604020202020204" pitchFamily="34" charset="0"/>
                <a:cs typeface="Arial" panose="020B0604020202020204" pitchFamily="34" charset="0"/>
              </a:rPr>
              <a:t>**The temporal sequence model is the strongest detector built** (best dev, best frontier) and is the right foundation *if* the FA budget is relaxed or the eval/dev sets are enlarged. The highest-leverage next step is **more data**, not another architecture.</a:t>
            </a:r>
          </a:p>
          <a:p>
            <a:pPr>
              <a:spcAft>
                <a:spcPts val="600"/>
              </a:spcAft>
            </a:pPr>
            <a:r>
              <a:rPr lang="en-US" sz="1400" b="1" noProof="1">
                <a:latin typeface="Arial" panose="020B0604020202020204" pitchFamily="34" charset="0"/>
                <a:cs typeface="Arial" panose="020B0604020202020204" pitchFamily="34" charset="0"/>
              </a:rPr>
              <a:t>...</a:t>
            </a:r>
          </a:p>
          <a:p>
            <a:r>
              <a:rPr lang="en-US" sz="1400" b="1" noProof="1">
                <a:latin typeface="Arial" panose="020B0604020202020204" pitchFamily="34" charset="0"/>
                <a:cs typeface="Arial" panose="020B0604020202020204" pitchFamily="34" charset="0"/>
              </a:rPr>
              <a:t>## 4. The real bottleneck: evaluation granularity</a:t>
            </a:r>
          </a:p>
          <a:p>
            <a:r>
              <a:rPr lang="en-US" sz="1400" b="1" noProof="1">
                <a:latin typeface="Arial" panose="020B0604020202020204" pitchFamily="34" charset="0"/>
                <a:cs typeface="Arial" panose="020B0604020202020204" pitchFamily="34" charset="0"/>
              </a:rPr>
              <a:t>The decisive observation: **baseline+post-processing, the sequence model, and the blend all give ~59.45% at 2.77 FA/24h.** ... The eval set is simply **too small to resolve the differences between models at the strict budget** — and the dev set (same size) is too small to *calibrate* the operating point, which is why v01, v02, and the</a:t>
            </a:r>
          </a:p>
          <a:p>
            <a:r>
              <a:rPr lang="en-US" sz="1400" b="1" noProof="1">
                <a:latin typeface="Arial" panose="020B0604020202020204" pitchFamily="34" charset="0"/>
                <a:cs typeface="Arial" panose="020B0604020202020204" pitchFamily="34" charset="0"/>
              </a:rPr>
              <a:t>sequence model all mis-mapped dev→eval.</a:t>
            </a:r>
          </a:p>
          <a:p>
            <a:pPr>
              <a:spcAft>
                <a:spcPts val="600"/>
              </a:spcAft>
            </a:pPr>
            <a:r>
              <a:rPr lang="en-US" sz="1400" b="1" noProof="1">
                <a:latin typeface="Arial" panose="020B0604020202020204" pitchFamily="34" charset="0"/>
                <a:cs typeface="Arial" panose="020B0604020202020204" pitchFamily="34" charset="0"/>
              </a:rPr>
              <a:t>...</a:t>
            </a:r>
          </a:p>
          <a:p>
            <a:r>
              <a:rPr lang="en-US" sz="1400" b="1" noProof="1">
                <a:latin typeface="Arial" panose="020B0604020202020204" pitchFamily="34" charset="0"/>
                <a:cs typeface="Arial" panose="020B0604020202020204" pitchFamily="34" charset="0"/>
              </a:rPr>
              <a:t>This is the same wall that sank the earlier retrains, now shown to also cap what is *demonstrable* on eval... there is no room to prove it at 1-FA granularity.</a:t>
            </a:r>
          </a:p>
        </p:txBody>
      </p:sp>
    </p:spTree>
    <p:extLst>
      <p:ext uri="{BB962C8B-B14F-4D97-AF65-F5344CB8AC3E}">
        <p14:creationId xmlns:p14="http://schemas.microsoft.com/office/powerpoint/2010/main" val="357122839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5">
                                            <p:txEl>
                                              <p:pRg st="1" end="1"/>
                                            </p:txEl>
                                          </p:spTgt>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5">
                                            <p:txEl>
                                              <p:pRg st="2" end="2"/>
                                            </p:txEl>
                                          </p:spTgt>
                                        </p:tgtEl>
                                        <p:attrNameLst>
                                          <p:attrName>style.visibility</p:attrName>
                                        </p:attrNameLst>
                                      </p:cBhvr>
                                      <p:to>
                                        <p:strVal val="visible"/>
                                      </p:to>
                                    </p:set>
                                  </p:childTnLst>
                                </p:cTn>
                              </p:par>
                              <p:par>
                                <p:cTn id="9" presetID="1" presetClass="entr" presetSubtype="0" fill="hold" nodeType="withEffect">
                                  <p:stCondLst>
                                    <p:cond delay="0"/>
                                  </p:stCondLst>
                                  <p:childTnLst>
                                    <p:set>
                                      <p:cBhvr>
                                        <p:cTn id="10" dur="1" fill="hold">
                                          <p:stCondLst>
                                            <p:cond delay="0"/>
                                          </p:stCondLst>
                                        </p:cTn>
                                        <p:tgtEl>
                                          <p:spTgt spid="5">
                                            <p:txEl>
                                              <p:pRg st="3" end="3"/>
                                            </p:txEl>
                                          </p:spTgt>
                                        </p:tgtEl>
                                        <p:attrNameLst>
                                          <p:attrName>style.visibility</p:attrName>
                                        </p:attrNameLst>
                                      </p:cBhvr>
                                      <p:to>
                                        <p:strVal val="visible"/>
                                      </p:to>
                                    </p:set>
                                  </p:childTnLst>
                                </p:cTn>
                              </p:par>
                              <p:par>
                                <p:cTn id="11" presetID="1" presetClass="entr" presetSubtype="0" fill="hold" nodeType="withEffect">
                                  <p:stCondLst>
                                    <p:cond delay="0"/>
                                  </p:stCondLst>
                                  <p:childTnLst>
                                    <p:set>
                                      <p:cBhvr>
                                        <p:cTn id="12" dur="1" fill="hold">
                                          <p:stCondLst>
                                            <p:cond delay="0"/>
                                          </p:stCondLst>
                                        </p:cTn>
                                        <p:tgtEl>
                                          <p:spTgt spid="5">
                                            <p:txEl>
                                              <p:pRg st="4" end="4"/>
                                            </p:txEl>
                                          </p:spTgt>
                                        </p:tgtEl>
                                        <p:attrNameLst>
                                          <p:attrName>style.visibility</p:attrName>
                                        </p:attrNameLst>
                                      </p:cBhvr>
                                      <p:to>
                                        <p:strVal val="visible"/>
                                      </p:to>
                                    </p:set>
                                  </p:childTnLst>
                                </p:cTn>
                              </p:par>
                              <p:par>
                                <p:cTn id="13" presetID="1" presetClass="entr" presetSubtype="0" fill="hold" nodeType="withEffect">
                                  <p:stCondLst>
                                    <p:cond delay="0"/>
                                  </p:stCondLst>
                                  <p:childTnLst>
                                    <p:set>
                                      <p:cBhvr>
                                        <p:cTn id="14" dur="1" fill="hold">
                                          <p:stCondLst>
                                            <p:cond delay="0"/>
                                          </p:stCondLst>
                                        </p:cTn>
                                        <p:tgtEl>
                                          <p:spTgt spid="5">
                                            <p:txEl>
                                              <p:pRg st="5" end="5"/>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5">
                                            <p:txEl>
                                              <p:pRg st="6" end="6"/>
                                            </p:txEl>
                                          </p:spTgt>
                                        </p:tgtEl>
                                        <p:attrNameLst>
                                          <p:attrName>style.visibility</p:attrName>
                                        </p:attrNameLst>
                                      </p:cBhvr>
                                      <p:to>
                                        <p:strVal val="visible"/>
                                      </p:to>
                                    </p:set>
                                  </p:childTnLst>
                                </p:cTn>
                              </p:par>
                              <p:par>
                                <p:cTn id="19" presetID="1" presetClass="entr" presetSubtype="0" fill="hold" grpId="0" nodeType="withEffect">
                                  <p:stCondLst>
                                    <p:cond delay="0"/>
                                  </p:stCondLst>
                                  <p:childTnLst>
                                    <p:set>
                                      <p:cBhvr>
                                        <p:cTn id="20" dur="1" fill="hold">
                                          <p:stCondLst>
                                            <p:cond delay="0"/>
                                          </p:stCondLst>
                                        </p:cTn>
                                        <p:tgtEl>
                                          <p:spTgt spid="3"/>
                                        </p:tgtEl>
                                        <p:attrNameLst>
                                          <p:attrName>style.visibility</p:attrName>
                                        </p:attrNameLst>
                                      </p:cBhvr>
                                      <p:to>
                                        <p:strVal val="visible"/>
                                      </p:to>
                                    </p:set>
                                  </p:childTnLst>
                                </p:cTn>
                              </p:par>
                            </p:childTnLst>
                          </p:cTn>
                        </p:par>
                      </p:childTnLst>
                    </p:cTn>
                  </p:par>
                  <p:par>
                    <p:cTn id="21" fill="hold">
                      <p:stCondLst>
                        <p:cond delay="indefinite"/>
                      </p:stCondLst>
                      <p:childTnLst>
                        <p:par>
                          <p:cTn id="22" fill="hold">
                            <p:stCondLst>
                              <p:cond delay="0"/>
                            </p:stCondLst>
                            <p:childTnLst>
                              <p:par>
                                <p:cTn id="23" presetID="1" presetClass="entr" presetSubtype="0" fill="hold" nodeType="clickEffect">
                                  <p:stCondLst>
                                    <p:cond delay="0"/>
                                  </p:stCondLst>
                                  <p:childTnLst>
                                    <p:set>
                                      <p:cBhvr>
                                        <p:cTn id="24" dur="1" fill="hold">
                                          <p:stCondLst>
                                            <p:cond delay="0"/>
                                          </p:stCondLst>
                                        </p:cTn>
                                        <p:tgtEl>
                                          <p:spTgt spid="5">
                                            <p:txEl>
                                              <p:pRg st="7" end="7"/>
                                            </p:txEl>
                                          </p:spTgt>
                                        </p:tgtEl>
                                        <p:attrNameLst>
                                          <p:attrName>style.visibility</p:attrName>
                                        </p:attrNameLst>
                                      </p:cBhvr>
                                      <p:to>
                                        <p:strVal val="visible"/>
                                      </p:to>
                                    </p:set>
                                  </p:childTnLst>
                                </p:cTn>
                              </p:par>
                            </p:childTnLst>
                          </p:cTn>
                        </p:par>
                      </p:childTnLst>
                    </p:cTn>
                  </p:par>
                  <p:par>
                    <p:cTn id="25" fill="hold">
                      <p:stCondLst>
                        <p:cond delay="indefinite"/>
                      </p:stCondLst>
                      <p:childTnLst>
                        <p:par>
                          <p:cTn id="26" fill="hold">
                            <p:stCondLst>
                              <p:cond delay="0"/>
                            </p:stCondLst>
                            <p:childTnLst>
                              <p:par>
                                <p:cTn id="27" presetID="1" presetClass="entr" presetSubtype="0" fill="hold" nodeType="clickEffect">
                                  <p:stCondLst>
                                    <p:cond delay="0"/>
                                  </p:stCondLst>
                                  <p:childTnLst>
                                    <p:set>
                                      <p:cBhvr>
                                        <p:cTn id="28" dur="1" fill="hold">
                                          <p:stCondLst>
                                            <p:cond delay="0"/>
                                          </p:stCondLst>
                                        </p:cTn>
                                        <p:tgtEl>
                                          <p:spTgt spid="5">
                                            <p:txEl>
                                              <p:pRg st="8" end="8"/>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animBg="1"/>
    </p:bld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39D6311-C09E-B138-FA82-CA656E482371}"/>
            </a:ext>
          </a:extLst>
        </p:cNvPr>
        <p:cNvGrpSpPr/>
        <p:nvPr/>
      </p:nvGrpSpPr>
      <p:grpSpPr>
        <a:xfrm>
          <a:off x="0" y="0"/>
          <a:ext cx="0" cy="0"/>
          <a:chOff x="0" y="0"/>
          <a:chExt cx="0" cy="0"/>
        </a:xfrm>
      </p:grpSpPr>
      <p:pic>
        <p:nvPicPr>
          <p:cNvPr id="4" name="Picture 3" descr="A diagram depicting machine learning as an iterative workflow involving a variety of steps including data collection, preprocessing, training and evaluation and optimization.">
            <a:extLst>
              <a:ext uri="{FF2B5EF4-FFF2-40B4-BE49-F238E27FC236}">
                <a16:creationId xmlns:a16="http://schemas.microsoft.com/office/drawing/2014/main" id="{6C7856CE-59C1-4EF5-E385-BDA79A63C0CA}"/>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6374674" y="659892"/>
            <a:ext cx="5664926" cy="5664926"/>
          </a:xfrm>
          <a:prstGeom prst="rect">
            <a:avLst/>
          </a:prstGeom>
          <a:noFill/>
          <a:extLst>
            <a:ext uri="{909E8E84-426E-40DD-AFC4-6F175D3DCCD1}">
              <a14:hiddenFill xmlns:a14="http://schemas.microsoft.com/office/drawing/2010/main">
                <a:solidFill>
                  <a:srgbClr val="FFFFFF"/>
                </a:solidFill>
              </a14:hiddenFill>
            </a:ext>
          </a:extLst>
        </p:spPr>
      </p:pic>
      <p:graphicFrame>
        <p:nvGraphicFramePr>
          <p:cNvPr id="18" name="Diagram 17">
            <a:extLst>
              <a:ext uri="{FF2B5EF4-FFF2-40B4-BE49-F238E27FC236}">
                <a16:creationId xmlns:a16="http://schemas.microsoft.com/office/drawing/2014/main" id="{17606643-3840-71C5-8C43-083E57A2411E}"/>
              </a:ext>
            </a:extLst>
          </p:cNvPr>
          <p:cNvGraphicFramePr/>
          <p:nvPr>
            <p:extLst>
              <p:ext uri="{D42A27DB-BD31-4B8C-83A1-F6EECF244321}">
                <p14:modId xmlns:p14="http://schemas.microsoft.com/office/powerpoint/2010/main" val="2652921253"/>
              </p:ext>
            </p:extLst>
          </p:nvPr>
        </p:nvGraphicFramePr>
        <p:xfrm>
          <a:off x="6516624" y="922020"/>
          <a:ext cx="5102352" cy="5326380"/>
        </p:xfrm>
        <a:graphic>
          <a:graphicData uri="http://schemas.openxmlformats.org/drawingml/2006/diagram">
            <dgm:relIds xmlns:dgm="http://schemas.openxmlformats.org/drawingml/2006/diagram" xmlns:r="http://schemas.openxmlformats.org/officeDocument/2006/relationships" r:dm="rId4" r:lo="rId5" r:qs="rId6" r:cs="rId7"/>
          </a:graphicData>
        </a:graphic>
      </p:graphicFrame>
      <p:sp>
        <p:nvSpPr>
          <p:cNvPr id="2" name="Title 1">
            <a:extLst>
              <a:ext uri="{FF2B5EF4-FFF2-40B4-BE49-F238E27FC236}">
                <a16:creationId xmlns:a16="http://schemas.microsoft.com/office/drawing/2014/main" id="{20AEEA9D-9719-E891-E605-FF3BECFFCA11}"/>
              </a:ext>
            </a:extLst>
          </p:cNvPr>
          <p:cNvSpPr>
            <a:spLocks noGrp="1"/>
          </p:cNvSpPr>
          <p:nvPr>
            <p:ph type="title"/>
          </p:nvPr>
        </p:nvSpPr>
        <p:spPr>
          <a:xfrm>
            <a:off x="155448" y="0"/>
            <a:ext cx="11887200" cy="457200"/>
          </a:xfrm>
        </p:spPr>
        <p:txBody>
          <a:bodyPr lIns="0">
            <a:normAutofit/>
          </a:bodyPr>
          <a:lstStyle/>
          <a:p>
            <a:r>
              <a:rPr lang="en-US" noProof="1"/>
              <a:t>The Research Pipeline is Changing</a:t>
            </a:r>
          </a:p>
        </p:txBody>
      </p:sp>
      <p:sp>
        <p:nvSpPr>
          <p:cNvPr id="9" name="TextBox 8">
            <a:extLst>
              <a:ext uri="{FF2B5EF4-FFF2-40B4-BE49-F238E27FC236}">
                <a16:creationId xmlns:a16="http://schemas.microsoft.com/office/drawing/2014/main" id="{D4DFB41F-F49F-17BE-248B-FFB34D9B8B15}"/>
              </a:ext>
            </a:extLst>
          </p:cNvPr>
          <p:cNvSpPr txBox="1"/>
          <p:nvPr/>
        </p:nvSpPr>
        <p:spPr>
          <a:xfrm>
            <a:off x="152400" y="647700"/>
            <a:ext cx="5943600" cy="5600700"/>
          </a:xfrm>
          <a:prstGeom prst="rect">
            <a:avLst/>
          </a:prstGeom>
          <a:noFill/>
        </p:spPr>
        <p:txBody>
          <a:bodyPr wrap="square" lIns="0" tIns="0" rIns="0" bIns="0" rtlCol="0" anchor="ctr" anchorCtr="0">
            <a:noAutofit/>
          </a:bodyPr>
          <a:lstStyle/>
          <a:p>
            <a:pPr marL="180975" indent="-180975">
              <a:spcAft>
                <a:spcPts val="1200"/>
              </a:spcAft>
              <a:buFont typeface="Arial" panose="020B0604020202020204" pitchFamily="34" charset="0"/>
              <a:buChar char="•"/>
            </a:pPr>
            <a:r>
              <a:rPr lang="en-US" b="1" noProof="1">
                <a:solidFill>
                  <a:srgbClr val="353585"/>
                </a:solidFill>
                <a:latin typeface="Arial" panose="020B0604020202020204" pitchFamily="34" charset="0"/>
                <a:cs typeface="Arial" panose="020B0604020202020204" pitchFamily="34" charset="0"/>
              </a:rPr>
              <a:t>Yesterday:</a:t>
            </a:r>
          </a:p>
          <a:p>
            <a:pPr marL="579438" indent="-350838">
              <a:spcAft>
                <a:spcPts val="1200"/>
              </a:spcAft>
              <a:buFont typeface="Wingdings" pitchFamily="2" charset="2"/>
              <a:buChar char="Ø"/>
            </a:pPr>
            <a:r>
              <a:rPr lang="en-US" b="1" noProof="1">
                <a:latin typeface="Arial" panose="020B0604020202020204" pitchFamily="34" charset="0"/>
                <a:cs typeface="Arial" panose="020B0604020202020204" pitchFamily="34" charset="0"/>
              </a:rPr>
              <a:t>We started with an iterative process that can require years of development.</a:t>
            </a:r>
          </a:p>
          <a:p>
            <a:pPr marL="579438" indent="-350838">
              <a:spcAft>
                <a:spcPts val="1200"/>
              </a:spcAft>
              <a:buFont typeface="Wingdings" pitchFamily="2" charset="2"/>
              <a:buChar char="Ø"/>
            </a:pPr>
            <a:r>
              <a:rPr lang="en-US" b="1" noProof="1">
                <a:latin typeface="Arial" panose="020B0604020202020204" pitchFamily="34" charset="0"/>
                <a:cs typeface="Arial" panose="020B0604020202020204" pitchFamily="34" charset="0"/>
              </a:rPr>
              <a:t>Researchers were constrained by ‘programming’: what algorithms could be implemented with local software engineers.</a:t>
            </a:r>
          </a:p>
          <a:p>
            <a:pPr marL="579438" indent="-350838">
              <a:spcAft>
                <a:spcPts val="1200"/>
              </a:spcAft>
              <a:buFont typeface="Wingdings" pitchFamily="2" charset="2"/>
              <a:buChar char="Ø"/>
            </a:pPr>
            <a:r>
              <a:rPr lang="en-US" b="1" noProof="1">
                <a:latin typeface="Arial" panose="020B0604020202020204" pitchFamily="34" charset="0"/>
                <a:cs typeface="Arial" panose="020B0604020202020204" pitchFamily="34" charset="0"/>
              </a:rPr>
              <a:t>Research was framed around what programming solutions were accessible.</a:t>
            </a:r>
          </a:p>
          <a:p>
            <a:pPr marL="180975" indent="-180975">
              <a:spcAft>
                <a:spcPts val="1200"/>
              </a:spcAft>
              <a:buFont typeface="Arial" panose="020B0604020202020204" pitchFamily="34" charset="0"/>
              <a:buChar char="•"/>
            </a:pPr>
            <a:r>
              <a:rPr lang="en-US" b="1" noProof="1">
                <a:solidFill>
                  <a:srgbClr val="353585"/>
                </a:solidFill>
                <a:latin typeface="Arial" panose="020B0604020202020204" pitchFamily="34" charset="0"/>
                <a:cs typeface="Arial" panose="020B0604020202020204" pitchFamily="34" charset="0"/>
              </a:rPr>
              <a:t>Today:</a:t>
            </a:r>
          </a:p>
          <a:p>
            <a:pPr marL="579438" indent="-350838">
              <a:spcAft>
                <a:spcPts val="1200"/>
              </a:spcAft>
              <a:buFont typeface="Wingdings" pitchFamily="2" charset="2"/>
              <a:buChar char="Ø"/>
            </a:pPr>
            <a:r>
              <a:rPr lang="en-US" b="1" noProof="1">
                <a:latin typeface="Arial" panose="020B0604020202020204" pitchFamily="34" charset="0"/>
                <a:cs typeface="Arial" panose="020B0604020202020204" pitchFamily="34" charset="0"/>
              </a:rPr>
              <a:t>There is only data and basic science – everything else in between can be automated.</a:t>
            </a:r>
          </a:p>
        </p:txBody>
      </p:sp>
      <p:graphicFrame>
        <p:nvGraphicFramePr>
          <p:cNvPr id="14" name="Diagram 13">
            <a:extLst>
              <a:ext uri="{FF2B5EF4-FFF2-40B4-BE49-F238E27FC236}">
                <a16:creationId xmlns:a16="http://schemas.microsoft.com/office/drawing/2014/main" id="{D9154E2B-C4A3-2A28-8A0C-40F6A96B7A78}"/>
              </a:ext>
            </a:extLst>
          </p:cNvPr>
          <p:cNvGraphicFramePr/>
          <p:nvPr>
            <p:extLst>
              <p:ext uri="{D42A27DB-BD31-4B8C-83A1-F6EECF244321}">
                <p14:modId xmlns:p14="http://schemas.microsoft.com/office/powerpoint/2010/main" val="3509326261"/>
              </p:ext>
            </p:extLst>
          </p:nvPr>
        </p:nvGraphicFramePr>
        <p:xfrm>
          <a:off x="7156704" y="818388"/>
          <a:ext cx="3551936" cy="5729902"/>
        </p:xfrm>
        <a:graphic>
          <a:graphicData uri="http://schemas.openxmlformats.org/drawingml/2006/diagram">
            <dgm:relIds xmlns:dgm="http://schemas.openxmlformats.org/drawingml/2006/diagram" xmlns:r="http://schemas.openxmlformats.org/officeDocument/2006/relationships" r:dm="rId9" r:lo="rId10" r:qs="rId11" r:cs="rId12"/>
          </a:graphicData>
        </a:graphic>
      </p:graphicFrame>
    </p:spTree>
    <p:extLst>
      <p:ext uri="{BB962C8B-B14F-4D97-AF65-F5344CB8AC3E}">
        <p14:creationId xmlns:p14="http://schemas.microsoft.com/office/powerpoint/2010/main" val="263425372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entr" presetSubtype="0" fill="hold" nodeType="withEffect">
                                  <p:stCondLst>
                                    <p:cond delay="0"/>
                                  </p:stCondLst>
                                  <p:childTnLst>
                                    <p:set>
                                      <p:cBhvr>
                                        <p:cTn id="6" dur="1" fill="hold">
                                          <p:stCondLst>
                                            <p:cond delay="0"/>
                                          </p:stCondLst>
                                        </p:cTn>
                                        <p:tgtEl>
                                          <p:spTgt spid="9">
                                            <p:txEl>
                                              <p:pRg st="0" end="0"/>
                                            </p:txEl>
                                          </p:spTgt>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9">
                                            <p:txEl>
                                              <p:pRg st="1" end="1"/>
                                            </p:txEl>
                                          </p:spTgt>
                                        </p:tgtEl>
                                        <p:attrNameLst>
                                          <p:attrName>style.visibility</p:attrName>
                                        </p:attrNameLst>
                                      </p:cBhvr>
                                      <p:to>
                                        <p:strVal val="visible"/>
                                      </p:to>
                                    </p:set>
                                  </p:childTnLst>
                                </p:cTn>
                              </p:par>
                            </p:childTnLst>
                          </p:cTn>
                        </p:par>
                      </p:childTnLst>
                    </p:cTn>
                  </p:par>
                  <p:par>
                    <p:cTn id="9" fill="hold">
                      <p:stCondLst>
                        <p:cond delay="indefinite"/>
                      </p:stCondLst>
                      <p:childTnLst>
                        <p:par>
                          <p:cTn id="10" fill="hold">
                            <p:stCondLst>
                              <p:cond delay="0"/>
                            </p:stCondLst>
                            <p:childTnLst>
                              <p:par>
                                <p:cTn id="11" presetID="1" presetClass="entr" presetSubtype="0" fill="hold" nodeType="clickEffect">
                                  <p:stCondLst>
                                    <p:cond delay="0"/>
                                  </p:stCondLst>
                                  <p:childTnLst>
                                    <p:set>
                                      <p:cBhvr>
                                        <p:cTn id="12" dur="1" fill="hold">
                                          <p:stCondLst>
                                            <p:cond delay="0"/>
                                          </p:stCondLst>
                                        </p:cTn>
                                        <p:tgtEl>
                                          <p:spTgt spid="4"/>
                                        </p:tgtEl>
                                        <p:attrNameLst>
                                          <p:attrName>style.visibility</p:attrName>
                                        </p:attrNameLst>
                                      </p:cBhvr>
                                      <p:to>
                                        <p:strVal val="visible"/>
                                      </p:to>
                                    </p:set>
                                  </p:childTnLst>
                                  <p:subTnLst>
                                    <p:set>
                                      <p:cBhvr override="childStyle">
                                        <p:cTn dur="1" fill="hold" display="0" masterRel="nextClick" afterEffect="1"/>
                                        <p:tgtEl>
                                          <p:spTgt spid="4"/>
                                        </p:tgtEl>
                                        <p:attrNameLst>
                                          <p:attrName>style.visibility</p:attrName>
                                        </p:attrNameLst>
                                      </p:cBhvr>
                                      <p:to>
                                        <p:strVal val="hidden"/>
                                      </p:to>
                                    </p:set>
                                  </p:subTnLst>
                                </p:cTn>
                              </p:par>
                            </p:childTnLst>
                          </p:cTn>
                        </p:par>
                      </p:childTnLst>
                    </p:cTn>
                  </p:par>
                  <p:par>
                    <p:cTn id="13" fill="hold">
                      <p:stCondLst>
                        <p:cond delay="indefinite"/>
                      </p:stCondLst>
                      <p:childTnLst>
                        <p:par>
                          <p:cTn id="14" fill="hold">
                            <p:stCondLst>
                              <p:cond delay="0"/>
                            </p:stCondLst>
                            <p:childTnLst>
                              <p:par>
                                <p:cTn id="15" presetID="1" presetClass="entr" presetSubtype="0" fill="hold" nodeType="clickEffect">
                                  <p:stCondLst>
                                    <p:cond delay="0"/>
                                  </p:stCondLst>
                                  <p:childTnLst>
                                    <p:set>
                                      <p:cBhvr>
                                        <p:cTn id="16" dur="1" fill="hold">
                                          <p:stCondLst>
                                            <p:cond delay="0"/>
                                          </p:stCondLst>
                                        </p:cTn>
                                        <p:tgtEl>
                                          <p:spTgt spid="9">
                                            <p:txEl>
                                              <p:pRg st="2" end="2"/>
                                            </p:txEl>
                                          </p:spTgt>
                                        </p:tgtEl>
                                        <p:attrNameLst>
                                          <p:attrName>style.visibility</p:attrName>
                                        </p:attrNameLst>
                                      </p:cBhvr>
                                      <p:to>
                                        <p:strVal val="visible"/>
                                      </p:to>
                                    </p:set>
                                  </p:childTnLst>
                                </p:cTn>
                              </p:par>
                              <p:par>
                                <p:cTn id="17" presetID="1" presetClass="entr" presetSubtype="0" fill="hold" nodeType="withEffect">
                                  <p:stCondLst>
                                    <p:cond delay="0"/>
                                  </p:stCondLst>
                                  <p:childTnLst>
                                    <p:set>
                                      <p:cBhvr>
                                        <p:cTn id="18" dur="1" fill="hold">
                                          <p:stCondLst>
                                            <p:cond delay="0"/>
                                          </p:stCondLst>
                                        </p:cTn>
                                        <p:tgtEl>
                                          <p:spTgt spid="9">
                                            <p:txEl>
                                              <p:pRg st="3" end="3"/>
                                            </p:txEl>
                                          </p:spTgt>
                                        </p:tgtEl>
                                        <p:attrNameLst>
                                          <p:attrName>style.visibility</p:attrName>
                                        </p:attrNameLst>
                                      </p:cBhvr>
                                      <p:to>
                                        <p:strVal val="visible"/>
                                      </p:to>
                                    </p:set>
                                  </p:childTnLst>
                                </p:cTn>
                              </p:par>
                              <p:par>
                                <p:cTn id="19" presetID="9" presetClass="entr" presetSubtype="0" fill="hold" grpId="0" nodeType="withEffect">
                                  <p:stCondLst>
                                    <p:cond delay="0"/>
                                  </p:stCondLst>
                                  <p:childTnLst>
                                    <p:set>
                                      <p:cBhvr>
                                        <p:cTn id="20" dur="1" fill="hold">
                                          <p:stCondLst>
                                            <p:cond delay="0"/>
                                          </p:stCondLst>
                                        </p:cTn>
                                        <p:tgtEl>
                                          <p:spTgt spid="14"/>
                                        </p:tgtEl>
                                        <p:attrNameLst>
                                          <p:attrName>style.visibility</p:attrName>
                                        </p:attrNameLst>
                                      </p:cBhvr>
                                      <p:to>
                                        <p:strVal val="visible"/>
                                      </p:to>
                                    </p:set>
                                    <p:animEffect transition="in" filter="dissolve">
                                      <p:cBhvr>
                                        <p:cTn id="21" dur="500"/>
                                        <p:tgtEl>
                                          <p:spTgt spid="14"/>
                                        </p:tgtEl>
                                      </p:cBhvr>
                                    </p:animEffect>
                                  </p:childTnLst>
                                  <p:subTnLst>
                                    <p:set>
                                      <p:cBhvr override="childStyle">
                                        <p:cTn dur="1" fill="hold" display="0" masterRel="nextClick" afterEffect="1"/>
                                        <p:tgtEl>
                                          <p:spTgt spid="14"/>
                                        </p:tgtEl>
                                        <p:attrNameLst>
                                          <p:attrName>style.visibility</p:attrName>
                                        </p:attrNameLst>
                                      </p:cBhvr>
                                      <p:to>
                                        <p:strVal val="hidden"/>
                                      </p:to>
                                    </p:set>
                                  </p:subTnLst>
                                </p:cTn>
                              </p:par>
                            </p:childTnLst>
                          </p:cTn>
                        </p:par>
                      </p:childTnLst>
                    </p:cTn>
                  </p:par>
                  <p:par>
                    <p:cTn id="22" fill="hold">
                      <p:stCondLst>
                        <p:cond delay="indefinite"/>
                      </p:stCondLst>
                      <p:childTnLst>
                        <p:par>
                          <p:cTn id="23" fill="hold">
                            <p:stCondLst>
                              <p:cond delay="0"/>
                            </p:stCondLst>
                            <p:childTnLst>
                              <p:par>
                                <p:cTn id="24" presetID="1" presetClass="entr" presetSubtype="0" fill="hold" nodeType="clickEffect">
                                  <p:stCondLst>
                                    <p:cond delay="0"/>
                                  </p:stCondLst>
                                  <p:childTnLst>
                                    <p:set>
                                      <p:cBhvr>
                                        <p:cTn id="25" dur="1" fill="hold">
                                          <p:stCondLst>
                                            <p:cond delay="0"/>
                                          </p:stCondLst>
                                        </p:cTn>
                                        <p:tgtEl>
                                          <p:spTgt spid="9">
                                            <p:txEl>
                                              <p:pRg st="4" end="4"/>
                                            </p:txEl>
                                          </p:spTgt>
                                        </p:tgtEl>
                                        <p:attrNameLst>
                                          <p:attrName>style.visibility</p:attrName>
                                        </p:attrNameLst>
                                      </p:cBhvr>
                                      <p:to>
                                        <p:strVal val="visible"/>
                                      </p:to>
                                    </p:set>
                                  </p:childTnLst>
                                </p:cTn>
                              </p:par>
                              <p:par>
                                <p:cTn id="26" presetID="1" presetClass="entr" presetSubtype="0" fill="hold" nodeType="withEffect">
                                  <p:stCondLst>
                                    <p:cond delay="0"/>
                                  </p:stCondLst>
                                  <p:childTnLst>
                                    <p:set>
                                      <p:cBhvr>
                                        <p:cTn id="27" dur="1" fill="hold">
                                          <p:stCondLst>
                                            <p:cond delay="0"/>
                                          </p:stCondLst>
                                        </p:cTn>
                                        <p:tgtEl>
                                          <p:spTgt spid="9">
                                            <p:txEl>
                                              <p:pRg st="5" end="5"/>
                                            </p:txEl>
                                          </p:spTgt>
                                        </p:tgtEl>
                                        <p:attrNameLst>
                                          <p:attrName>style.visibility</p:attrName>
                                        </p:attrNameLst>
                                      </p:cBhvr>
                                      <p:to>
                                        <p:strVal val="visible"/>
                                      </p:to>
                                    </p:set>
                                  </p:childTnLst>
                                </p:cTn>
                              </p:par>
                              <p:par>
                                <p:cTn id="28" presetID="9" presetClass="entr" presetSubtype="0" fill="hold" grpId="0" nodeType="withEffect">
                                  <p:stCondLst>
                                    <p:cond delay="0"/>
                                  </p:stCondLst>
                                  <p:childTnLst>
                                    <p:set>
                                      <p:cBhvr>
                                        <p:cTn id="29" dur="1" fill="hold">
                                          <p:stCondLst>
                                            <p:cond delay="0"/>
                                          </p:stCondLst>
                                        </p:cTn>
                                        <p:tgtEl>
                                          <p:spTgt spid="18"/>
                                        </p:tgtEl>
                                        <p:attrNameLst>
                                          <p:attrName>style.visibility</p:attrName>
                                        </p:attrNameLst>
                                      </p:cBhvr>
                                      <p:to>
                                        <p:strVal val="visible"/>
                                      </p:to>
                                    </p:set>
                                    <p:animEffect transition="in" filter="dissolve">
                                      <p:cBhvr>
                                        <p:cTn id="30" dur="500"/>
                                        <p:tgtEl>
                                          <p:spTgt spid="1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Graphic spid="18" grpId="0">
        <p:bldAsOne/>
      </p:bldGraphic>
      <p:bldGraphic spid="14" grpId="0">
        <p:bldAsOne/>
      </p:bldGraphic>
    </p:bld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616F220-7BE3-899A-BDB0-8E688E53251E}"/>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DDD4BE48-6355-76FC-6520-E7BCF3D2040D}"/>
              </a:ext>
            </a:extLst>
          </p:cNvPr>
          <p:cNvSpPr>
            <a:spLocks noGrp="1"/>
          </p:cNvSpPr>
          <p:nvPr>
            <p:ph type="title"/>
          </p:nvPr>
        </p:nvSpPr>
        <p:spPr>
          <a:xfrm>
            <a:off x="155448" y="0"/>
            <a:ext cx="11887200" cy="457200"/>
          </a:xfrm>
        </p:spPr>
        <p:txBody>
          <a:bodyPr lIns="0">
            <a:normAutofit/>
          </a:bodyPr>
          <a:lstStyle/>
          <a:p>
            <a:r>
              <a:rPr lang="en-US" noProof="1"/>
              <a:t>Summary, Conclusions and Future Work</a:t>
            </a:r>
          </a:p>
        </p:txBody>
      </p:sp>
      <p:sp>
        <p:nvSpPr>
          <p:cNvPr id="5" name="TextBox 4">
            <a:extLst>
              <a:ext uri="{FF2B5EF4-FFF2-40B4-BE49-F238E27FC236}">
                <a16:creationId xmlns:a16="http://schemas.microsoft.com/office/drawing/2014/main" id="{CB90CDDF-717E-BCC4-0CCF-CA1B8F5FCC8F}"/>
              </a:ext>
            </a:extLst>
          </p:cNvPr>
          <p:cNvSpPr txBox="1"/>
          <p:nvPr/>
        </p:nvSpPr>
        <p:spPr>
          <a:xfrm>
            <a:off x="171448" y="780288"/>
            <a:ext cx="11868152" cy="7683747"/>
          </a:xfrm>
          <a:prstGeom prst="rect">
            <a:avLst/>
          </a:prstGeom>
          <a:noFill/>
        </p:spPr>
        <p:txBody>
          <a:bodyPr wrap="square" lIns="0" tIns="0" rIns="0" bIns="0">
            <a:noAutofit/>
          </a:bodyPr>
          <a:lstStyle>
            <a:defPPr>
              <a:defRPr lang="en-US"/>
            </a:defPPr>
            <a:lvl1pPr marL="228600" indent="-228600">
              <a:spcAft>
                <a:spcPts val="600"/>
              </a:spcAft>
              <a:buFont typeface="Arial" panose="020B0604020202020204" pitchFamily="34" charset="0"/>
              <a:buChar char="•"/>
              <a:defRPr b="1">
                <a:solidFill>
                  <a:srgbClr val="353585"/>
                </a:solidFill>
                <a:latin typeface="Arial" panose="020B0604020202020204" pitchFamily="34" charset="0"/>
                <a:cs typeface="Arial" panose="020B0604020202020204" pitchFamily="34" charset="0"/>
              </a:defRPr>
            </a:lvl1pPr>
          </a:lstStyle>
          <a:p>
            <a:pPr>
              <a:spcAft>
                <a:spcPts val="1200"/>
              </a:spcAft>
            </a:pPr>
            <a:r>
              <a:rPr lang="en-US" noProof="1"/>
              <a:t>Research Foundation: </a:t>
            </a:r>
            <a:r>
              <a:rPr lang="en-US" noProof="1">
                <a:solidFill>
                  <a:schemeClr val="tx1"/>
                </a:solidFill>
              </a:rPr>
              <a:t>By releasing open, standardized corpora with rigorously defined baselines, we significantly lower the barrier to entry for new technologists and researchers, and accelerate innovation.</a:t>
            </a:r>
          </a:p>
          <a:p>
            <a:pPr>
              <a:spcAft>
                <a:spcPts val="1200"/>
              </a:spcAft>
            </a:pPr>
            <a:r>
              <a:rPr lang="en-US" noProof="1"/>
              <a:t>Image Segmentation: </a:t>
            </a:r>
            <a:r>
              <a:rPr lang="en-US" noProof="1">
                <a:solidFill>
                  <a:schemeClr val="tx1"/>
                </a:solidFill>
              </a:rPr>
              <a:t>The ability to generate accurate microsegmentation of high resolution images enables new research into modeling and understanding of biofilms.</a:t>
            </a:r>
          </a:p>
          <a:p>
            <a:pPr>
              <a:spcAft>
                <a:spcPts val="1200"/>
              </a:spcAft>
            </a:pPr>
            <a:r>
              <a:rPr lang="en-US" noProof="1"/>
              <a:t>Automated Segmentation: </a:t>
            </a:r>
            <a:r>
              <a:rPr lang="en-US" noProof="1">
                <a:solidFill>
                  <a:schemeClr val="tx1"/>
                </a:solidFill>
              </a:rPr>
              <a:t>The ability to generate large amounts of data cost-effectively will enable new science and technology development in biofilms.</a:t>
            </a:r>
          </a:p>
          <a:p>
            <a:pPr>
              <a:spcAft>
                <a:spcPts val="1200"/>
              </a:spcAft>
            </a:pPr>
            <a:r>
              <a:rPr lang="en-US" noProof="1"/>
              <a:t>Future Directions:</a:t>
            </a:r>
          </a:p>
          <a:p>
            <a:pPr marL="519113" indent="-290513">
              <a:spcAft>
                <a:spcPts val="1200"/>
              </a:spcAft>
              <a:buFont typeface="Wingdings" pitchFamily="2" charset="2"/>
              <a:buChar char="Ø"/>
            </a:pPr>
            <a:r>
              <a:rPr lang="en-US" noProof="1">
                <a:solidFill>
                  <a:schemeClr val="tx1"/>
                </a:solidFill>
              </a:rPr>
              <a:t>We need your data!</a:t>
            </a:r>
          </a:p>
          <a:p>
            <a:pPr marL="519113" indent="-290513">
              <a:spcAft>
                <a:spcPts val="1200"/>
              </a:spcAft>
              <a:buFont typeface="Wingdings" pitchFamily="2" charset="2"/>
              <a:buChar char="Ø"/>
            </a:pPr>
            <a:r>
              <a:rPr lang="en-US" noProof="1">
                <a:solidFill>
                  <a:schemeClr val="tx1"/>
                </a:solidFill>
              </a:rPr>
              <a:t>Evaluating the impact of vibe coding, fine-tuning of large language models (LLMs), reasoning will be crucial in accelerating the pace of innovation.</a:t>
            </a:r>
          </a:p>
          <a:p>
            <a:pPr marL="519113" indent="-290513">
              <a:spcAft>
                <a:spcPts val="1200"/>
              </a:spcAft>
              <a:buFont typeface="Wingdings" pitchFamily="2" charset="2"/>
              <a:buChar char="Ø"/>
            </a:pPr>
            <a:r>
              <a:rPr lang="en-US" noProof="1">
                <a:solidFill>
                  <a:schemeClr val="tx1"/>
                </a:solidFill>
              </a:rPr>
              <a:t>Renewed appreciation (and funding) for large amounts of annotated data.</a:t>
            </a:r>
          </a:p>
          <a:p>
            <a:pPr marL="519113" indent="-290513">
              <a:spcAft>
                <a:spcPts val="1200"/>
              </a:spcAft>
              <a:buFont typeface="Wingdings" pitchFamily="2" charset="2"/>
              <a:buChar char="Ø"/>
            </a:pPr>
            <a:r>
              <a:rPr lang="en-US" noProof="1">
                <a:solidFill>
                  <a:schemeClr val="tx1"/>
                </a:solidFill>
              </a:rPr>
              <a:t>A central repository of best practices with supporting tools can make research significant more efficient and cost-effective.</a:t>
            </a:r>
          </a:p>
        </p:txBody>
      </p:sp>
    </p:spTree>
    <p:extLst>
      <p:ext uri="{BB962C8B-B14F-4D97-AF65-F5344CB8AC3E}">
        <p14:creationId xmlns:p14="http://schemas.microsoft.com/office/powerpoint/2010/main" val="81546654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5">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5">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5">
                                            <p:txEl>
                                              <p:pRg st="2" end="2"/>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5">
                                            <p:txEl>
                                              <p:pRg st="3" end="3"/>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nodeType="clickEffect">
                                  <p:stCondLst>
                                    <p:cond delay="0"/>
                                  </p:stCondLst>
                                  <p:childTnLst>
                                    <p:set>
                                      <p:cBhvr>
                                        <p:cTn id="22" dur="1" fill="hold">
                                          <p:stCondLst>
                                            <p:cond delay="0"/>
                                          </p:stCondLst>
                                        </p:cTn>
                                        <p:tgtEl>
                                          <p:spTgt spid="5">
                                            <p:txEl>
                                              <p:pRg st="4" end="4"/>
                                            </p:txEl>
                                          </p:spTgt>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nodeType="clickEffect">
                                  <p:stCondLst>
                                    <p:cond delay="0"/>
                                  </p:stCondLst>
                                  <p:childTnLst>
                                    <p:set>
                                      <p:cBhvr>
                                        <p:cTn id="26" dur="1" fill="hold">
                                          <p:stCondLst>
                                            <p:cond delay="0"/>
                                          </p:stCondLst>
                                        </p:cTn>
                                        <p:tgtEl>
                                          <p:spTgt spid="5">
                                            <p:txEl>
                                              <p:pRg st="5" end="5"/>
                                            </p:txEl>
                                          </p:spTgt>
                                        </p:tgtEl>
                                        <p:attrNameLst>
                                          <p:attrName>style.visibility</p:attrName>
                                        </p:attrNameLst>
                                      </p:cBhvr>
                                      <p:to>
                                        <p:strVal val="visible"/>
                                      </p:to>
                                    </p:set>
                                  </p:childTnLst>
                                </p:cTn>
                              </p:par>
                            </p:childTnLst>
                          </p:cTn>
                        </p:par>
                      </p:childTnLst>
                    </p:cTn>
                  </p:par>
                  <p:par>
                    <p:cTn id="27" fill="hold">
                      <p:stCondLst>
                        <p:cond delay="indefinite"/>
                      </p:stCondLst>
                      <p:childTnLst>
                        <p:par>
                          <p:cTn id="28" fill="hold">
                            <p:stCondLst>
                              <p:cond delay="0"/>
                            </p:stCondLst>
                            <p:childTnLst>
                              <p:par>
                                <p:cTn id="29" presetID="1" presetClass="entr" presetSubtype="0" fill="hold" nodeType="clickEffect">
                                  <p:stCondLst>
                                    <p:cond delay="0"/>
                                  </p:stCondLst>
                                  <p:childTnLst>
                                    <p:set>
                                      <p:cBhvr>
                                        <p:cTn id="30" dur="1" fill="hold">
                                          <p:stCondLst>
                                            <p:cond delay="0"/>
                                          </p:stCondLst>
                                        </p:cTn>
                                        <p:tgtEl>
                                          <p:spTgt spid="5">
                                            <p:txEl>
                                              <p:pRg st="6" end="6"/>
                                            </p:txEl>
                                          </p:spTgt>
                                        </p:tgtEl>
                                        <p:attrNameLst>
                                          <p:attrName>style.visibility</p:attrName>
                                        </p:attrNameLst>
                                      </p:cBhvr>
                                      <p:to>
                                        <p:strVal val="visible"/>
                                      </p:to>
                                    </p:set>
                                  </p:childTnLst>
                                </p:cTn>
                              </p:par>
                            </p:childTnLst>
                          </p:cTn>
                        </p:par>
                      </p:childTnLst>
                    </p:cTn>
                  </p:par>
                  <p:par>
                    <p:cTn id="31" fill="hold">
                      <p:stCondLst>
                        <p:cond delay="indefinite"/>
                      </p:stCondLst>
                      <p:childTnLst>
                        <p:par>
                          <p:cTn id="32" fill="hold">
                            <p:stCondLst>
                              <p:cond delay="0"/>
                            </p:stCondLst>
                            <p:childTnLst>
                              <p:par>
                                <p:cTn id="33" presetID="1" presetClass="entr" presetSubtype="0" fill="hold" nodeType="clickEffect">
                                  <p:stCondLst>
                                    <p:cond delay="0"/>
                                  </p:stCondLst>
                                  <p:childTnLst>
                                    <p:set>
                                      <p:cBhvr>
                                        <p:cTn id="34" dur="1" fill="hold">
                                          <p:stCondLst>
                                            <p:cond delay="0"/>
                                          </p:stCondLst>
                                        </p:cTn>
                                        <p:tgtEl>
                                          <p:spTgt spid="5">
                                            <p:txEl>
                                              <p:pRg st="7" end="7"/>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066E450-6CAC-C454-D2BA-94630DF71CC9}"/>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44D567E7-D512-8FF2-5031-548A34227C11}"/>
              </a:ext>
            </a:extLst>
          </p:cNvPr>
          <p:cNvSpPr>
            <a:spLocks noGrp="1"/>
          </p:cNvSpPr>
          <p:nvPr>
            <p:ph type="title"/>
          </p:nvPr>
        </p:nvSpPr>
        <p:spPr>
          <a:xfrm>
            <a:off x="155448" y="0"/>
            <a:ext cx="11887200" cy="457200"/>
          </a:xfrm>
        </p:spPr>
        <p:txBody>
          <a:bodyPr lIns="0">
            <a:normAutofit/>
          </a:bodyPr>
          <a:lstStyle/>
          <a:p>
            <a:r>
              <a:rPr lang="en-US" noProof="1"/>
              <a:t>Acknowledgements</a:t>
            </a:r>
          </a:p>
        </p:txBody>
      </p:sp>
      <p:sp>
        <p:nvSpPr>
          <p:cNvPr id="4" name="TextBox 3">
            <a:extLst>
              <a:ext uri="{FF2B5EF4-FFF2-40B4-BE49-F238E27FC236}">
                <a16:creationId xmlns:a16="http://schemas.microsoft.com/office/drawing/2014/main" id="{24410C7F-E1ED-9D38-98C5-ABF937DFB9DE}"/>
              </a:ext>
            </a:extLst>
          </p:cNvPr>
          <p:cNvSpPr txBox="1"/>
          <p:nvPr/>
        </p:nvSpPr>
        <p:spPr>
          <a:xfrm>
            <a:off x="152400" y="685801"/>
            <a:ext cx="11887200" cy="5629656"/>
          </a:xfrm>
          <a:prstGeom prst="rect">
            <a:avLst/>
          </a:prstGeom>
          <a:noFill/>
        </p:spPr>
        <p:txBody>
          <a:bodyPr wrap="square" lIns="0" tIns="0" rIns="0" bIns="0">
            <a:noAutofit/>
          </a:bodyPr>
          <a:lstStyle>
            <a:defPPr>
              <a:defRPr lang="en-US"/>
            </a:defPPr>
            <a:lvl1pPr marL="228600" indent="-228600">
              <a:spcAft>
                <a:spcPts val="1200"/>
              </a:spcAft>
              <a:buFont typeface="Arial" panose="020B0604020202020204" pitchFamily="34" charset="0"/>
              <a:buChar char="•"/>
              <a:defRPr b="1">
                <a:solidFill>
                  <a:srgbClr val="353585"/>
                </a:solidFill>
                <a:latin typeface="Arial" panose="020B0604020202020204" pitchFamily="34" charset="0"/>
                <a:cs typeface="Arial" panose="020B0604020202020204" pitchFamily="34" charset="0"/>
              </a:defRPr>
            </a:lvl1pPr>
          </a:lstStyle>
          <a:p>
            <a:pPr marL="0" indent="0">
              <a:buNone/>
            </a:pPr>
            <a:r>
              <a:rPr lang="en-US" dirty="0">
                <a:solidFill>
                  <a:schemeClr val="tx1"/>
                </a:solidFill>
              </a:rPr>
              <a:t>This material is based on work supported by several organizations over the years, including:</a:t>
            </a:r>
          </a:p>
          <a:p>
            <a:pPr marL="411163" indent="-182563"/>
            <a:r>
              <a:rPr lang="en-US" dirty="0">
                <a:solidFill>
                  <a:schemeClr val="tx1"/>
                </a:solidFill>
              </a:rPr>
              <a:t>The National Science Foundation (grant no. 2450549)</a:t>
            </a:r>
          </a:p>
          <a:p>
            <a:pPr marL="411163" indent="-182563"/>
            <a:r>
              <a:rPr lang="en-US" dirty="0">
                <a:solidFill>
                  <a:schemeClr val="tx1"/>
                </a:solidFill>
              </a:rPr>
              <a:t>The Center for Biofilm Engineering, Montana State University</a:t>
            </a:r>
          </a:p>
          <a:p>
            <a:pPr marL="411163" indent="-182563"/>
            <a:r>
              <a:rPr lang="en-US" dirty="0">
                <a:solidFill>
                  <a:schemeClr val="tx1"/>
                </a:solidFill>
              </a:rPr>
              <a:t>The Temple University Catalytic Collaborative Funding Initiative</a:t>
            </a:r>
          </a:p>
          <a:p>
            <a:pPr marL="411163" indent="-182563"/>
            <a:r>
              <a:rPr lang="en-US" dirty="0">
                <a:solidFill>
                  <a:schemeClr val="tx1"/>
                </a:solidFill>
              </a:rPr>
              <a:t>The Sol Sherry Thrombosis Research Center in the Lewis Katz School of Medicine at Temple University</a:t>
            </a:r>
          </a:p>
          <a:p>
            <a:pPr marL="411163" indent="-182563"/>
            <a:r>
              <a:rPr lang="en-US" dirty="0">
                <a:solidFill>
                  <a:schemeClr val="tx1"/>
                </a:solidFill>
              </a:rPr>
              <a:t>The Neural Engineering Data Consortium in the College of Engineering at Temple University</a:t>
            </a:r>
          </a:p>
          <a:p>
            <a:pPr marL="0" indent="0">
              <a:buNone/>
            </a:pPr>
            <a:r>
              <a:rPr lang="en-US" dirty="0">
                <a:solidFill>
                  <a:schemeClr val="tx1"/>
                </a:solidFill>
              </a:rPr>
              <a:t>Any opinions, findings, and conclusions or recommendations expressed in this material are those of the author(s) and do not necessarily reflect the views of these organizations.</a:t>
            </a:r>
          </a:p>
        </p:txBody>
      </p:sp>
    </p:spTree>
    <p:extLst>
      <p:ext uri="{BB962C8B-B14F-4D97-AF65-F5344CB8AC3E}">
        <p14:creationId xmlns:p14="http://schemas.microsoft.com/office/powerpoint/2010/main" val="2421040287"/>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bg>
      <p:bgPr>
        <a:solidFill>
          <a:srgbClr val="1C1F2E"/>
        </a:solidFill>
        <a:effectLst/>
      </p:bgPr>
    </p:bg>
    <p:spTree>
      <p:nvGrpSpPr>
        <p:cNvPr id="1" name=""/>
        <p:cNvGrpSpPr/>
        <p:nvPr/>
      </p:nvGrpSpPr>
      <p:grpSpPr>
        <a:xfrm>
          <a:off x="0" y="0"/>
          <a:ext cx="0" cy="0"/>
          <a:chOff x="0" y="0"/>
          <a:chExt cx="0" cy="0"/>
        </a:xfrm>
      </p:grpSpPr>
      <p:sp>
        <p:nvSpPr>
          <p:cNvPr id="2" name="Shape 0"/>
          <p:cNvSpPr/>
          <p:nvPr/>
        </p:nvSpPr>
        <p:spPr>
          <a:xfrm>
            <a:off x="0" y="0"/>
            <a:ext cx="219456" cy="6858000"/>
          </a:xfrm>
          <a:prstGeom prst="rect">
            <a:avLst/>
          </a:prstGeom>
          <a:solidFill>
            <a:srgbClr val="C8A96E"/>
          </a:solidFill>
          <a:ln w="12700">
            <a:solidFill>
              <a:srgbClr val="C8A96E"/>
            </a:solidFill>
            <a:prstDash val="solid"/>
          </a:ln>
        </p:spPr>
        <p:txBody>
          <a:bodyPr/>
          <a:lstStyle/>
          <a:p>
            <a:pPr defTabSz="1219170"/>
            <a:endParaRPr lang="en-US" sz="2400">
              <a:solidFill>
                <a:prstClr val="black"/>
              </a:solidFill>
              <a:latin typeface="Calibri" panose="020F0502020204030204"/>
            </a:endParaRPr>
          </a:p>
        </p:txBody>
      </p:sp>
      <p:sp>
        <p:nvSpPr>
          <p:cNvPr id="3" name="Shape 1"/>
          <p:cNvSpPr/>
          <p:nvPr/>
        </p:nvSpPr>
        <p:spPr>
          <a:xfrm>
            <a:off x="0" y="0"/>
            <a:ext cx="12192000" cy="85344"/>
          </a:xfrm>
          <a:prstGeom prst="rect">
            <a:avLst/>
          </a:prstGeom>
          <a:solidFill>
            <a:srgbClr val="C8A96E"/>
          </a:solidFill>
          <a:ln w="12700">
            <a:solidFill>
              <a:srgbClr val="C8A96E"/>
            </a:solidFill>
            <a:prstDash val="solid"/>
          </a:ln>
        </p:spPr>
        <p:txBody>
          <a:bodyPr/>
          <a:lstStyle/>
          <a:p>
            <a:pPr defTabSz="1219170"/>
            <a:endParaRPr lang="en-US" sz="2400">
              <a:solidFill>
                <a:prstClr val="black"/>
              </a:solidFill>
              <a:latin typeface="Calibri" panose="020F0502020204030204"/>
            </a:endParaRPr>
          </a:p>
        </p:txBody>
      </p:sp>
      <p:sp>
        <p:nvSpPr>
          <p:cNvPr id="4" name="Shape 2"/>
          <p:cNvSpPr/>
          <p:nvPr/>
        </p:nvSpPr>
        <p:spPr>
          <a:xfrm>
            <a:off x="0" y="6772656"/>
            <a:ext cx="12192000" cy="85344"/>
          </a:xfrm>
          <a:prstGeom prst="rect">
            <a:avLst/>
          </a:prstGeom>
          <a:solidFill>
            <a:srgbClr val="C8A96E"/>
          </a:solidFill>
          <a:ln w="12700">
            <a:solidFill>
              <a:srgbClr val="C8A96E"/>
            </a:solidFill>
            <a:prstDash val="solid"/>
          </a:ln>
        </p:spPr>
        <p:txBody>
          <a:bodyPr/>
          <a:lstStyle/>
          <a:p>
            <a:pPr defTabSz="1219170"/>
            <a:endParaRPr lang="en-US" sz="2400">
              <a:solidFill>
                <a:prstClr val="black"/>
              </a:solidFill>
              <a:latin typeface="Calibri" panose="020F0502020204030204"/>
            </a:endParaRPr>
          </a:p>
        </p:txBody>
      </p:sp>
      <p:sp>
        <p:nvSpPr>
          <p:cNvPr id="5" name="Text 3"/>
          <p:cNvSpPr/>
          <p:nvPr/>
        </p:nvSpPr>
        <p:spPr>
          <a:xfrm>
            <a:off x="5486400" y="365760"/>
            <a:ext cx="6096000" cy="6096000"/>
          </a:xfrm>
          <a:prstGeom prst="rect">
            <a:avLst/>
          </a:prstGeom>
          <a:noFill/>
          <a:ln/>
        </p:spPr>
        <p:txBody>
          <a:bodyPr wrap="square" lIns="0" tIns="0" rIns="0" bIns="0" rtlCol="0" anchor="ctr"/>
          <a:lstStyle/>
          <a:p>
            <a:pPr algn="ctr" defTabSz="1219170"/>
            <a:r>
              <a:rPr lang="en-US" sz="42666" b="1" dirty="0">
                <a:solidFill>
                  <a:srgbClr val="FFFFFF">
                    <a:alpha val="8000"/>
                  </a:srgbClr>
                </a:solidFill>
                <a:latin typeface="Georgia" pitchFamily="34" charset="0"/>
                <a:ea typeface="Georgia" pitchFamily="34" charset="-122"/>
                <a:cs typeface="Georgia" pitchFamily="34" charset="-120"/>
              </a:rPr>
              <a:t>A</a:t>
            </a:r>
            <a:endParaRPr lang="en-US" sz="42666" dirty="0">
              <a:solidFill>
                <a:prstClr val="black"/>
              </a:solidFill>
              <a:latin typeface="Calibri" panose="020F0502020204030204"/>
            </a:endParaRPr>
          </a:p>
        </p:txBody>
      </p:sp>
      <p:sp>
        <p:nvSpPr>
          <p:cNvPr id="6" name="Text 4"/>
          <p:cNvSpPr/>
          <p:nvPr/>
        </p:nvSpPr>
        <p:spPr>
          <a:xfrm>
            <a:off x="548640" y="1706880"/>
            <a:ext cx="7315200" cy="548640"/>
          </a:xfrm>
          <a:prstGeom prst="rect">
            <a:avLst/>
          </a:prstGeom>
          <a:noFill/>
          <a:ln/>
        </p:spPr>
        <p:txBody>
          <a:bodyPr wrap="square" lIns="0" tIns="0" rIns="0" bIns="0" rtlCol="0" anchor="ctr"/>
          <a:lstStyle/>
          <a:p>
            <a:pPr defTabSz="1219170"/>
            <a:r>
              <a:rPr lang="en-US" sz="1467" kern="0" spc="1067" dirty="0">
                <a:solidFill>
                  <a:srgbClr val="C8A96E"/>
                </a:solidFill>
                <a:latin typeface="Calibri" pitchFamily="34" charset="0"/>
                <a:ea typeface="Calibri" pitchFamily="34" charset="-122"/>
                <a:cs typeface="Calibri" pitchFamily="34" charset="-120"/>
              </a:rPr>
              <a:t>APPENDIX</a:t>
            </a:r>
            <a:endParaRPr lang="en-US" sz="1467" dirty="0">
              <a:solidFill>
                <a:prstClr val="black"/>
              </a:solidFill>
              <a:latin typeface="Calibri" panose="020F0502020204030204"/>
            </a:endParaRPr>
          </a:p>
        </p:txBody>
      </p:sp>
      <p:sp>
        <p:nvSpPr>
          <p:cNvPr id="7" name="Text 5"/>
          <p:cNvSpPr/>
          <p:nvPr/>
        </p:nvSpPr>
        <p:spPr>
          <a:xfrm>
            <a:off x="487680" y="2194560"/>
            <a:ext cx="3048000" cy="2438400"/>
          </a:xfrm>
          <a:prstGeom prst="rect">
            <a:avLst/>
          </a:prstGeom>
          <a:noFill/>
          <a:ln/>
        </p:spPr>
        <p:txBody>
          <a:bodyPr wrap="square" lIns="0" tIns="0" rIns="0" bIns="0" rtlCol="0" anchor="ctr"/>
          <a:lstStyle/>
          <a:p>
            <a:pPr defTabSz="1219170"/>
            <a:r>
              <a:rPr lang="en-US" sz="19200" dirty="0">
                <a:solidFill>
                  <a:srgbClr val="FFFFFF"/>
                </a:solidFill>
                <a:latin typeface="Georgia" pitchFamily="34" charset="0"/>
                <a:ea typeface="Georgia" pitchFamily="34" charset="-122"/>
                <a:cs typeface="Georgia" pitchFamily="34" charset="-120"/>
              </a:rPr>
              <a:t>A</a:t>
            </a:r>
            <a:endParaRPr lang="en-US" sz="19200" dirty="0">
              <a:solidFill>
                <a:prstClr val="black"/>
              </a:solidFill>
              <a:latin typeface="Calibri" panose="020F0502020204030204"/>
            </a:endParaRPr>
          </a:p>
        </p:txBody>
      </p:sp>
      <p:sp>
        <p:nvSpPr>
          <p:cNvPr id="8" name="Shape 6"/>
          <p:cNvSpPr/>
          <p:nvPr/>
        </p:nvSpPr>
        <p:spPr>
          <a:xfrm>
            <a:off x="548640" y="4657344"/>
            <a:ext cx="6705600" cy="24384"/>
          </a:xfrm>
          <a:prstGeom prst="rect">
            <a:avLst/>
          </a:prstGeom>
          <a:solidFill>
            <a:srgbClr val="C8A96E">
              <a:alpha val="70000"/>
            </a:srgbClr>
          </a:solidFill>
          <a:ln w="12700">
            <a:solidFill>
              <a:srgbClr val="C8A96E">
                <a:alpha val="70000"/>
              </a:srgbClr>
            </a:solidFill>
            <a:prstDash val="solid"/>
          </a:ln>
        </p:spPr>
        <p:txBody>
          <a:bodyPr/>
          <a:lstStyle/>
          <a:p>
            <a:pPr defTabSz="1219170"/>
            <a:endParaRPr lang="en-US" sz="2400">
              <a:solidFill>
                <a:prstClr val="black"/>
              </a:solidFill>
              <a:latin typeface="Calibri" panose="020F0502020204030204"/>
            </a:endParaRPr>
          </a:p>
        </p:txBody>
      </p:sp>
      <p:sp>
        <p:nvSpPr>
          <p:cNvPr id="9" name="Text 7"/>
          <p:cNvSpPr/>
          <p:nvPr/>
        </p:nvSpPr>
        <p:spPr>
          <a:xfrm>
            <a:off x="548640" y="4754880"/>
            <a:ext cx="9144000" cy="792480"/>
          </a:xfrm>
          <a:prstGeom prst="rect">
            <a:avLst/>
          </a:prstGeom>
          <a:noFill/>
          <a:ln/>
        </p:spPr>
        <p:txBody>
          <a:bodyPr wrap="square" lIns="0" tIns="0" rIns="0" bIns="0" rtlCol="0" anchor="ctr"/>
          <a:lstStyle/>
          <a:p>
            <a:pPr defTabSz="1219170"/>
            <a:r>
              <a:rPr lang="en-US" sz="3733" dirty="0">
                <a:solidFill>
                  <a:srgbClr val="FFFFFF"/>
                </a:solidFill>
                <a:latin typeface="Georgia" pitchFamily="34" charset="0"/>
                <a:ea typeface="Georgia" pitchFamily="34" charset="-122"/>
                <a:cs typeface="Georgia" pitchFamily="34" charset="-120"/>
              </a:rPr>
              <a:t>Supplementary Materials</a:t>
            </a:r>
            <a:endParaRPr lang="en-US" sz="3733" dirty="0">
              <a:solidFill>
                <a:prstClr val="black"/>
              </a:solidFill>
              <a:latin typeface="Calibri" panose="020F0502020204030204"/>
            </a:endParaRPr>
          </a:p>
        </p:txBody>
      </p:sp>
      <p:sp>
        <p:nvSpPr>
          <p:cNvPr id="10" name="Text 8"/>
          <p:cNvSpPr/>
          <p:nvPr/>
        </p:nvSpPr>
        <p:spPr>
          <a:xfrm>
            <a:off x="548640" y="5547360"/>
            <a:ext cx="9144000" cy="487680"/>
          </a:xfrm>
          <a:prstGeom prst="rect">
            <a:avLst/>
          </a:prstGeom>
          <a:noFill/>
          <a:ln/>
        </p:spPr>
        <p:txBody>
          <a:bodyPr wrap="square" lIns="0" tIns="0" rIns="0" bIns="0" rtlCol="0" anchor="t"/>
          <a:lstStyle/>
          <a:p>
            <a:pPr defTabSz="1219170"/>
            <a:r>
              <a:rPr lang="en-US" sz="1600" kern="0" spc="133" dirty="0">
                <a:solidFill>
                  <a:srgbClr val="C8A96E"/>
                </a:solidFill>
                <a:latin typeface="Calibri" pitchFamily="34" charset="0"/>
                <a:ea typeface="Calibri" pitchFamily="34" charset="-122"/>
                <a:cs typeface="Calibri" pitchFamily="34" charset="-120"/>
              </a:rPr>
              <a:t>Supporting data, figures, and extended analysis</a:t>
            </a:r>
            <a:endParaRPr lang="en-US" sz="1600" dirty="0">
              <a:solidFill>
                <a:prstClr val="black"/>
              </a:solidFill>
              <a:latin typeface="Calibri" panose="020F0502020204030204"/>
            </a:endParaRPr>
          </a:p>
        </p:txBody>
      </p:sp>
      <p:sp>
        <p:nvSpPr>
          <p:cNvPr id="11" name="Shape 9"/>
          <p:cNvSpPr/>
          <p:nvPr/>
        </p:nvSpPr>
        <p:spPr>
          <a:xfrm>
            <a:off x="548640" y="6278880"/>
            <a:ext cx="73152" cy="73152"/>
          </a:xfrm>
          <a:prstGeom prst="ellipse">
            <a:avLst/>
          </a:prstGeom>
          <a:solidFill>
            <a:srgbClr val="C8A96E">
              <a:alpha val="60000"/>
            </a:srgbClr>
          </a:solidFill>
          <a:ln w="12700">
            <a:solidFill>
              <a:srgbClr val="C8A96E">
                <a:alpha val="60000"/>
              </a:srgbClr>
            </a:solidFill>
            <a:prstDash val="solid"/>
          </a:ln>
        </p:spPr>
        <p:txBody>
          <a:bodyPr/>
          <a:lstStyle/>
          <a:p>
            <a:pPr defTabSz="1219170"/>
            <a:endParaRPr lang="en-US" sz="2400">
              <a:solidFill>
                <a:prstClr val="black"/>
              </a:solidFill>
              <a:latin typeface="Calibri" panose="020F0502020204030204"/>
            </a:endParaRPr>
          </a:p>
        </p:txBody>
      </p:sp>
      <p:sp>
        <p:nvSpPr>
          <p:cNvPr id="12" name="Shape 10"/>
          <p:cNvSpPr/>
          <p:nvPr/>
        </p:nvSpPr>
        <p:spPr>
          <a:xfrm>
            <a:off x="731520" y="6278880"/>
            <a:ext cx="73152" cy="73152"/>
          </a:xfrm>
          <a:prstGeom prst="ellipse">
            <a:avLst/>
          </a:prstGeom>
          <a:solidFill>
            <a:srgbClr val="C8A96E">
              <a:alpha val="40000"/>
            </a:srgbClr>
          </a:solidFill>
          <a:ln w="12700">
            <a:solidFill>
              <a:srgbClr val="C8A96E">
                <a:alpha val="40000"/>
              </a:srgbClr>
            </a:solidFill>
            <a:prstDash val="solid"/>
          </a:ln>
        </p:spPr>
        <p:txBody>
          <a:bodyPr/>
          <a:lstStyle/>
          <a:p>
            <a:pPr defTabSz="1219170"/>
            <a:endParaRPr lang="en-US" sz="2400">
              <a:solidFill>
                <a:prstClr val="black"/>
              </a:solidFill>
              <a:latin typeface="Calibri" panose="020F0502020204030204"/>
            </a:endParaRPr>
          </a:p>
        </p:txBody>
      </p:sp>
      <p:sp>
        <p:nvSpPr>
          <p:cNvPr id="13" name="Shape 11"/>
          <p:cNvSpPr/>
          <p:nvPr/>
        </p:nvSpPr>
        <p:spPr>
          <a:xfrm>
            <a:off x="914400" y="6278880"/>
            <a:ext cx="73152" cy="73152"/>
          </a:xfrm>
          <a:prstGeom prst="ellipse">
            <a:avLst/>
          </a:prstGeom>
          <a:solidFill>
            <a:srgbClr val="C8A96E">
              <a:alpha val="25000"/>
            </a:srgbClr>
          </a:solidFill>
          <a:ln w="12700">
            <a:solidFill>
              <a:srgbClr val="C8A96E">
                <a:alpha val="25000"/>
              </a:srgbClr>
            </a:solidFill>
            <a:prstDash val="solid"/>
          </a:ln>
        </p:spPr>
        <p:txBody>
          <a:bodyPr/>
          <a:lstStyle/>
          <a:p>
            <a:pPr defTabSz="1219170"/>
            <a:endParaRPr lang="en-US" sz="2400">
              <a:solidFill>
                <a:prstClr val="black"/>
              </a:solidFill>
              <a:latin typeface="Calibri" panose="020F0502020204030204"/>
            </a:endParaRPr>
          </a:p>
        </p:txBody>
      </p:sp>
    </p:spTree>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F868AAB-9122-8353-9334-491A2BAD7643}"/>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5EA0459A-C256-ABBA-D71D-8099CAAB8908}"/>
              </a:ext>
            </a:extLst>
          </p:cNvPr>
          <p:cNvSpPr>
            <a:spLocks noGrp="1"/>
          </p:cNvSpPr>
          <p:nvPr>
            <p:ph type="title"/>
          </p:nvPr>
        </p:nvSpPr>
        <p:spPr>
          <a:xfrm>
            <a:off x="155448" y="0"/>
            <a:ext cx="11887200" cy="457200"/>
          </a:xfrm>
        </p:spPr>
        <p:txBody>
          <a:bodyPr lIns="0">
            <a:normAutofit/>
          </a:bodyPr>
          <a:lstStyle/>
          <a:p>
            <a:r>
              <a:rPr lang="en-US" noProof="1"/>
              <a:t>Book Chapter </a:t>
            </a:r>
          </a:p>
        </p:txBody>
      </p:sp>
      <p:sp>
        <p:nvSpPr>
          <p:cNvPr id="5" name="TextBox 4">
            <a:extLst>
              <a:ext uri="{FF2B5EF4-FFF2-40B4-BE49-F238E27FC236}">
                <a16:creationId xmlns:a16="http://schemas.microsoft.com/office/drawing/2014/main" id="{D1E33597-3F6B-D57F-54FB-EE0A18C38E90}"/>
              </a:ext>
            </a:extLst>
          </p:cNvPr>
          <p:cNvSpPr txBox="1"/>
          <p:nvPr/>
        </p:nvSpPr>
        <p:spPr>
          <a:xfrm>
            <a:off x="1" y="773287"/>
            <a:ext cx="7741919" cy="5601533"/>
          </a:xfrm>
          <a:prstGeom prst="rect">
            <a:avLst/>
          </a:prstGeom>
          <a:noFill/>
        </p:spPr>
        <p:txBody>
          <a:bodyPr wrap="square" rtlCol="0">
            <a:spAutoFit/>
          </a:bodyPr>
          <a:lstStyle/>
          <a:p>
            <a:pPr marL="285750" indent="-285750">
              <a:spcAft>
                <a:spcPts val="1200"/>
              </a:spcAft>
              <a:buFont typeface="Arial" panose="020B0604020202020204" pitchFamily="34" charset="0"/>
              <a:buChar char="•"/>
            </a:pPr>
            <a:r>
              <a:rPr lang="en-US" b="1" noProof="1">
                <a:solidFill>
                  <a:srgbClr val="353585"/>
                </a:solidFill>
                <a:latin typeface="Arial" panose="020B0604020202020204" pitchFamily="34" charset="0"/>
                <a:cs typeface="Arial" panose="020B0604020202020204" pitchFamily="34" charset="0"/>
              </a:rPr>
              <a:t>Title:</a:t>
            </a:r>
          </a:p>
          <a:p>
            <a:pPr marL="458788">
              <a:spcAft>
                <a:spcPts val="1200"/>
              </a:spcAft>
            </a:pPr>
            <a:r>
              <a:rPr lang="en-US" b="1" dirty="0"/>
              <a:t>The Biofilm Image Library: Enabling Machine Learning for 3D Biofilm Analysis</a:t>
            </a:r>
          </a:p>
          <a:p>
            <a:pPr marL="285750" indent="-285750">
              <a:spcAft>
                <a:spcPts val="1200"/>
              </a:spcAft>
              <a:buFont typeface="Arial" panose="020B0604020202020204" pitchFamily="34" charset="0"/>
              <a:buChar char="•"/>
            </a:pPr>
            <a:r>
              <a:rPr lang="en-US" b="1" noProof="1">
                <a:solidFill>
                  <a:srgbClr val="353585"/>
                </a:solidFill>
                <a:latin typeface="Arial" panose="020B0604020202020204" pitchFamily="34" charset="0"/>
                <a:cs typeface="Arial" panose="020B0604020202020204" pitchFamily="34" charset="0"/>
              </a:rPr>
              <a:t>Publication: </a:t>
            </a:r>
          </a:p>
          <a:p>
            <a:pPr marL="458788">
              <a:spcAft>
                <a:spcPts val="1200"/>
              </a:spcAft>
            </a:pPr>
            <a:r>
              <a:rPr lang="en-US" b="1" noProof="1"/>
              <a:t>Signal Processing in Medicine and Biology: Applications of Artificial Intelligence in Medicine and Biology</a:t>
            </a:r>
            <a:br>
              <a:rPr lang="en-US" b="1" noProof="1"/>
            </a:br>
            <a:r>
              <a:rPr lang="en-US" b="1" noProof="1"/>
              <a:t>Springer (2027)</a:t>
            </a:r>
          </a:p>
          <a:p>
            <a:pPr marL="285750" indent="-285750">
              <a:spcAft>
                <a:spcPts val="1200"/>
              </a:spcAft>
              <a:buFont typeface="Arial" panose="020B0604020202020204" pitchFamily="34" charset="0"/>
              <a:buChar char="•"/>
            </a:pPr>
            <a:r>
              <a:rPr lang="en-US" b="1" noProof="1">
                <a:solidFill>
                  <a:srgbClr val="353585"/>
                </a:solidFill>
                <a:latin typeface="Arial" panose="020B0604020202020204" pitchFamily="34" charset="0"/>
                <a:cs typeface="Arial" panose="020B0604020202020204" pitchFamily="34" charset="0"/>
              </a:rPr>
              <a:t>Authors:</a:t>
            </a:r>
          </a:p>
          <a:p>
            <a:pPr marL="458788">
              <a:spcAft>
                <a:spcPts val="1200"/>
              </a:spcAft>
            </a:pPr>
            <a:r>
              <a:rPr lang="en-US" b="1" noProof="1"/>
              <a:t>Al Parker, Heidi Smith, Bettina Buttaro and Joseph Picone</a:t>
            </a:r>
          </a:p>
          <a:p>
            <a:pPr marL="285750" indent="-285750">
              <a:spcAft>
                <a:spcPts val="1200"/>
              </a:spcAft>
              <a:buFont typeface="Arial" panose="020B0604020202020204" pitchFamily="34" charset="0"/>
              <a:buChar char="•"/>
            </a:pPr>
            <a:r>
              <a:rPr lang="en-US" b="1" noProof="1">
                <a:solidFill>
                  <a:srgbClr val="353585"/>
                </a:solidFill>
                <a:latin typeface="Arial" panose="020B0604020202020204" pitchFamily="34" charset="0"/>
                <a:cs typeface="Arial" panose="020B0604020202020204" pitchFamily="34" charset="0"/>
              </a:rPr>
              <a:t>Contribution:</a:t>
            </a:r>
          </a:p>
          <a:p>
            <a:pPr marL="458788">
              <a:spcAft>
                <a:spcPts val="1200"/>
              </a:spcAft>
            </a:pPr>
            <a:r>
              <a:rPr lang="en-US" b="1" dirty="0"/>
              <a:t>Microbial biofilms are complex, spatially heterogeneous, three-dimensional (3D) communities that play critical roles in medicine, industry, environmental systems, and space exploration. This chapter introduces the Biofilm Image Library (BIL), an open-access, community-driven infrastructure designed to support the development of next-generation computational tools for biofilm analysis.</a:t>
            </a:r>
            <a:endParaRPr lang="en-US" b="1" noProof="1"/>
          </a:p>
        </p:txBody>
      </p:sp>
      <p:pic>
        <p:nvPicPr>
          <p:cNvPr id="3076" name="Picture 4" descr="Lightbox view of the cover for Signal Processing in Medicine and Biology">
            <a:extLst>
              <a:ext uri="{FF2B5EF4-FFF2-40B4-BE49-F238E27FC236}">
                <a16:creationId xmlns:a16="http://schemas.microsoft.com/office/drawing/2014/main" id="{2C076AAE-40E2-33A6-F4F6-ACA7A26CC5E6}"/>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8671560" y="1053702"/>
            <a:ext cx="3368040" cy="5074969"/>
          </a:xfrm>
          <a:prstGeom prst="roundRect">
            <a:avLst>
              <a:gd name="adj" fmla="val 8594"/>
            </a:avLst>
          </a:prstGeom>
          <a:solidFill>
            <a:srgbClr val="FFFFFF">
              <a:shade val="85000"/>
            </a:srgbClr>
          </a:solidFill>
          <a:ln>
            <a:noFill/>
          </a:ln>
          <a:effectLst>
            <a:outerShdw blurRad="50800" dist="76200" dir="2700000" algn="tl" rotWithShape="0">
              <a:prstClr val="black">
                <a:alpha val="40000"/>
              </a:prstClr>
            </a:outerShdw>
          </a:effectLst>
        </p:spPr>
      </p:pic>
    </p:spTree>
    <p:extLst>
      <p:ext uri="{BB962C8B-B14F-4D97-AF65-F5344CB8AC3E}">
        <p14:creationId xmlns:p14="http://schemas.microsoft.com/office/powerpoint/2010/main" val="3674371368"/>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21055CAA-FCD9-2F1A-F363-1C01B1022B88}"/>
              </a:ext>
            </a:extLst>
          </p:cNvPr>
          <p:cNvSpPr>
            <a:spLocks noGrp="1"/>
          </p:cNvSpPr>
          <p:nvPr>
            <p:ph idx="1"/>
          </p:nvPr>
        </p:nvSpPr>
        <p:spPr>
          <a:xfrm>
            <a:off x="162560" y="685800"/>
            <a:ext cx="8498840" cy="5270500"/>
          </a:xfrm>
        </p:spPr>
        <p:txBody>
          <a:bodyPr lIns="0" tIns="0" rIns="0" bIns="0"/>
          <a:lstStyle/>
          <a:p>
            <a:pPr marL="228600" indent="-228600">
              <a:spcBef>
                <a:spcPts val="0"/>
              </a:spcBef>
              <a:spcAft>
                <a:spcPts val="1200"/>
              </a:spcAft>
            </a:pPr>
            <a:r>
              <a:rPr lang="en-US" sz="1800" b="1" noProof="1">
                <a:latin typeface="Arial" panose="020B0604020202020204" pitchFamily="34" charset="0"/>
                <a:cs typeface="Arial" panose="020B0604020202020204" pitchFamily="34" charset="0"/>
              </a:rPr>
              <a:t>Establish explicit label definitions, annotation guidelines, and class ontologies collaboratively with pathologists to ensure clinical relevance and reduce ambiguity in region boundary decisions.</a:t>
            </a:r>
          </a:p>
          <a:p>
            <a:pPr marL="228600" indent="-228600">
              <a:spcBef>
                <a:spcPts val="0"/>
              </a:spcBef>
              <a:spcAft>
                <a:spcPts val="600"/>
              </a:spcAft>
            </a:pPr>
            <a:r>
              <a:rPr lang="en-US" sz="1800" b="1" noProof="1">
                <a:latin typeface="Arial" panose="020B0604020202020204" pitchFamily="34" charset="0"/>
                <a:cs typeface="Arial" panose="020B0604020202020204" pitchFamily="34" charset="0"/>
              </a:rPr>
              <a:t>Define annotation granularity: </a:t>
            </a:r>
          </a:p>
          <a:p>
            <a:pPr marL="571500" indent="-342900">
              <a:spcBef>
                <a:spcPts val="0"/>
              </a:spcBef>
              <a:spcAft>
                <a:spcPts val="600"/>
              </a:spcAft>
              <a:buFont typeface="Wingdings" pitchFamily="2" charset="2"/>
              <a:buChar char="q"/>
            </a:pPr>
            <a:r>
              <a:rPr lang="en-US" sz="1800" b="1" noProof="1">
                <a:latin typeface="Arial" panose="020B0604020202020204" pitchFamily="34" charset="0"/>
                <a:cs typeface="Arial" panose="020B0604020202020204" pitchFamily="34" charset="0"/>
              </a:rPr>
              <a:t>full pixel-level segmentation for core regions of interest</a:t>
            </a:r>
            <a:br>
              <a:rPr lang="en-US" sz="1800" b="1" noProof="1">
                <a:latin typeface="Arial" panose="020B0604020202020204" pitchFamily="34" charset="0"/>
                <a:cs typeface="Arial" panose="020B0604020202020204" pitchFamily="34" charset="0"/>
              </a:rPr>
            </a:br>
            <a:r>
              <a:rPr lang="en-US" sz="1800" b="1" noProof="1">
                <a:latin typeface="Arial" panose="020B0604020202020204" pitchFamily="34" charset="0"/>
                <a:cs typeface="Arial" panose="020B0604020202020204" pitchFamily="34" charset="0"/>
              </a:rPr>
              <a:t>(e.g., tumors, significant lesions)</a:t>
            </a:r>
          </a:p>
          <a:p>
            <a:pPr marL="571500" indent="-342900">
              <a:spcBef>
                <a:spcPts val="0"/>
              </a:spcBef>
              <a:spcAft>
                <a:spcPts val="1200"/>
              </a:spcAft>
              <a:buFont typeface="Wingdings" pitchFamily="2" charset="2"/>
              <a:buChar char="q"/>
            </a:pPr>
            <a:r>
              <a:rPr lang="en-US" sz="1800" b="1" noProof="1">
                <a:latin typeface="Arial" panose="020B0604020202020204" pitchFamily="34" charset="0"/>
                <a:cs typeface="Arial" panose="020B0604020202020204" pitchFamily="34" charset="0"/>
              </a:rPr>
              <a:t>slide-level tags for global diagnoses to support weak supervision</a:t>
            </a:r>
            <a:br>
              <a:rPr lang="en-US" sz="1800" b="1" noProof="1">
                <a:latin typeface="Arial" panose="020B0604020202020204" pitchFamily="34" charset="0"/>
                <a:cs typeface="Arial" panose="020B0604020202020204" pitchFamily="34" charset="0"/>
              </a:rPr>
            </a:br>
            <a:r>
              <a:rPr lang="en-US" sz="1800" b="1" noProof="1">
                <a:latin typeface="Arial" panose="020B0604020202020204" pitchFamily="34" charset="0"/>
                <a:cs typeface="Arial" panose="020B0604020202020204" pitchFamily="34" charset="0"/>
              </a:rPr>
              <a:t>(e.g., cancer severity, tissue site, tumor site).</a:t>
            </a:r>
          </a:p>
          <a:p>
            <a:pPr marL="228600" indent="-228600">
              <a:spcBef>
                <a:spcPts val="0"/>
              </a:spcBef>
              <a:spcAft>
                <a:spcPts val="1200"/>
              </a:spcAft>
            </a:pPr>
            <a:r>
              <a:rPr lang="en-US" sz="1800" b="1" noProof="1">
                <a:latin typeface="Arial" panose="020B0604020202020204" pitchFamily="34" charset="0"/>
                <a:cs typeface="Arial" panose="020B0604020202020204" pitchFamily="34" charset="0"/>
              </a:rPr>
              <a:t>Use multi-rater annotation in which each case receives annotations from at least two independent annotators, with an adjudication step by a senior annotator in consultation with TUH and FCCC pathologists.</a:t>
            </a:r>
            <a:endParaRPr lang="en-US" sz="1200" b="1" noProof="1">
              <a:latin typeface="Arial" panose="020B0604020202020204" pitchFamily="34" charset="0"/>
              <a:cs typeface="Arial" panose="020B0604020202020204" pitchFamily="34" charset="0"/>
            </a:endParaRPr>
          </a:p>
          <a:p>
            <a:pPr marL="228600" indent="-228600">
              <a:spcBef>
                <a:spcPts val="0"/>
              </a:spcBef>
              <a:spcAft>
                <a:spcPts val="1200"/>
              </a:spcAft>
            </a:pPr>
            <a:r>
              <a:rPr lang="en-US" sz="1800" b="1" noProof="1">
                <a:latin typeface="Arial" panose="020B0604020202020204" pitchFamily="34" charset="0"/>
                <a:cs typeface="Arial" panose="020B0604020202020204" pitchFamily="34" charset="0"/>
              </a:rPr>
              <a:t>Train undergraduate (UG) students with backgrounds in relevant disciplines like bioengineering and biochemistry.</a:t>
            </a:r>
          </a:p>
          <a:p>
            <a:pPr marL="228600" indent="-228600">
              <a:spcBef>
                <a:spcPts val="0"/>
              </a:spcBef>
              <a:spcAft>
                <a:spcPts val="1200"/>
              </a:spcAft>
            </a:pPr>
            <a:r>
              <a:rPr lang="en-US" sz="1800" b="1" noProof="1">
                <a:latin typeface="Arial" panose="020B0604020202020204" pitchFamily="34" charset="0"/>
                <a:cs typeface="Arial" panose="020B0604020202020204" pitchFamily="34" charset="0"/>
              </a:rPr>
              <a:t>Provide annotator training materials and calibration tasks (example cases with feedback), plus routine inter-rater reliability assessments. Annotators train for about 6 months before they reach an expert level of accuracy.</a:t>
            </a:r>
          </a:p>
        </p:txBody>
      </p:sp>
      <p:grpSp>
        <p:nvGrpSpPr>
          <p:cNvPr id="14" name="Group 13" descr="Two annotated images demonstating how pathology images are manually annotated. Examples of DCIS (upper) and NNEO (lower) are given.">
            <a:extLst>
              <a:ext uri="{FF2B5EF4-FFF2-40B4-BE49-F238E27FC236}">
                <a16:creationId xmlns:a16="http://schemas.microsoft.com/office/drawing/2014/main" id="{357993BA-833D-1F8D-E8A7-FC107EF68C63}"/>
              </a:ext>
            </a:extLst>
          </p:cNvPr>
          <p:cNvGrpSpPr/>
          <p:nvPr/>
        </p:nvGrpSpPr>
        <p:grpSpPr>
          <a:xfrm>
            <a:off x="9019085" y="844000"/>
            <a:ext cx="3010355" cy="4948737"/>
            <a:chOff x="9029245" y="613336"/>
            <a:chExt cx="3010355" cy="4948737"/>
          </a:xfrm>
        </p:grpSpPr>
        <p:pic>
          <p:nvPicPr>
            <p:cNvPr id="4" name="Picture 3">
              <a:extLst>
                <a:ext uri="{FF2B5EF4-FFF2-40B4-BE49-F238E27FC236}">
                  <a16:creationId xmlns:a16="http://schemas.microsoft.com/office/drawing/2014/main" id="{C3556788-4950-C65B-C489-978DD2284D16}"/>
                </a:ext>
              </a:extLst>
            </p:cNvPr>
            <p:cNvPicPr>
              <a:picLocks noChangeAspect="1"/>
            </p:cNvPicPr>
            <p:nvPr/>
          </p:nvPicPr>
          <p:blipFill>
            <a:blip r:embed="rId2"/>
            <a:srcRect l="6715"/>
            <a:stretch/>
          </p:blipFill>
          <p:spPr>
            <a:xfrm>
              <a:off x="9039404" y="3202004"/>
              <a:ext cx="3000196" cy="2360069"/>
            </a:xfrm>
            <a:prstGeom prst="rect">
              <a:avLst/>
            </a:prstGeom>
            <a:ln>
              <a:noFill/>
            </a:ln>
            <a:effectLst>
              <a:outerShdw blurRad="292100" dist="139700" dir="2700000" algn="tl" rotWithShape="0">
                <a:srgbClr val="333333">
                  <a:alpha val="65000"/>
                </a:srgbClr>
              </a:outerShdw>
            </a:effectLst>
          </p:spPr>
        </p:pic>
        <p:pic>
          <p:nvPicPr>
            <p:cNvPr id="5" name="Picture 4" descr="A close up of a cell&#10;&#10;Description automatically generated">
              <a:extLst>
                <a:ext uri="{FF2B5EF4-FFF2-40B4-BE49-F238E27FC236}">
                  <a16:creationId xmlns:a16="http://schemas.microsoft.com/office/drawing/2014/main" id="{52977AFF-7C93-61AB-6A6F-68D38119BFC6}"/>
                </a:ext>
              </a:extLst>
            </p:cNvPr>
            <p:cNvPicPr>
              <a:picLocks noChangeAspect="1"/>
            </p:cNvPicPr>
            <p:nvPr/>
          </p:nvPicPr>
          <p:blipFill>
            <a:blip r:embed="rId3"/>
            <a:srcRect l="-608" t="5998" r="890" b="6986"/>
            <a:stretch/>
          </p:blipFill>
          <p:spPr>
            <a:xfrm>
              <a:off x="9029245" y="613336"/>
              <a:ext cx="3000196" cy="2432533"/>
            </a:xfrm>
            <a:prstGeom prst="rect">
              <a:avLst/>
            </a:prstGeom>
            <a:ln>
              <a:noFill/>
            </a:ln>
            <a:effectLst>
              <a:outerShdw blurRad="292100" dist="139700" dir="2700000" algn="tl" rotWithShape="0">
                <a:srgbClr val="333333">
                  <a:alpha val="65000"/>
                </a:srgbClr>
              </a:outerShdw>
            </a:effectLst>
          </p:spPr>
        </p:pic>
      </p:grpSp>
      <p:sp>
        <p:nvSpPr>
          <p:cNvPr id="9" name="Title 1">
            <a:extLst>
              <a:ext uri="{FF2B5EF4-FFF2-40B4-BE49-F238E27FC236}">
                <a16:creationId xmlns:a16="http://schemas.microsoft.com/office/drawing/2014/main" id="{037A51AC-572F-24B8-0448-65869473A100}"/>
              </a:ext>
            </a:extLst>
          </p:cNvPr>
          <p:cNvSpPr txBox="1">
            <a:spLocks/>
          </p:cNvSpPr>
          <p:nvPr/>
        </p:nvSpPr>
        <p:spPr>
          <a:xfrm>
            <a:off x="152399" y="1"/>
            <a:ext cx="11887200" cy="457200"/>
          </a:xfrm>
          <a:prstGeom prst="rect">
            <a:avLst/>
          </a:prstGeom>
        </p:spPr>
        <p:txBody>
          <a:bodyPr vert="horz" wrap="none" lIns="0" tIns="0" rIns="0" bIns="0" rtlCol="0" anchor="ctr" anchorCtr="0">
            <a:noAutofit/>
          </a:bodyPr>
          <a:lstStyle>
            <a:lvl1pPr marL="0" indent="-11113" algn="l" defTabSz="457200" rtl="0" eaLnBrk="1" latinLnBrk="0" hangingPunct="1">
              <a:spcBef>
                <a:spcPct val="0"/>
              </a:spcBef>
              <a:buNone/>
              <a:tabLst/>
              <a:defRPr sz="2400" b="1" kern="1200" baseline="0">
                <a:solidFill>
                  <a:schemeClr val="tx1"/>
                </a:solidFill>
                <a:latin typeface="Arial"/>
                <a:ea typeface="+mj-ea"/>
                <a:cs typeface="Arial"/>
              </a:defRPr>
            </a:lvl1pPr>
          </a:lstStyle>
          <a:p>
            <a:pPr marL="0" marR="0" lvl="0" indent="-11113" algn="l" defTabSz="457200" rtl="0" eaLnBrk="1" fontAlgn="auto" latinLnBrk="0" hangingPunct="1">
              <a:lnSpc>
                <a:spcPct val="100000"/>
              </a:lnSpc>
              <a:spcBef>
                <a:spcPct val="0"/>
              </a:spcBef>
              <a:spcAft>
                <a:spcPts val="0"/>
              </a:spcAft>
              <a:buClrTx/>
              <a:buSzTx/>
              <a:buFontTx/>
              <a:buNone/>
              <a:tabLst/>
              <a:defRPr/>
            </a:pPr>
            <a:r>
              <a:rPr kumimoji="0" lang="en-US" sz="2400" b="1" i="0" u="none" strike="noStrike" kern="1200" cap="none" spc="0" normalizeH="0" baseline="0" noProof="1">
                <a:ln>
                  <a:noFill/>
                </a:ln>
                <a:solidFill>
                  <a:prstClr val="black"/>
                </a:solidFill>
                <a:effectLst/>
                <a:uLnTx/>
                <a:uFillTx/>
                <a:latin typeface="Arial"/>
                <a:ea typeface="+mj-ea"/>
                <a:cs typeface="Arial"/>
              </a:rPr>
              <a:t>Annotation Protocol</a:t>
            </a:r>
          </a:p>
        </p:txBody>
      </p:sp>
    </p:spTree>
    <p:extLst>
      <p:ext uri="{BB962C8B-B14F-4D97-AF65-F5344CB8AC3E}">
        <p14:creationId xmlns:p14="http://schemas.microsoft.com/office/powerpoint/2010/main" val="164687402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1" end="1"/>
                                            </p:txEl>
                                          </p:spTgt>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3">
                                            <p:txEl>
                                              <p:pRg st="2" end="2"/>
                                            </p:txEl>
                                          </p:spTgt>
                                        </p:tgtEl>
                                        <p:attrNameLst>
                                          <p:attrName>style.visibility</p:attrName>
                                        </p:attrNameLst>
                                      </p:cBhvr>
                                      <p:to>
                                        <p:strVal val="visible"/>
                                      </p:to>
                                    </p:set>
                                  </p:childTnLst>
                                </p:cTn>
                              </p:par>
                              <p:par>
                                <p:cTn id="9" presetID="1" presetClass="entr" presetSubtype="0" fill="hold" nodeType="withEffect">
                                  <p:stCondLst>
                                    <p:cond delay="0"/>
                                  </p:stCondLst>
                                  <p:childTnLst>
                                    <p:set>
                                      <p:cBhvr>
                                        <p:cTn id="10"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3">
                                            <p:txEl>
                                              <p:pRg st="4" end="4"/>
                                            </p:txEl>
                                          </p:spTgt>
                                        </p:tgtEl>
                                        <p:attrNameLst>
                                          <p:attrName>style.visibility</p:attrName>
                                        </p:attrNameLst>
                                      </p:cBhvr>
                                      <p:to>
                                        <p:strVal val="visible"/>
                                      </p:to>
                                    </p:set>
                                  </p:childTnLst>
                                </p:cTn>
                              </p:par>
                              <p:par>
                                <p:cTn id="15" presetID="1" presetClass="entr" presetSubtype="0" fill="hold" nodeType="withEffect">
                                  <p:stCondLst>
                                    <p:cond delay="0"/>
                                  </p:stCondLst>
                                  <p:childTnLst>
                                    <p:set>
                                      <p:cBhvr>
                                        <p:cTn id="16" dur="1" fill="hold">
                                          <p:stCondLst>
                                            <p:cond delay="0"/>
                                          </p:stCondLst>
                                        </p:cTn>
                                        <p:tgtEl>
                                          <p:spTgt spid="3">
                                            <p:txEl>
                                              <p:pRg st="5" end="5"/>
                                            </p:txEl>
                                          </p:spTgt>
                                        </p:tgtEl>
                                        <p:attrNameLst>
                                          <p:attrName>style.visibility</p:attrName>
                                        </p:attrNameLst>
                                      </p:cBhvr>
                                      <p:to>
                                        <p:strVal val="visible"/>
                                      </p:to>
                                    </p:set>
                                  </p:childTnLst>
                                </p:cTn>
                              </p:par>
                              <p:par>
                                <p:cTn id="17" presetID="1" presetClass="entr" presetSubtype="0" fill="hold" nodeType="withEffect">
                                  <p:stCondLst>
                                    <p:cond delay="0"/>
                                  </p:stCondLst>
                                  <p:childTnLst>
                                    <p:set>
                                      <p:cBhvr>
                                        <p:cTn id="18" dur="1" fill="hold">
                                          <p:stCondLst>
                                            <p:cond delay="0"/>
                                          </p:stCondLst>
                                        </p:cTn>
                                        <p:tgtEl>
                                          <p:spTgt spid="3">
                                            <p:txEl>
                                              <p:pRg st="6" end="6"/>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theme/theme1.xml><?xml version="1.0" encoding="utf-8"?>
<a:theme xmlns:a="http://schemas.openxmlformats.org/drawingml/2006/main" name="1_ISIP Title Slid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ppt/theme/theme2.xml><?xml version="1.0" encoding="utf-8"?>
<a:theme xmlns:a="http://schemas.openxmlformats.org/drawingml/2006/main" name="2_ISIP Content Slid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ppt/theme/theme3.xml><?xml version="1.0" encoding="utf-8"?>
<a:theme xmlns:a="http://schemas.openxmlformats.org/drawingml/2006/main" name="2_ISIP Title Slid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ppt/theme/theme4.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5.xml><?xml version="1.0" encoding="utf-8"?>
<a:theme xmlns:a="http://schemas.openxmlformats.org/drawingml/2006/main" name="3_ISIP Content Slid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ppt/theme/theme6.xml><?xml version="1.0" encoding="utf-8"?>
<a:theme xmlns:a="http://schemas.openxmlformats.org/drawingml/2006/main" name="1_Office Theme">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ppt/theme/theme7.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Yu Gothic Light"/>
        <a:font script="Hang" typeface="맑은 고딕"/>
        <a:font script="Hans" typeface="DengXian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Yu Gothic"/>
        <a:font script="Hang" typeface="맑은 고딕"/>
        <a:font script="Hans" typeface="DengXian"/>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8.xml><?xml version="1.0" encoding="utf-8"?>
<a:theme xmlns:a="http://schemas.openxmlformats.org/drawingml/2006/main" name="Office Theme">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docProps/app.xml><?xml version="1.0" encoding="utf-8"?>
<Properties xmlns="http://schemas.openxmlformats.org/officeDocument/2006/extended-properties" xmlns:vt="http://schemas.openxmlformats.org/officeDocument/2006/docPropsVTypes">
  <Template/>
  <TotalTime>26873</TotalTime>
  <Words>3446</Words>
  <Application>Microsoft Macintosh PowerPoint</Application>
  <PresentationFormat>Widescreen</PresentationFormat>
  <Paragraphs>295</Paragraphs>
  <Slides>31</Slides>
  <Notes>16</Notes>
  <HiddenSlides>0</HiddenSlides>
  <MMClips>0</MMClips>
  <ScaleCrop>false</ScaleCrop>
  <HeadingPairs>
    <vt:vector size="8" baseType="variant">
      <vt:variant>
        <vt:lpstr>Fonts Used</vt:lpstr>
      </vt:variant>
      <vt:variant>
        <vt:i4>8</vt:i4>
      </vt:variant>
      <vt:variant>
        <vt:lpstr>Theme</vt:lpstr>
      </vt:variant>
      <vt:variant>
        <vt:i4>6</vt:i4>
      </vt:variant>
      <vt:variant>
        <vt:lpstr>Embedded OLE Servers</vt:lpstr>
      </vt:variant>
      <vt:variant>
        <vt:i4>1</vt:i4>
      </vt:variant>
      <vt:variant>
        <vt:lpstr>Slide Titles</vt:lpstr>
      </vt:variant>
      <vt:variant>
        <vt:i4>31</vt:i4>
      </vt:variant>
    </vt:vector>
  </HeadingPairs>
  <TitlesOfParts>
    <vt:vector size="46" baseType="lpstr">
      <vt:lpstr>Aptos</vt:lpstr>
      <vt:lpstr>Aptos Display</vt:lpstr>
      <vt:lpstr>Arial</vt:lpstr>
      <vt:lpstr>Calibri</vt:lpstr>
      <vt:lpstr>Cambria Math</vt:lpstr>
      <vt:lpstr>Georgia</vt:lpstr>
      <vt:lpstr>Times New Roman</vt:lpstr>
      <vt:lpstr>Wingdings</vt:lpstr>
      <vt:lpstr>1_ISIP Title Slide</vt:lpstr>
      <vt:lpstr>2_ISIP Content Slide</vt:lpstr>
      <vt:lpstr>2_ISIP Title Slide</vt:lpstr>
      <vt:lpstr>Office Theme</vt:lpstr>
      <vt:lpstr>3_ISIP Content Slide</vt:lpstr>
      <vt:lpstr>1_Office Theme</vt:lpstr>
      <vt:lpstr>Prism</vt:lpstr>
      <vt:lpstr>PowerPoint Presentation</vt:lpstr>
      <vt:lpstr>Abstract</vt:lpstr>
      <vt:lpstr>But First, a Little Background on Biofilms From An Expert...</vt:lpstr>
      <vt:lpstr>PowerPoint Presentation</vt:lpstr>
      <vt:lpstr>PowerPoint Presentation</vt:lpstr>
      <vt:lpstr>PowerPoint Presentation</vt:lpstr>
      <vt:lpstr>PowerPoint Presentation</vt:lpstr>
      <vt:lpstr>PowerPoint Presentation</vt:lpstr>
      <vt:lpstr>Philosophical Musings</vt:lpstr>
      <vt:lpstr>PowerPoint Presentation</vt:lpstr>
      <vt:lpstr>PowerPoint Presentation</vt:lpstr>
      <vt:lpstr>Why is Data Important?</vt:lpstr>
      <vt:lpstr>PowerPoint Presentation</vt:lpstr>
      <vt:lpstr>PowerPoint Presentation</vt:lpstr>
      <vt:lpstr>PowerPoint Presentation</vt:lpstr>
      <vt:lpstr>PowerPoint Presentation</vt:lpstr>
      <vt:lpstr>PowerPoint Presentation</vt:lpstr>
      <vt:lpstr>PowerPoint Presentation</vt:lpstr>
      <vt:lpstr>Deep Residual Networks (ResNet-18)</vt:lpstr>
      <vt:lpstr>A Comparison of Performance of Leading Deep Learning Systems</vt:lpstr>
      <vt:lpstr>What Can Machine Learning Do For Biofilm Engineering?</vt:lpstr>
      <vt:lpstr>Annotation of Images and Supervised Learning</vt:lpstr>
      <vt:lpstr>The Biofilm Imaging Library Founded in 2025</vt:lpstr>
      <vt:lpstr>The Biofilm Imaging Library Distributes Data, Software and Models</vt:lpstr>
      <vt:lpstr>Vibe Research Is Coming</vt:lpstr>
      <vt:lpstr>The Research Pipeline is Changing</vt:lpstr>
      <vt:lpstr>Summary, Conclusions and Future Work</vt:lpstr>
      <vt:lpstr>Acknowledgements</vt:lpstr>
      <vt:lpstr>PowerPoint Presentation</vt:lpstr>
      <vt:lpstr>Book Chapter </vt:lpstr>
      <vt:lpstr>PowerPoint Presentation</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Deep Learning Approaches to Automate Seizure Detection</dc:title>
  <dc:creator>Vinit Shah</dc:creator>
  <cp:lastModifiedBy>Joseph Picone</cp:lastModifiedBy>
  <cp:revision>885</cp:revision>
  <cp:lastPrinted>2025-12-06T13:24:58Z</cp:lastPrinted>
  <dcterms:created xsi:type="dcterms:W3CDTF">2017-04-23T05:30:39Z</dcterms:created>
  <dcterms:modified xsi:type="dcterms:W3CDTF">2026-09-23T16:53:40Z</dcterms:modified>
</cp:coreProperties>
</file>