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</p:sldMasterIdLst>
  <p:notesMasterIdLst>
    <p:notesMasterId r:id="rId44"/>
  </p:notesMasterIdLst>
  <p:sldIdLst>
    <p:sldId id="311" r:id="rId2"/>
    <p:sldId id="309" r:id="rId3"/>
    <p:sldId id="324" r:id="rId4"/>
    <p:sldId id="273" r:id="rId5"/>
    <p:sldId id="274" r:id="rId6"/>
    <p:sldId id="271" r:id="rId7"/>
    <p:sldId id="325" r:id="rId8"/>
    <p:sldId id="304" r:id="rId9"/>
    <p:sldId id="306" r:id="rId10"/>
    <p:sldId id="256" r:id="rId11"/>
    <p:sldId id="257" r:id="rId12"/>
    <p:sldId id="258" r:id="rId13"/>
    <p:sldId id="259" r:id="rId14"/>
    <p:sldId id="323" r:id="rId15"/>
    <p:sldId id="272" r:id="rId16"/>
    <p:sldId id="261" r:id="rId17"/>
    <p:sldId id="310" r:id="rId18"/>
    <p:sldId id="308" r:id="rId19"/>
    <p:sldId id="260" r:id="rId20"/>
    <p:sldId id="307" r:id="rId21"/>
    <p:sldId id="322" r:id="rId22"/>
    <p:sldId id="262" r:id="rId23"/>
    <p:sldId id="312" r:id="rId24"/>
    <p:sldId id="320" r:id="rId25"/>
    <p:sldId id="313" r:id="rId26"/>
    <p:sldId id="314" r:id="rId27"/>
    <p:sldId id="265" r:id="rId28"/>
    <p:sldId id="316" r:id="rId29"/>
    <p:sldId id="318" r:id="rId30"/>
    <p:sldId id="319" r:id="rId31"/>
    <p:sldId id="266" r:id="rId32"/>
    <p:sldId id="267" r:id="rId33"/>
    <p:sldId id="263" r:id="rId34"/>
    <p:sldId id="268" r:id="rId35"/>
    <p:sldId id="269" r:id="rId36"/>
    <p:sldId id="275" r:id="rId37"/>
    <p:sldId id="277" r:id="rId38"/>
    <p:sldId id="321" r:id="rId39"/>
    <p:sldId id="282" r:id="rId40"/>
    <p:sldId id="326" r:id="rId41"/>
    <p:sldId id="327" r:id="rId42"/>
    <p:sldId id="283" r:id="rId43"/>
  </p:sldIdLst>
  <p:sldSz cx="14630400" cy="82296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71FEBD8-FF6F-8F4F-BC93-F86196CB5639}" v="1929" dt="2025-04-24T12:35:12.92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211"/>
    <p:restoredTop sz="94650"/>
  </p:normalViewPr>
  <p:slideViewPr>
    <p:cSldViewPr snapToGrid="0">
      <p:cViewPr varScale="1">
        <p:scale>
          <a:sx n="111" d="100"/>
          <a:sy n="111" d="100"/>
        </p:scale>
        <p:origin x="224" y="7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 b="0" dirty="0"/>
              <a:t>Machine Learning Results</a:t>
            </a:r>
            <a:r>
              <a:rPr lang="en-US" sz="1600" b="0" baseline="0" dirty="0"/>
              <a:t> w</a:t>
            </a:r>
            <a:r>
              <a:rPr lang="en-US" sz="1600" b="0" dirty="0"/>
              <a:t>ith</a:t>
            </a:r>
            <a:r>
              <a:rPr lang="en-US" sz="1600" b="0" baseline="0" dirty="0"/>
              <a:t> and without MK-801</a:t>
            </a:r>
            <a:endParaRPr lang="en-US" sz="1600" b="0" dirty="0"/>
          </a:p>
        </c:rich>
      </c:tx>
      <c:layout>
        <c:manualLayout>
          <c:xMode val="edge"/>
          <c:yMode val="edge"/>
          <c:x val="0.17577987993990885"/>
          <c:y val="3.256035487653272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KNN</c:v>
                </c:pt>
              </c:strCache>
            </c:strRef>
          </c:tx>
          <c:spPr>
            <a:solidFill>
              <a:srgbClr val="1F77B4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Double Threshold with MK-801 (0-200ms)</c:v>
                </c:pt>
                <c:pt idx="1">
                  <c:v>Double Threshold without MK-801 (0-200ms)</c:v>
                </c:pt>
                <c:pt idx="2">
                  <c:v>Single Threshold with MK-801 (0-200ms)</c:v>
                </c:pt>
                <c:pt idx="3">
                  <c:v>Single Threshold without MK-801 (0-200ms)</c:v>
                </c:pt>
                <c:pt idx="4">
                  <c:v>Double Threshold with MK-801 (0-10ms)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0.44293706293706298</c:v>
                </c:pt>
                <c:pt idx="1">
                  <c:v>0.97838943431509995</c:v>
                </c:pt>
                <c:pt idx="2">
                  <c:v>0.96645687645687595</c:v>
                </c:pt>
                <c:pt idx="3">
                  <c:v>0.98598644226273902</c:v>
                </c:pt>
                <c:pt idx="4">
                  <c:v>0.44338044293700002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405-6F4A-AFF1-F1FBA5AA6DCC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RF</c:v>
                </c:pt>
              </c:strCache>
            </c:strRef>
          </c:tx>
          <c:spPr>
            <a:solidFill>
              <a:srgbClr val="FF7F0E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Double Threshold with MK-801 (0-200ms)</c:v>
                </c:pt>
                <c:pt idx="1">
                  <c:v>Double Threshold without MK-801 (0-200ms)</c:v>
                </c:pt>
                <c:pt idx="2">
                  <c:v>Single Threshold with MK-801 (0-200ms)</c:v>
                </c:pt>
                <c:pt idx="3">
                  <c:v>Single Threshold without MK-801 (0-200ms)</c:v>
                </c:pt>
                <c:pt idx="4">
                  <c:v>Double Threshold with MK-801 (0-10ms)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0.56617715617715603</c:v>
                </c:pt>
                <c:pt idx="1">
                  <c:v>0.93198924731182797</c:v>
                </c:pt>
                <c:pt idx="2">
                  <c:v>0.94827505827505798</c:v>
                </c:pt>
                <c:pt idx="3">
                  <c:v>0.91702898550724599</c:v>
                </c:pt>
                <c:pt idx="4">
                  <c:v>0.56920745920745897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405-6F4A-AFF1-F1FBA5AA6DCC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SVM</c:v>
                </c:pt>
              </c:strCache>
            </c:strRef>
          </c:tx>
          <c:spPr>
            <a:solidFill>
              <a:srgbClr val="2CA02C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Double Threshold with MK-801 (0-200ms)</c:v>
                </c:pt>
                <c:pt idx="1">
                  <c:v>Double Threshold without MK-801 (0-200ms)</c:v>
                </c:pt>
                <c:pt idx="2">
                  <c:v>Single Threshold with MK-801 (0-200ms)</c:v>
                </c:pt>
                <c:pt idx="3">
                  <c:v>Single Threshold without MK-801 (0-200ms)</c:v>
                </c:pt>
                <c:pt idx="4">
                  <c:v>Double Threshold with MK-801 (0-10ms)</c:v>
                </c:pt>
              </c:strCache>
            </c:strRef>
          </c:cat>
          <c:val>
            <c:numRef>
              <c:f>Sheet1!$D$2:$D$6</c:f>
              <c:numCache>
                <c:formatCode>General</c:formatCode>
                <c:ptCount val="5"/>
                <c:pt idx="0">
                  <c:v>0.57550116550116504</c:v>
                </c:pt>
                <c:pt idx="1">
                  <c:v>0.97406498363721306</c:v>
                </c:pt>
                <c:pt idx="2">
                  <c:v>0.94219114219114197</c:v>
                </c:pt>
                <c:pt idx="3">
                  <c:v>0.93425666199158497</c:v>
                </c:pt>
                <c:pt idx="4">
                  <c:v>0.56920745920745897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405-6F4A-AFF1-F1FBA5AA6DC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477215600"/>
        <c:axId val="1477214640"/>
      </c:barChart>
      <c:catAx>
        <c:axId val="14772156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77214640"/>
        <c:crosses val="autoZero"/>
        <c:auto val="1"/>
        <c:lblAlgn val="ctr"/>
        <c:lblOffset val="100"/>
        <c:noMultiLvlLbl val="0"/>
      </c:catAx>
      <c:valAx>
        <c:axId val="1477214640"/>
        <c:scaling>
          <c:orientation val="minMax"/>
          <c:max val="1"/>
          <c:min val="0.4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772156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3205F3-CC44-754C-B3E3-3535F27BC1AE}" type="datetimeFigureOut">
              <a:rPr lang="en-US" smtClean="0"/>
              <a:t>4/24/25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AB5766-3A38-EE43-BA17-01F1FEF58A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0222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97280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1pPr>
    <a:lvl2pPr marL="548640" algn="l" defTabSz="1097280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2pPr>
    <a:lvl3pPr marL="1097280" algn="l" defTabSz="1097280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3pPr>
    <a:lvl4pPr marL="1645920" algn="l" defTabSz="1097280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4pPr>
    <a:lvl5pPr marL="2194560" algn="l" defTabSz="1097280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5pPr>
    <a:lvl6pPr marL="2743200" algn="l" defTabSz="1097280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6pPr>
    <a:lvl7pPr marL="3291840" algn="l" defTabSz="1097280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7pPr>
    <a:lvl8pPr marL="3840480" algn="l" defTabSz="1097280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8pPr>
    <a:lvl9pPr marL="4389120" algn="l" defTabSz="1097280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AB5766-3A38-EE43-BA17-01F1FEF58A5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4141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AB5766-3A38-EE43-BA17-01F1FEF58A5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3237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707FFD-39F8-D95D-9C2F-5FED40BF8B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33F40A7-A4DF-20CA-ED03-F7234AF8DA7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76C398C-7BFE-F279-6A88-2B37598523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8F5E48-E684-401B-EAAA-1798896E4AC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AB5766-3A38-EE43-BA17-01F1FEF58A5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5011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AB5766-3A38-EE43-BA17-01F1FEF58A5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7343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AB5766-3A38-EE43-BA17-01F1FEF58A5E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3764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1346836"/>
            <a:ext cx="10972800" cy="2865120"/>
          </a:xfrm>
        </p:spPr>
        <p:txBody>
          <a:bodyPr anchor="b"/>
          <a:lstStyle>
            <a:lvl1pPr algn="ctr"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4322446"/>
            <a:ext cx="10972800" cy="1986914"/>
          </a:xfrm>
        </p:spPr>
        <p:txBody>
          <a:bodyPr/>
          <a:lstStyle>
            <a:lvl1pPr marL="0" indent="0" algn="ctr">
              <a:buNone/>
              <a:defRPr sz="2880"/>
            </a:lvl1pPr>
            <a:lvl2pPr marL="548640" indent="0" algn="ctr">
              <a:buNone/>
              <a:defRPr sz="2400"/>
            </a:lvl2pPr>
            <a:lvl3pPr marL="1097280" indent="0" algn="ctr">
              <a:buNone/>
              <a:defRPr sz="2160"/>
            </a:lvl3pPr>
            <a:lvl4pPr marL="1645920" indent="0" algn="ctr">
              <a:buNone/>
              <a:defRPr sz="1920"/>
            </a:lvl4pPr>
            <a:lvl5pPr marL="2194560" indent="0" algn="ctr">
              <a:buNone/>
              <a:defRPr sz="1920"/>
            </a:lvl5pPr>
            <a:lvl6pPr marL="2743200" indent="0" algn="ctr">
              <a:buNone/>
              <a:defRPr sz="1920"/>
            </a:lvl6pPr>
            <a:lvl7pPr marL="3291840" indent="0" algn="ctr">
              <a:buNone/>
              <a:defRPr sz="1920"/>
            </a:lvl7pPr>
            <a:lvl8pPr marL="3840480" indent="0" algn="ctr">
              <a:buNone/>
              <a:defRPr sz="1920"/>
            </a:lvl8pPr>
            <a:lvl9pPr marL="4389120" indent="0" algn="ctr">
              <a:buNone/>
              <a:defRPr sz="192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10BDB-4A4D-F544-84B2-BE30559991E4}" type="datetime1">
              <a:rPr lang="en-US" smtClean="0"/>
              <a:t>4/24/25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01D23-7492-5342-B70C-5EA56B4507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6733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3DBA8-4BB0-0F40-B422-81F0448B3FEA}" type="datetime1">
              <a:rPr lang="en-US" smtClean="0"/>
              <a:t>4/24/25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01D23-7492-5342-B70C-5EA56B4507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5309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469880" y="438150"/>
            <a:ext cx="3154680" cy="697420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5840" y="438150"/>
            <a:ext cx="9281160" cy="697420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99A5D-9F7D-5D49-BAE5-741A16B0167F}" type="datetime1">
              <a:rPr lang="en-US" smtClean="0"/>
              <a:t>4/24/25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01D23-7492-5342-B70C-5EA56B4507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6286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28602-3747-9A4F-A8C3-24E1292D80FF}" type="datetime1">
              <a:rPr lang="en-US" smtClean="0"/>
              <a:t>4/24/25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01D23-7492-5342-B70C-5EA56B4507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3231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8220" y="2051686"/>
            <a:ext cx="12618720" cy="3423284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98220" y="5507356"/>
            <a:ext cx="12618720" cy="1800224"/>
          </a:xfrm>
        </p:spPr>
        <p:txBody>
          <a:bodyPr/>
          <a:lstStyle>
            <a:lvl1pPr marL="0" indent="0">
              <a:buNone/>
              <a:defRPr sz="2880">
                <a:solidFill>
                  <a:schemeClr val="tx1">
                    <a:tint val="82000"/>
                  </a:schemeClr>
                </a:solidFill>
              </a:defRPr>
            </a:lvl1pPr>
            <a:lvl2pPr marL="54864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2pPr>
            <a:lvl3pPr marL="1097280" indent="0">
              <a:buNone/>
              <a:defRPr sz="2160">
                <a:solidFill>
                  <a:schemeClr val="tx1">
                    <a:tint val="82000"/>
                  </a:schemeClr>
                </a:solidFill>
              </a:defRPr>
            </a:lvl3pPr>
            <a:lvl4pPr marL="164592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4pPr>
            <a:lvl5pPr marL="219456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5pPr>
            <a:lvl6pPr marL="274320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6pPr>
            <a:lvl7pPr marL="329184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7pPr>
            <a:lvl8pPr marL="384048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8pPr>
            <a:lvl9pPr marL="438912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D3C42-89A0-D74B-A43D-2E36D49AAACC}" type="datetime1">
              <a:rPr lang="en-US" smtClean="0"/>
              <a:t>4/24/25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01D23-7492-5342-B70C-5EA56B4507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9398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5840" y="2190750"/>
            <a:ext cx="6217920" cy="52216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06640" y="2190750"/>
            <a:ext cx="6217920" cy="52216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88F9E-9122-3748-AFDB-7E375A9C3CD8}" type="datetime1">
              <a:rPr lang="en-US" smtClean="0"/>
              <a:t>4/24/25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01D23-7492-5342-B70C-5EA56B4507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5387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7746" y="438150"/>
            <a:ext cx="12618720" cy="159067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7746" y="2017396"/>
            <a:ext cx="6189344" cy="988694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7746" y="3006090"/>
            <a:ext cx="6189344" cy="44215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406640" y="2017396"/>
            <a:ext cx="6219826" cy="988694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406640" y="3006090"/>
            <a:ext cx="6219826" cy="44215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5F3B6-8C30-CA4C-AAE1-5AF1BF8471DA}" type="datetime1">
              <a:rPr lang="en-US" smtClean="0"/>
              <a:t>4/24/25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01D23-7492-5342-B70C-5EA56B4507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9185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01A31-1E42-FD4A-8770-B349FBB3B4D6}" type="datetime1">
              <a:rPr lang="en-US" smtClean="0"/>
              <a:t>4/24/25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01D23-7492-5342-B70C-5EA56B4507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6945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48CE0-F3CE-C84B-B777-B6EABB5AF799}" type="datetime1">
              <a:rPr lang="en-US" smtClean="0"/>
              <a:t>4/24/25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01D23-7492-5342-B70C-5EA56B4507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9520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7746" y="548640"/>
            <a:ext cx="4718684" cy="1920240"/>
          </a:xfrm>
        </p:spPr>
        <p:txBody>
          <a:bodyPr anchor="b"/>
          <a:lstStyle>
            <a:lvl1pPr>
              <a:defRPr sz="384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19826" y="1184911"/>
            <a:ext cx="7406640" cy="5848350"/>
          </a:xfrm>
        </p:spPr>
        <p:txBody>
          <a:bodyPr/>
          <a:lstStyle>
            <a:lvl1pPr>
              <a:defRPr sz="3840"/>
            </a:lvl1pPr>
            <a:lvl2pPr>
              <a:defRPr sz="3360"/>
            </a:lvl2pPr>
            <a:lvl3pPr>
              <a:defRPr sz="288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7746" y="2468880"/>
            <a:ext cx="4718684" cy="4573906"/>
          </a:xfrm>
        </p:spPr>
        <p:txBody>
          <a:bodyPr/>
          <a:lstStyle>
            <a:lvl1pPr marL="0" indent="0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40FBD-86BA-4D44-985A-F47122682444}" type="datetime1">
              <a:rPr lang="en-US" smtClean="0"/>
              <a:t>4/24/25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01D23-7492-5342-B70C-5EA56B4507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0855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7746" y="548640"/>
            <a:ext cx="4718684" cy="1920240"/>
          </a:xfrm>
        </p:spPr>
        <p:txBody>
          <a:bodyPr anchor="b"/>
          <a:lstStyle>
            <a:lvl1pPr>
              <a:defRPr sz="384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219826" y="1184911"/>
            <a:ext cx="7406640" cy="5848350"/>
          </a:xfrm>
        </p:spPr>
        <p:txBody>
          <a:bodyPr anchor="t"/>
          <a:lstStyle>
            <a:lvl1pPr marL="0" indent="0">
              <a:buNone/>
              <a:defRPr sz="3840"/>
            </a:lvl1pPr>
            <a:lvl2pPr marL="548640" indent="0">
              <a:buNone/>
              <a:defRPr sz="3360"/>
            </a:lvl2pPr>
            <a:lvl3pPr marL="1097280" indent="0">
              <a:buNone/>
              <a:defRPr sz="288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7746" y="2468880"/>
            <a:ext cx="4718684" cy="4573906"/>
          </a:xfrm>
        </p:spPr>
        <p:txBody>
          <a:bodyPr/>
          <a:lstStyle>
            <a:lvl1pPr marL="0" indent="0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93D27-0298-F94E-82CD-47753068246B}" type="datetime1">
              <a:rPr lang="en-US" smtClean="0"/>
              <a:t>4/24/25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01D23-7492-5342-B70C-5EA56B4507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2306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5840" y="438150"/>
            <a:ext cx="12618720" cy="15906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40" y="2190750"/>
            <a:ext cx="12618720" cy="52216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05840" y="7627621"/>
            <a:ext cx="329184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4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F69E523-F0E7-674B-96D1-542932693023}" type="datetime1">
              <a:rPr lang="en-US" smtClean="0"/>
              <a:t>4/24/25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6320" y="7627621"/>
            <a:ext cx="493776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4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32720" y="7627621"/>
            <a:ext cx="329184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4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F601D23-7492-5342-B70C-5EA56B4507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923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ftr="0" dt="0"/>
  <p:txStyles>
    <p:titleStyle>
      <a:lvl1pPr algn="l" defTabSz="1097280" rtl="0" eaLnBrk="1" latinLnBrk="0" hangingPunct="1">
        <a:lnSpc>
          <a:spcPct val="90000"/>
        </a:lnSpc>
        <a:spcBef>
          <a:spcPct val="0"/>
        </a:spcBef>
        <a:buNone/>
        <a:defRPr sz="528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109728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46888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301752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png"/><Relationship Id="rId7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5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3D0275-9583-E747-9B65-F2A2FF4AE0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01D23-7492-5342-B70C-5EA56B450753}" type="slidenum">
              <a:rPr lang="en-US" smtClean="0"/>
              <a:t>1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7E016CC-50F9-1423-512B-A3033B50609B}"/>
              </a:ext>
            </a:extLst>
          </p:cNvPr>
          <p:cNvSpPr txBox="1"/>
          <p:nvPr/>
        </p:nvSpPr>
        <p:spPr>
          <a:xfrm>
            <a:off x="749300" y="496838"/>
            <a:ext cx="12875260" cy="73712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4400" b="1" dirty="0">
                <a:effectLst/>
                <a:latin typeface="Helvetica" pitchFamily="2" charset="0"/>
              </a:rPr>
              <a:t>Virtual White Matter: </a:t>
            </a:r>
          </a:p>
          <a:p>
            <a:pPr algn="ctr">
              <a:buNone/>
            </a:pPr>
            <a:endParaRPr lang="en-US" sz="4400" dirty="0">
              <a:effectLst/>
              <a:latin typeface="Helvetica" pitchFamily="2" charset="0"/>
            </a:endParaRPr>
          </a:p>
          <a:p>
            <a:pPr algn="ctr">
              <a:buNone/>
            </a:pPr>
            <a:r>
              <a:rPr lang="en-US" sz="4400" dirty="0">
                <a:effectLst/>
                <a:latin typeface="Helvetica" pitchFamily="2" charset="0"/>
              </a:rPr>
              <a:t>A Novel System for Cross-Dish Neural Interaction and Modulation</a:t>
            </a:r>
          </a:p>
          <a:p>
            <a:pPr algn="ctr">
              <a:buNone/>
            </a:pPr>
            <a:endParaRPr lang="en-US" sz="4400" dirty="0">
              <a:effectLst/>
              <a:latin typeface="Helvetica" pitchFamily="2" charset="0"/>
            </a:endParaRPr>
          </a:p>
          <a:p>
            <a:pPr algn="ctr">
              <a:buNone/>
            </a:pPr>
            <a:r>
              <a:rPr lang="en-US" sz="2500" dirty="0">
                <a:effectLst/>
                <a:latin typeface="Helvetica" pitchFamily="2" charset="0"/>
              </a:rPr>
              <a:t>A Thesis Proposal </a:t>
            </a:r>
          </a:p>
          <a:p>
            <a:pPr algn="ctr">
              <a:buNone/>
            </a:pPr>
            <a:r>
              <a:rPr lang="en-US" sz="2500" dirty="0">
                <a:effectLst/>
                <a:latin typeface="Helvetica" pitchFamily="2" charset="0"/>
              </a:rPr>
              <a:t>Submitted to</a:t>
            </a:r>
          </a:p>
          <a:p>
            <a:pPr algn="ctr">
              <a:buNone/>
            </a:pPr>
            <a:r>
              <a:rPr lang="en-US" sz="2500" dirty="0">
                <a:effectLst/>
                <a:latin typeface="Helvetica" pitchFamily="2" charset="0"/>
              </a:rPr>
              <a:t>the Temple University Graduate Board</a:t>
            </a:r>
          </a:p>
          <a:p>
            <a:pPr algn="ctr">
              <a:buNone/>
            </a:pPr>
            <a:endParaRPr lang="en-US" sz="2800" dirty="0">
              <a:effectLst/>
              <a:latin typeface="Helvetica" pitchFamily="2" charset="0"/>
            </a:endParaRPr>
          </a:p>
          <a:p>
            <a:pPr algn="ctr">
              <a:buNone/>
            </a:pPr>
            <a:r>
              <a:rPr lang="en-US" sz="2500" dirty="0">
                <a:effectLst/>
                <a:latin typeface="Helvetica" pitchFamily="2" charset="0"/>
              </a:rPr>
              <a:t>In Partial Fulfillment of the Requirements for the Degree</a:t>
            </a:r>
          </a:p>
          <a:p>
            <a:pPr algn="ctr">
              <a:buNone/>
            </a:pPr>
            <a:r>
              <a:rPr lang="en-US" sz="2500" dirty="0">
                <a:effectLst/>
                <a:latin typeface="Helvetica" pitchFamily="2" charset="0"/>
              </a:rPr>
              <a:t>DOCTOR OF PHILOSOPHY</a:t>
            </a:r>
          </a:p>
          <a:p>
            <a:pPr algn="ctr">
              <a:buNone/>
            </a:pPr>
            <a:endParaRPr lang="en-US" sz="2500" dirty="0">
              <a:effectLst/>
              <a:latin typeface="Helvetica" pitchFamily="2" charset="0"/>
            </a:endParaRPr>
          </a:p>
          <a:p>
            <a:pPr algn="ctr">
              <a:buNone/>
            </a:pPr>
            <a:r>
              <a:rPr lang="en-US" sz="2500" dirty="0">
                <a:effectLst/>
                <a:latin typeface="Helvetica" pitchFamily="2" charset="0"/>
              </a:rPr>
              <a:t>By Mehdi Khantan</a:t>
            </a:r>
          </a:p>
          <a:p>
            <a:pPr algn="ctr">
              <a:buNone/>
            </a:pPr>
            <a:r>
              <a:rPr lang="en-US" sz="2500" dirty="0">
                <a:effectLst/>
                <a:latin typeface="Helvetica" pitchFamily="2" charset="0"/>
              </a:rPr>
              <a:t>24th of April 2025</a:t>
            </a:r>
          </a:p>
          <a:p>
            <a:pPr algn="ctr">
              <a:buNone/>
            </a:pPr>
            <a:endParaRPr lang="en-US" sz="2500" dirty="0">
              <a:effectLst/>
              <a:latin typeface="Helvetica" pitchFamily="2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CF0B675-EA9A-1E96-E800-BE72796EA1C1}"/>
              </a:ext>
            </a:extLst>
          </p:cNvPr>
          <p:cNvCxnSpPr>
            <a:cxnSpLocks/>
          </p:cNvCxnSpPr>
          <p:nvPr/>
        </p:nvCxnSpPr>
        <p:spPr>
          <a:xfrm>
            <a:off x="1447800" y="3746500"/>
            <a:ext cx="11277600" cy="0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9F964C7-E2CD-8240-389A-FD9A1A8F939E}"/>
              </a:ext>
            </a:extLst>
          </p:cNvPr>
          <p:cNvCxnSpPr>
            <a:cxnSpLocks/>
          </p:cNvCxnSpPr>
          <p:nvPr/>
        </p:nvCxnSpPr>
        <p:spPr>
          <a:xfrm>
            <a:off x="1562100" y="5346700"/>
            <a:ext cx="11277600" cy="0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27883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" name="Group 100">
            <a:extLst>
              <a:ext uri="{FF2B5EF4-FFF2-40B4-BE49-F238E27FC236}">
                <a16:creationId xmlns:a16="http://schemas.microsoft.com/office/drawing/2014/main" id="{DEA15C37-C5A8-6E5E-F14C-E5A102B2FF6F}"/>
              </a:ext>
            </a:extLst>
          </p:cNvPr>
          <p:cNvGrpSpPr/>
          <p:nvPr/>
        </p:nvGrpSpPr>
        <p:grpSpPr>
          <a:xfrm>
            <a:off x="1439323" y="2992575"/>
            <a:ext cx="11751753" cy="2722254"/>
            <a:chOff x="1440373" y="622550"/>
            <a:chExt cx="11751753" cy="2722254"/>
          </a:xfrm>
        </p:grpSpPr>
        <p:sp>
          <p:nvSpPr>
            <p:cNvPr id="102" name="Freeform 51">
              <a:extLst>
                <a:ext uri="{FF2B5EF4-FFF2-40B4-BE49-F238E27FC236}">
                  <a16:creationId xmlns:a16="http://schemas.microsoft.com/office/drawing/2014/main" id="{E76C7BA1-A74B-2FA9-DD2D-3CA28B683591}"/>
                </a:ext>
              </a:extLst>
            </p:cNvPr>
            <p:cNvSpPr/>
            <p:nvPr/>
          </p:nvSpPr>
          <p:spPr>
            <a:xfrm flipH="1" flipV="1">
              <a:off x="3104893" y="938499"/>
              <a:ext cx="710684" cy="444257"/>
            </a:xfrm>
            <a:custGeom>
              <a:avLst/>
              <a:gdLst>
                <a:gd name="connsiteX0" fmla="*/ 0 w 2278856"/>
                <a:gd name="connsiteY0" fmla="*/ 380116 h 1067561"/>
                <a:gd name="connsiteX1" fmla="*/ 292894 w 2278856"/>
                <a:gd name="connsiteY1" fmla="*/ 382497 h 1067561"/>
                <a:gd name="connsiteX2" fmla="*/ 519112 w 2278856"/>
                <a:gd name="connsiteY2" fmla="*/ 1063535 h 1067561"/>
                <a:gd name="connsiteX3" fmla="*/ 1028700 w 2278856"/>
                <a:gd name="connsiteY3" fmla="*/ 22928 h 1067561"/>
                <a:gd name="connsiteX4" fmla="*/ 1935956 w 2278856"/>
                <a:gd name="connsiteY4" fmla="*/ 349160 h 1067561"/>
                <a:gd name="connsiteX5" fmla="*/ 2278856 w 2278856"/>
                <a:gd name="connsiteY5" fmla="*/ 413453 h 1067561"/>
                <a:gd name="connsiteX0" fmla="*/ 0 w 2278856"/>
                <a:gd name="connsiteY0" fmla="*/ 378929 h 1042684"/>
                <a:gd name="connsiteX1" fmla="*/ 292894 w 2278856"/>
                <a:gd name="connsiteY1" fmla="*/ 381310 h 1042684"/>
                <a:gd name="connsiteX2" fmla="*/ 552449 w 2278856"/>
                <a:gd name="connsiteY2" fmla="*/ 1038535 h 1042684"/>
                <a:gd name="connsiteX3" fmla="*/ 1028700 w 2278856"/>
                <a:gd name="connsiteY3" fmla="*/ 21741 h 1042684"/>
                <a:gd name="connsiteX4" fmla="*/ 1935956 w 2278856"/>
                <a:gd name="connsiteY4" fmla="*/ 347973 h 1042684"/>
                <a:gd name="connsiteX5" fmla="*/ 2278856 w 2278856"/>
                <a:gd name="connsiteY5" fmla="*/ 412266 h 1042684"/>
                <a:gd name="connsiteX0" fmla="*/ 0 w 2278856"/>
                <a:gd name="connsiteY0" fmla="*/ 378459 h 1032740"/>
                <a:gd name="connsiteX1" fmla="*/ 292894 w 2278856"/>
                <a:gd name="connsiteY1" fmla="*/ 380840 h 1032740"/>
                <a:gd name="connsiteX2" fmla="*/ 531018 w 2278856"/>
                <a:gd name="connsiteY2" fmla="*/ 1028540 h 1032740"/>
                <a:gd name="connsiteX3" fmla="*/ 1028700 w 2278856"/>
                <a:gd name="connsiteY3" fmla="*/ 21271 h 1032740"/>
                <a:gd name="connsiteX4" fmla="*/ 1935956 w 2278856"/>
                <a:gd name="connsiteY4" fmla="*/ 347503 h 1032740"/>
                <a:gd name="connsiteX5" fmla="*/ 2278856 w 2278856"/>
                <a:gd name="connsiteY5" fmla="*/ 411796 h 1032740"/>
                <a:gd name="connsiteX0" fmla="*/ 0 w 2278856"/>
                <a:gd name="connsiteY0" fmla="*/ 378459 h 1033084"/>
                <a:gd name="connsiteX1" fmla="*/ 285750 w 2278856"/>
                <a:gd name="connsiteY1" fmla="*/ 392746 h 1033084"/>
                <a:gd name="connsiteX2" fmla="*/ 531018 w 2278856"/>
                <a:gd name="connsiteY2" fmla="*/ 1028540 h 1033084"/>
                <a:gd name="connsiteX3" fmla="*/ 1028700 w 2278856"/>
                <a:gd name="connsiteY3" fmla="*/ 21271 h 1033084"/>
                <a:gd name="connsiteX4" fmla="*/ 1935956 w 2278856"/>
                <a:gd name="connsiteY4" fmla="*/ 347503 h 1033084"/>
                <a:gd name="connsiteX5" fmla="*/ 2278856 w 2278856"/>
                <a:gd name="connsiteY5" fmla="*/ 411796 h 1033084"/>
                <a:gd name="connsiteX0" fmla="*/ 0 w 2278856"/>
                <a:gd name="connsiteY0" fmla="*/ 378459 h 1033146"/>
                <a:gd name="connsiteX1" fmla="*/ 173831 w 2278856"/>
                <a:gd name="connsiteY1" fmla="*/ 326070 h 1033146"/>
                <a:gd name="connsiteX2" fmla="*/ 285750 w 2278856"/>
                <a:gd name="connsiteY2" fmla="*/ 392746 h 1033146"/>
                <a:gd name="connsiteX3" fmla="*/ 531018 w 2278856"/>
                <a:gd name="connsiteY3" fmla="*/ 1028540 h 1033146"/>
                <a:gd name="connsiteX4" fmla="*/ 1028700 w 2278856"/>
                <a:gd name="connsiteY4" fmla="*/ 21271 h 1033146"/>
                <a:gd name="connsiteX5" fmla="*/ 1935956 w 2278856"/>
                <a:gd name="connsiteY5" fmla="*/ 347503 h 1033146"/>
                <a:gd name="connsiteX6" fmla="*/ 2278856 w 2278856"/>
                <a:gd name="connsiteY6" fmla="*/ 411796 h 1033146"/>
                <a:gd name="connsiteX0" fmla="*/ 0 w 2278856"/>
                <a:gd name="connsiteY0" fmla="*/ 378459 h 1033095"/>
                <a:gd name="connsiteX1" fmla="*/ 140494 w 2278856"/>
                <a:gd name="connsiteY1" fmla="*/ 368932 h 1033095"/>
                <a:gd name="connsiteX2" fmla="*/ 285750 w 2278856"/>
                <a:gd name="connsiteY2" fmla="*/ 392746 h 1033095"/>
                <a:gd name="connsiteX3" fmla="*/ 531018 w 2278856"/>
                <a:gd name="connsiteY3" fmla="*/ 1028540 h 1033095"/>
                <a:gd name="connsiteX4" fmla="*/ 1028700 w 2278856"/>
                <a:gd name="connsiteY4" fmla="*/ 21271 h 1033095"/>
                <a:gd name="connsiteX5" fmla="*/ 1935956 w 2278856"/>
                <a:gd name="connsiteY5" fmla="*/ 347503 h 1033095"/>
                <a:gd name="connsiteX6" fmla="*/ 2278856 w 2278856"/>
                <a:gd name="connsiteY6" fmla="*/ 411796 h 1033095"/>
                <a:gd name="connsiteX0" fmla="*/ 0 w 2278856"/>
                <a:gd name="connsiteY0" fmla="*/ 378459 h 1033166"/>
                <a:gd name="connsiteX1" fmla="*/ 140494 w 2278856"/>
                <a:gd name="connsiteY1" fmla="*/ 368932 h 1033166"/>
                <a:gd name="connsiteX2" fmla="*/ 252413 w 2278856"/>
                <a:gd name="connsiteY2" fmla="*/ 395127 h 1033166"/>
                <a:gd name="connsiteX3" fmla="*/ 531018 w 2278856"/>
                <a:gd name="connsiteY3" fmla="*/ 1028540 h 1033166"/>
                <a:gd name="connsiteX4" fmla="*/ 1028700 w 2278856"/>
                <a:gd name="connsiteY4" fmla="*/ 21271 h 1033166"/>
                <a:gd name="connsiteX5" fmla="*/ 1935956 w 2278856"/>
                <a:gd name="connsiteY5" fmla="*/ 347503 h 1033166"/>
                <a:gd name="connsiteX6" fmla="*/ 2278856 w 2278856"/>
                <a:gd name="connsiteY6" fmla="*/ 411796 h 1033166"/>
                <a:gd name="connsiteX0" fmla="*/ 0 w 2278856"/>
                <a:gd name="connsiteY0" fmla="*/ 378459 h 1033194"/>
                <a:gd name="connsiteX1" fmla="*/ 140494 w 2278856"/>
                <a:gd name="connsiteY1" fmla="*/ 368932 h 1033194"/>
                <a:gd name="connsiteX2" fmla="*/ 33337 w 2278856"/>
                <a:gd name="connsiteY2" fmla="*/ 345120 h 1033194"/>
                <a:gd name="connsiteX3" fmla="*/ 252413 w 2278856"/>
                <a:gd name="connsiteY3" fmla="*/ 395127 h 1033194"/>
                <a:gd name="connsiteX4" fmla="*/ 531018 w 2278856"/>
                <a:gd name="connsiteY4" fmla="*/ 1028540 h 1033194"/>
                <a:gd name="connsiteX5" fmla="*/ 1028700 w 2278856"/>
                <a:gd name="connsiteY5" fmla="*/ 21271 h 1033194"/>
                <a:gd name="connsiteX6" fmla="*/ 1935956 w 2278856"/>
                <a:gd name="connsiteY6" fmla="*/ 347503 h 1033194"/>
                <a:gd name="connsiteX7" fmla="*/ 2278856 w 2278856"/>
                <a:gd name="connsiteY7" fmla="*/ 411796 h 1033194"/>
                <a:gd name="connsiteX0" fmla="*/ 20074 w 2298930"/>
                <a:gd name="connsiteY0" fmla="*/ 378459 h 1033194"/>
                <a:gd name="connsiteX1" fmla="*/ 15312 w 2298930"/>
                <a:gd name="connsiteY1" fmla="*/ 354644 h 1033194"/>
                <a:gd name="connsiteX2" fmla="*/ 53411 w 2298930"/>
                <a:gd name="connsiteY2" fmla="*/ 345120 h 1033194"/>
                <a:gd name="connsiteX3" fmla="*/ 272487 w 2298930"/>
                <a:gd name="connsiteY3" fmla="*/ 395127 h 1033194"/>
                <a:gd name="connsiteX4" fmla="*/ 551092 w 2298930"/>
                <a:gd name="connsiteY4" fmla="*/ 1028540 h 1033194"/>
                <a:gd name="connsiteX5" fmla="*/ 1048774 w 2298930"/>
                <a:gd name="connsiteY5" fmla="*/ 21271 h 1033194"/>
                <a:gd name="connsiteX6" fmla="*/ 1956030 w 2298930"/>
                <a:gd name="connsiteY6" fmla="*/ 347503 h 1033194"/>
                <a:gd name="connsiteX7" fmla="*/ 2298930 w 2298930"/>
                <a:gd name="connsiteY7" fmla="*/ 411796 h 1033194"/>
                <a:gd name="connsiteX0" fmla="*/ 20074 w 2298930"/>
                <a:gd name="connsiteY0" fmla="*/ 378459 h 1033194"/>
                <a:gd name="connsiteX1" fmla="*/ 15312 w 2298930"/>
                <a:gd name="connsiteY1" fmla="*/ 354644 h 1033194"/>
                <a:gd name="connsiteX2" fmla="*/ 79604 w 2298930"/>
                <a:gd name="connsiteY2" fmla="*/ 345120 h 1033194"/>
                <a:gd name="connsiteX3" fmla="*/ 272487 w 2298930"/>
                <a:gd name="connsiteY3" fmla="*/ 395127 h 1033194"/>
                <a:gd name="connsiteX4" fmla="*/ 551092 w 2298930"/>
                <a:gd name="connsiteY4" fmla="*/ 1028540 h 1033194"/>
                <a:gd name="connsiteX5" fmla="*/ 1048774 w 2298930"/>
                <a:gd name="connsiteY5" fmla="*/ 21271 h 1033194"/>
                <a:gd name="connsiteX6" fmla="*/ 1956030 w 2298930"/>
                <a:gd name="connsiteY6" fmla="*/ 347503 h 1033194"/>
                <a:gd name="connsiteX7" fmla="*/ 2298930 w 2298930"/>
                <a:gd name="connsiteY7" fmla="*/ 411796 h 1033194"/>
                <a:gd name="connsiteX0" fmla="*/ 20074 w 2298930"/>
                <a:gd name="connsiteY0" fmla="*/ 378459 h 1034620"/>
                <a:gd name="connsiteX1" fmla="*/ 15312 w 2298930"/>
                <a:gd name="connsiteY1" fmla="*/ 354644 h 1034620"/>
                <a:gd name="connsiteX2" fmla="*/ 79604 w 2298930"/>
                <a:gd name="connsiteY2" fmla="*/ 345120 h 1034620"/>
                <a:gd name="connsiteX3" fmla="*/ 310587 w 2298930"/>
                <a:gd name="connsiteY3" fmla="*/ 437990 h 1034620"/>
                <a:gd name="connsiteX4" fmla="*/ 551092 w 2298930"/>
                <a:gd name="connsiteY4" fmla="*/ 1028540 h 1034620"/>
                <a:gd name="connsiteX5" fmla="*/ 1048774 w 2298930"/>
                <a:gd name="connsiteY5" fmla="*/ 21271 h 1034620"/>
                <a:gd name="connsiteX6" fmla="*/ 1956030 w 2298930"/>
                <a:gd name="connsiteY6" fmla="*/ 347503 h 1034620"/>
                <a:gd name="connsiteX7" fmla="*/ 2298930 w 2298930"/>
                <a:gd name="connsiteY7" fmla="*/ 411796 h 1034620"/>
                <a:gd name="connsiteX0" fmla="*/ 20074 w 2298930"/>
                <a:gd name="connsiteY0" fmla="*/ 378459 h 1034616"/>
                <a:gd name="connsiteX1" fmla="*/ 15312 w 2298930"/>
                <a:gd name="connsiteY1" fmla="*/ 354644 h 1034616"/>
                <a:gd name="connsiteX2" fmla="*/ 208191 w 2298930"/>
                <a:gd name="connsiteY2" fmla="*/ 347502 h 1034616"/>
                <a:gd name="connsiteX3" fmla="*/ 310587 w 2298930"/>
                <a:gd name="connsiteY3" fmla="*/ 437990 h 1034616"/>
                <a:gd name="connsiteX4" fmla="*/ 551092 w 2298930"/>
                <a:gd name="connsiteY4" fmla="*/ 1028540 h 1034616"/>
                <a:gd name="connsiteX5" fmla="*/ 1048774 w 2298930"/>
                <a:gd name="connsiteY5" fmla="*/ 21271 h 1034616"/>
                <a:gd name="connsiteX6" fmla="*/ 1956030 w 2298930"/>
                <a:gd name="connsiteY6" fmla="*/ 347503 h 1034616"/>
                <a:gd name="connsiteX7" fmla="*/ 2298930 w 2298930"/>
                <a:gd name="connsiteY7" fmla="*/ 411796 h 1034616"/>
                <a:gd name="connsiteX0" fmla="*/ 0 w 2278856"/>
                <a:gd name="connsiteY0" fmla="*/ 378459 h 1034616"/>
                <a:gd name="connsiteX1" fmla="*/ 40482 w 2278856"/>
                <a:gd name="connsiteY1" fmla="*/ 345119 h 1034616"/>
                <a:gd name="connsiteX2" fmla="*/ 188117 w 2278856"/>
                <a:gd name="connsiteY2" fmla="*/ 347502 h 1034616"/>
                <a:gd name="connsiteX3" fmla="*/ 290513 w 2278856"/>
                <a:gd name="connsiteY3" fmla="*/ 437990 h 1034616"/>
                <a:gd name="connsiteX4" fmla="*/ 531018 w 2278856"/>
                <a:gd name="connsiteY4" fmla="*/ 1028540 h 1034616"/>
                <a:gd name="connsiteX5" fmla="*/ 1028700 w 2278856"/>
                <a:gd name="connsiteY5" fmla="*/ 21271 h 1034616"/>
                <a:gd name="connsiteX6" fmla="*/ 1935956 w 2278856"/>
                <a:gd name="connsiteY6" fmla="*/ 347503 h 1034616"/>
                <a:gd name="connsiteX7" fmla="*/ 2278856 w 2278856"/>
                <a:gd name="connsiteY7" fmla="*/ 411796 h 1034616"/>
                <a:gd name="connsiteX0" fmla="*/ 0 w 2278856"/>
                <a:gd name="connsiteY0" fmla="*/ 345121 h 1034616"/>
                <a:gd name="connsiteX1" fmla="*/ 40482 w 2278856"/>
                <a:gd name="connsiteY1" fmla="*/ 345119 h 1034616"/>
                <a:gd name="connsiteX2" fmla="*/ 188117 w 2278856"/>
                <a:gd name="connsiteY2" fmla="*/ 347502 h 1034616"/>
                <a:gd name="connsiteX3" fmla="*/ 290513 w 2278856"/>
                <a:gd name="connsiteY3" fmla="*/ 437990 h 1034616"/>
                <a:gd name="connsiteX4" fmla="*/ 531018 w 2278856"/>
                <a:gd name="connsiteY4" fmla="*/ 1028540 h 1034616"/>
                <a:gd name="connsiteX5" fmla="*/ 1028700 w 2278856"/>
                <a:gd name="connsiteY5" fmla="*/ 21271 h 1034616"/>
                <a:gd name="connsiteX6" fmla="*/ 1935956 w 2278856"/>
                <a:gd name="connsiteY6" fmla="*/ 347503 h 1034616"/>
                <a:gd name="connsiteX7" fmla="*/ 2278856 w 2278856"/>
                <a:gd name="connsiteY7" fmla="*/ 411796 h 1034616"/>
                <a:gd name="connsiteX0" fmla="*/ 0 w 2238374"/>
                <a:gd name="connsiteY0" fmla="*/ 345119 h 1034616"/>
                <a:gd name="connsiteX1" fmla="*/ 147635 w 2238374"/>
                <a:gd name="connsiteY1" fmla="*/ 347502 h 1034616"/>
                <a:gd name="connsiteX2" fmla="*/ 250031 w 2238374"/>
                <a:gd name="connsiteY2" fmla="*/ 437990 h 1034616"/>
                <a:gd name="connsiteX3" fmla="*/ 490536 w 2238374"/>
                <a:gd name="connsiteY3" fmla="*/ 1028540 h 1034616"/>
                <a:gd name="connsiteX4" fmla="*/ 988218 w 2238374"/>
                <a:gd name="connsiteY4" fmla="*/ 21271 h 1034616"/>
                <a:gd name="connsiteX5" fmla="*/ 1895474 w 2238374"/>
                <a:gd name="connsiteY5" fmla="*/ 347503 h 1034616"/>
                <a:gd name="connsiteX6" fmla="*/ 2238374 w 2238374"/>
                <a:gd name="connsiteY6" fmla="*/ 411796 h 1034616"/>
                <a:gd name="connsiteX0" fmla="*/ 0 w 2278855"/>
                <a:gd name="connsiteY0" fmla="*/ 347500 h 1034616"/>
                <a:gd name="connsiteX1" fmla="*/ 188116 w 2278855"/>
                <a:gd name="connsiteY1" fmla="*/ 347502 h 1034616"/>
                <a:gd name="connsiteX2" fmla="*/ 290512 w 2278855"/>
                <a:gd name="connsiteY2" fmla="*/ 437990 h 1034616"/>
                <a:gd name="connsiteX3" fmla="*/ 531017 w 2278855"/>
                <a:gd name="connsiteY3" fmla="*/ 1028540 h 1034616"/>
                <a:gd name="connsiteX4" fmla="*/ 1028699 w 2278855"/>
                <a:gd name="connsiteY4" fmla="*/ 21271 h 1034616"/>
                <a:gd name="connsiteX5" fmla="*/ 1935955 w 2278855"/>
                <a:gd name="connsiteY5" fmla="*/ 347503 h 1034616"/>
                <a:gd name="connsiteX6" fmla="*/ 2278855 w 2278855"/>
                <a:gd name="connsiteY6" fmla="*/ 411796 h 1034616"/>
                <a:gd name="connsiteX0" fmla="*/ 0 w 2278855"/>
                <a:gd name="connsiteY0" fmla="*/ 347500 h 1034616"/>
                <a:gd name="connsiteX1" fmla="*/ 188116 w 2278855"/>
                <a:gd name="connsiteY1" fmla="*/ 347502 h 1034616"/>
                <a:gd name="connsiteX2" fmla="*/ 290512 w 2278855"/>
                <a:gd name="connsiteY2" fmla="*/ 437990 h 1034616"/>
                <a:gd name="connsiteX3" fmla="*/ 531017 w 2278855"/>
                <a:gd name="connsiteY3" fmla="*/ 1028540 h 1034616"/>
                <a:gd name="connsiteX4" fmla="*/ 1028699 w 2278855"/>
                <a:gd name="connsiteY4" fmla="*/ 21271 h 1034616"/>
                <a:gd name="connsiteX5" fmla="*/ 1573915 w 2278855"/>
                <a:gd name="connsiteY5" fmla="*/ 347502 h 1034616"/>
                <a:gd name="connsiteX6" fmla="*/ 2278855 w 2278855"/>
                <a:gd name="connsiteY6" fmla="*/ 411796 h 1034616"/>
                <a:gd name="connsiteX0" fmla="*/ 0 w 2037497"/>
                <a:gd name="connsiteY0" fmla="*/ 347500 h 1034616"/>
                <a:gd name="connsiteX1" fmla="*/ 188116 w 2037497"/>
                <a:gd name="connsiteY1" fmla="*/ 347502 h 1034616"/>
                <a:gd name="connsiteX2" fmla="*/ 290512 w 2037497"/>
                <a:gd name="connsiteY2" fmla="*/ 437990 h 1034616"/>
                <a:gd name="connsiteX3" fmla="*/ 531017 w 2037497"/>
                <a:gd name="connsiteY3" fmla="*/ 1028540 h 1034616"/>
                <a:gd name="connsiteX4" fmla="*/ 1028699 w 2037497"/>
                <a:gd name="connsiteY4" fmla="*/ 21271 h 1034616"/>
                <a:gd name="connsiteX5" fmla="*/ 1573915 w 2037497"/>
                <a:gd name="connsiteY5" fmla="*/ 347502 h 1034616"/>
                <a:gd name="connsiteX6" fmla="*/ 2037497 w 2037497"/>
                <a:gd name="connsiteY6" fmla="*/ 411797 h 1034616"/>
                <a:gd name="connsiteX0" fmla="*/ 0 w 2541995"/>
                <a:gd name="connsiteY0" fmla="*/ 318911 h 1034616"/>
                <a:gd name="connsiteX1" fmla="*/ 692614 w 2541995"/>
                <a:gd name="connsiteY1" fmla="*/ 347502 h 1034616"/>
                <a:gd name="connsiteX2" fmla="*/ 795010 w 2541995"/>
                <a:gd name="connsiteY2" fmla="*/ 437990 h 1034616"/>
                <a:gd name="connsiteX3" fmla="*/ 1035515 w 2541995"/>
                <a:gd name="connsiteY3" fmla="*/ 1028540 h 1034616"/>
                <a:gd name="connsiteX4" fmla="*/ 1533197 w 2541995"/>
                <a:gd name="connsiteY4" fmla="*/ 21271 h 1034616"/>
                <a:gd name="connsiteX5" fmla="*/ 2078413 w 2541995"/>
                <a:gd name="connsiteY5" fmla="*/ 347502 h 1034616"/>
                <a:gd name="connsiteX6" fmla="*/ 2541995 w 2541995"/>
                <a:gd name="connsiteY6" fmla="*/ 411797 h 1034616"/>
                <a:gd name="connsiteX0" fmla="*/ 0 w 2541995"/>
                <a:gd name="connsiteY0" fmla="*/ 318911 h 1034628"/>
                <a:gd name="connsiteX1" fmla="*/ 480199 w 2541995"/>
                <a:gd name="connsiteY1" fmla="*/ 340356 h 1034628"/>
                <a:gd name="connsiteX2" fmla="*/ 795010 w 2541995"/>
                <a:gd name="connsiteY2" fmla="*/ 437990 h 1034628"/>
                <a:gd name="connsiteX3" fmla="*/ 1035515 w 2541995"/>
                <a:gd name="connsiteY3" fmla="*/ 1028540 h 1034628"/>
                <a:gd name="connsiteX4" fmla="*/ 1533197 w 2541995"/>
                <a:gd name="connsiteY4" fmla="*/ 21271 h 1034628"/>
                <a:gd name="connsiteX5" fmla="*/ 2078413 w 2541995"/>
                <a:gd name="connsiteY5" fmla="*/ 347502 h 1034628"/>
                <a:gd name="connsiteX6" fmla="*/ 2541995 w 2541995"/>
                <a:gd name="connsiteY6" fmla="*/ 411797 h 1034628"/>
                <a:gd name="connsiteX0" fmla="*/ 0 w 2541995"/>
                <a:gd name="connsiteY0" fmla="*/ 318911 h 1034663"/>
                <a:gd name="connsiteX1" fmla="*/ 795010 w 2541995"/>
                <a:gd name="connsiteY1" fmla="*/ 437990 h 1034663"/>
                <a:gd name="connsiteX2" fmla="*/ 1035515 w 2541995"/>
                <a:gd name="connsiteY2" fmla="*/ 1028540 h 1034663"/>
                <a:gd name="connsiteX3" fmla="*/ 1533197 w 2541995"/>
                <a:gd name="connsiteY3" fmla="*/ 21271 h 1034663"/>
                <a:gd name="connsiteX4" fmla="*/ 2078413 w 2541995"/>
                <a:gd name="connsiteY4" fmla="*/ 347502 h 1034663"/>
                <a:gd name="connsiteX5" fmla="*/ 2541995 w 2541995"/>
                <a:gd name="connsiteY5" fmla="*/ 411797 h 1034663"/>
                <a:gd name="connsiteX0" fmla="*/ 0 w 2541995"/>
                <a:gd name="connsiteY0" fmla="*/ 318911 h 1034665"/>
                <a:gd name="connsiteX1" fmla="*/ 795010 w 2541995"/>
                <a:gd name="connsiteY1" fmla="*/ 437990 h 1034665"/>
                <a:gd name="connsiteX2" fmla="*/ 1141721 w 2541995"/>
                <a:gd name="connsiteY2" fmla="*/ 1028540 h 1034665"/>
                <a:gd name="connsiteX3" fmla="*/ 1533197 w 2541995"/>
                <a:gd name="connsiteY3" fmla="*/ 21271 h 1034665"/>
                <a:gd name="connsiteX4" fmla="*/ 2078413 w 2541995"/>
                <a:gd name="connsiteY4" fmla="*/ 347502 h 1034665"/>
                <a:gd name="connsiteX5" fmla="*/ 2541995 w 2541995"/>
                <a:gd name="connsiteY5" fmla="*/ 411797 h 1034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41995" h="1034665">
                  <a:moveTo>
                    <a:pt x="0" y="318911"/>
                  </a:moveTo>
                  <a:cubicBezTo>
                    <a:pt x="165627" y="343719"/>
                    <a:pt x="604723" y="319719"/>
                    <a:pt x="795010" y="437990"/>
                  </a:cubicBezTo>
                  <a:cubicBezTo>
                    <a:pt x="985297" y="556261"/>
                    <a:pt x="1018690" y="1097993"/>
                    <a:pt x="1141721" y="1028540"/>
                  </a:cubicBezTo>
                  <a:cubicBezTo>
                    <a:pt x="1264752" y="959087"/>
                    <a:pt x="1377082" y="134777"/>
                    <a:pt x="1533197" y="21271"/>
                  </a:cubicBezTo>
                  <a:cubicBezTo>
                    <a:pt x="1689312" y="-92235"/>
                    <a:pt x="1870054" y="282414"/>
                    <a:pt x="2078413" y="347502"/>
                  </a:cubicBezTo>
                  <a:cubicBezTo>
                    <a:pt x="2286772" y="412590"/>
                    <a:pt x="2474724" y="412194"/>
                    <a:pt x="2541995" y="411797"/>
                  </a:cubicBezTo>
                </a:path>
              </a:pathLst>
            </a:custGeom>
            <a:noFill/>
            <a:ln w="50800" cmpd="sng">
              <a:solidFill>
                <a:srgbClr val="0070C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/>
            </a:p>
          </p:txBody>
        </p:sp>
        <p:sp>
          <p:nvSpPr>
            <p:cNvPr id="103" name="Freeform 52">
              <a:extLst>
                <a:ext uri="{FF2B5EF4-FFF2-40B4-BE49-F238E27FC236}">
                  <a16:creationId xmlns:a16="http://schemas.microsoft.com/office/drawing/2014/main" id="{02766362-740D-A06D-8E32-FF2C9A968374}"/>
                </a:ext>
              </a:extLst>
            </p:cNvPr>
            <p:cNvSpPr/>
            <p:nvPr/>
          </p:nvSpPr>
          <p:spPr>
            <a:xfrm>
              <a:off x="10592079" y="890105"/>
              <a:ext cx="710684" cy="506667"/>
            </a:xfrm>
            <a:custGeom>
              <a:avLst/>
              <a:gdLst>
                <a:gd name="connsiteX0" fmla="*/ 0 w 1543050"/>
                <a:gd name="connsiteY0" fmla="*/ 674370 h 1383030"/>
                <a:gd name="connsiteX1" fmla="*/ 445770 w 1543050"/>
                <a:gd name="connsiteY1" fmla="*/ 697230 h 1383030"/>
                <a:gd name="connsiteX2" fmla="*/ 445770 w 1543050"/>
                <a:gd name="connsiteY2" fmla="*/ 1383030 h 1383030"/>
                <a:gd name="connsiteX3" fmla="*/ 811530 w 1543050"/>
                <a:gd name="connsiteY3" fmla="*/ 1383030 h 1383030"/>
                <a:gd name="connsiteX4" fmla="*/ 834390 w 1543050"/>
                <a:gd name="connsiteY4" fmla="*/ 0 h 1383030"/>
                <a:gd name="connsiteX5" fmla="*/ 1200150 w 1543050"/>
                <a:gd name="connsiteY5" fmla="*/ 0 h 1383030"/>
                <a:gd name="connsiteX6" fmla="*/ 1200150 w 1543050"/>
                <a:gd name="connsiteY6" fmla="*/ 708660 h 1383030"/>
                <a:gd name="connsiteX7" fmla="*/ 1543050 w 1543050"/>
                <a:gd name="connsiteY7" fmla="*/ 720090 h 1383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43050" h="1383030">
                  <a:moveTo>
                    <a:pt x="0" y="674370"/>
                  </a:moveTo>
                  <a:lnTo>
                    <a:pt x="445770" y="697230"/>
                  </a:lnTo>
                  <a:lnTo>
                    <a:pt x="445770" y="1383030"/>
                  </a:lnTo>
                  <a:lnTo>
                    <a:pt x="811530" y="1383030"/>
                  </a:lnTo>
                  <a:lnTo>
                    <a:pt x="834390" y="0"/>
                  </a:lnTo>
                  <a:lnTo>
                    <a:pt x="1200150" y="0"/>
                  </a:lnTo>
                  <a:lnTo>
                    <a:pt x="1200150" y="708660"/>
                  </a:lnTo>
                  <a:lnTo>
                    <a:pt x="1543050" y="720090"/>
                  </a:lnTo>
                </a:path>
              </a:pathLst>
            </a:custGeom>
            <a:noFill/>
            <a:ln w="5080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highlight>
                  <a:srgbClr val="FFFF00"/>
                </a:highlight>
              </a:endParaRPr>
            </a:p>
          </p:txBody>
        </p:sp>
        <p:cxnSp>
          <p:nvCxnSpPr>
            <p:cNvPr id="104" name="Straight Arrow Connector 103">
              <a:extLst>
                <a:ext uri="{FF2B5EF4-FFF2-40B4-BE49-F238E27FC236}">
                  <a16:creationId xmlns:a16="http://schemas.microsoft.com/office/drawing/2014/main" id="{3179DAC5-B869-A671-4303-F5746E45598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65232" y="1515706"/>
              <a:ext cx="1760175" cy="12299"/>
            </a:xfrm>
            <a:prstGeom prst="straightConnector1">
              <a:avLst/>
            </a:prstGeom>
            <a:ln w="63500" cmpd="sng">
              <a:solidFill>
                <a:srgbClr val="0070C0"/>
              </a:solidFill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Arrow Connector 104">
              <a:extLst>
                <a:ext uri="{FF2B5EF4-FFF2-40B4-BE49-F238E27FC236}">
                  <a16:creationId xmlns:a16="http://schemas.microsoft.com/office/drawing/2014/main" id="{63A3858E-D34F-CE6E-269A-833F24F58E16}"/>
                </a:ext>
              </a:extLst>
            </p:cNvPr>
            <p:cNvCxnSpPr>
              <a:cxnSpLocks/>
            </p:cNvCxnSpPr>
            <p:nvPr/>
          </p:nvCxnSpPr>
          <p:spPr>
            <a:xfrm>
              <a:off x="10266341" y="1535600"/>
              <a:ext cx="1467004" cy="242"/>
            </a:xfrm>
            <a:prstGeom prst="straightConnector1">
              <a:avLst/>
            </a:prstGeom>
            <a:ln w="63500" cmpd="sng">
              <a:solidFill>
                <a:srgbClr val="FF0000"/>
              </a:solidFill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6" name="Group 105">
              <a:extLst>
                <a:ext uri="{FF2B5EF4-FFF2-40B4-BE49-F238E27FC236}">
                  <a16:creationId xmlns:a16="http://schemas.microsoft.com/office/drawing/2014/main" id="{39A764D7-F808-23BE-597C-CD23ECACAD93}"/>
                </a:ext>
              </a:extLst>
            </p:cNvPr>
            <p:cNvGrpSpPr/>
            <p:nvPr/>
          </p:nvGrpSpPr>
          <p:grpSpPr>
            <a:xfrm>
              <a:off x="4327666" y="622550"/>
              <a:ext cx="6028248" cy="2722254"/>
              <a:chOff x="3688319" y="1666373"/>
              <a:chExt cx="3008957" cy="2269943"/>
            </a:xfrm>
          </p:grpSpPr>
          <p:sp>
            <p:nvSpPr>
              <p:cNvPr id="190" name="Rectangle 189">
                <a:extLst>
                  <a:ext uri="{FF2B5EF4-FFF2-40B4-BE49-F238E27FC236}">
                    <a16:creationId xmlns:a16="http://schemas.microsoft.com/office/drawing/2014/main" id="{5B972724-A231-ADCB-2067-E75B7B3D1F86}"/>
                  </a:ext>
                </a:extLst>
              </p:cNvPr>
              <p:cNvSpPr/>
              <p:nvPr/>
            </p:nvSpPr>
            <p:spPr>
              <a:xfrm>
                <a:off x="3688319" y="1666373"/>
                <a:ext cx="3008957" cy="1972219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191" name="Rectangle 190">
                <a:extLst>
                  <a:ext uri="{FF2B5EF4-FFF2-40B4-BE49-F238E27FC236}">
                    <a16:creationId xmlns:a16="http://schemas.microsoft.com/office/drawing/2014/main" id="{A23EB43C-509F-7050-BDEE-C3EFA43EF3FA}"/>
                  </a:ext>
                </a:extLst>
              </p:cNvPr>
              <p:cNvSpPr/>
              <p:nvPr/>
            </p:nvSpPr>
            <p:spPr>
              <a:xfrm>
                <a:off x="5120240" y="3429000"/>
                <a:ext cx="157163" cy="419187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192" name="Trapezoid 191">
                <a:extLst>
                  <a:ext uri="{FF2B5EF4-FFF2-40B4-BE49-F238E27FC236}">
                    <a16:creationId xmlns:a16="http://schemas.microsoft.com/office/drawing/2014/main" id="{040C9E19-FCAE-720B-B575-99F377012423}"/>
                  </a:ext>
                </a:extLst>
              </p:cNvPr>
              <p:cNvSpPr/>
              <p:nvPr/>
            </p:nvSpPr>
            <p:spPr>
              <a:xfrm>
                <a:off x="4212985" y="3760058"/>
                <a:ext cx="1971675" cy="176258"/>
              </a:xfrm>
              <a:prstGeom prst="trapezoid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193" name="Rectangle 192">
                <a:extLst>
                  <a:ext uri="{FF2B5EF4-FFF2-40B4-BE49-F238E27FC236}">
                    <a16:creationId xmlns:a16="http://schemas.microsoft.com/office/drawing/2014/main" id="{E41BAB31-6CAF-B294-DFA2-3BC6ADFD675C}"/>
                  </a:ext>
                </a:extLst>
              </p:cNvPr>
              <p:cNvSpPr/>
              <p:nvPr/>
            </p:nvSpPr>
            <p:spPr>
              <a:xfrm>
                <a:off x="3811669" y="1790700"/>
                <a:ext cx="2764903" cy="1638300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  <a:ln w="38100"/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194" name="Flowchart: Connector 293">
                <a:extLst>
                  <a:ext uri="{FF2B5EF4-FFF2-40B4-BE49-F238E27FC236}">
                    <a16:creationId xmlns:a16="http://schemas.microsoft.com/office/drawing/2014/main" id="{9963C4F7-3BF1-133D-5F8E-DB1E8B70B9EA}"/>
                  </a:ext>
                </a:extLst>
              </p:cNvPr>
              <p:cNvSpPr/>
              <p:nvPr/>
            </p:nvSpPr>
            <p:spPr>
              <a:xfrm>
                <a:off x="5164172" y="3498463"/>
                <a:ext cx="66399" cy="70666"/>
              </a:xfrm>
              <a:prstGeom prst="flowChartConnector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</p:grpSp>
        <p:sp>
          <p:nvSpPr>
            <p:cNvPr id="107" name="Arrow: Pentagon 294">
              <a:extLst>
                <a:ext uri="{FF2B5EF4-FFF2-40B4-BE49-F238E27FC236}">
                  <a16:creationId xmlns:a16="http://schemas.microsoft.com/office/drawing/2014/main" id="{5998F233-18FD-F88B-7FAB-BA22A25C6221}"/>
                </a:ext>
              </a:extLst>
            </p:cNvPr>
            <p:cNvSpPr/>
            <p:nvPr/>
          </p:nvSpPr>
          <p:spPr>
            <a:xfrm>
              <a:off x="4673979" y="1235058"/>
              <a:ext cx="1285924" cy="561297"/>
            </a:xfrm>
            <a:prstGeom prst="homePlate">
              <a:avLst/>
            </a:prstGeom>
            <a:solidFill>
              <a:srgbClr val="0070C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/>
                <a:t>Spike Detection</a:t>
              </a:r>
            </a:p>
          </p:txBody>
        </p:sp>
        <p:sp>
          <p:nvSpPr>
            <p:cNvPr id="108" name="Arrow: Pentagon 295">
              <a:extLst>
                <a:ext uri="{FF2B5EF4-FFF2-40B4-BE49-F238E27FC236}">
                  <a16:creationId xmlns:a16="http://schemas.microsoft.com/office/drawing/2014/main" id="{CD058CF9-F46C-4091-FFF9-B3006CE2BB57}"/>
                </a:ext>
              </a:extLst>
            </p:cNvPr>
            <p:cNvSpPr/>
            <p:nvPr/>
          </p:nvSpPr>
          <p:spPr>
            <a:xfrm>
              <a:off x="6037697" y="1242477"/>
              <a:ext cx="507887" cy="561297"/>
            </a:xfrm>
            <a:prstGeom prst="homePlate">
              <a:avLst/>
            </a:prstGeom>
            <a:solidFill>
              <a:srgbClr val="0070C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/>
                <a:t>AI</a:t>
              </a:r>
            </a:p>
          </p:txBody>
        </p:sp>
        <p:sp>
          <p:nvSpPr>
            <p:cNvPr id="109" name="Arrow: Pentagon 296">
              <a:extLst>
                <a:ext uri="{FF2B5EF4-FFF2-40B4-BE49-F238E27FC236}">
                  <a16:creationId xmlns:a16="http://schemas.microsoft.com/office/drawing/2014/main" id="{9653166D-2A35-2D09-6AE3-4B24FB50427D}"/>
                </a:ext>
              </a:extLst>
            </p:cNvPr>
            <p:cNvSpPr/>
            <p:nvPr/>
          </p:nvSpPr>
          <p:spPr>
            <a:xfrm>
              <a:off x="6642301" y="1242477"/>
              <a:ext cx="1839239" cy="561297"/>
            </a:xfrm>
            <a:prstGeom prst="homePlate">
              <a:avLst/>
            </a:prstGeom>
            <a:solidFill>
              <a:srgbClr val="0070C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/>
                <a:t>Synchronization</a:t>
              </a:r>
            </a:p>
          </p:txBody>
        </p:sp>
        <p:sp>
          <p:nvSpPr>
            <p:cNvPr id="110" name="Arrow: Pentagon 297">
              <a:extLst>
                <a:ext uri="{FF2B5EF4-FFF2-40B4-BE49-F238E27FC236}">
                  <a16:creationId xmlns:a16="http://schemas.microsoft.com/office/drawing/2014/main" id="{D0838905-C091-67E0-37DE-4AC1294C53D9}"/>
                </a:ext>
              </a:extLst>
            </p:cNvPr>
            <p:cNvSpPr/>
            <p:nvPr/>
          </p:nvSpPr>
          <p:spPr>
            <a:xfrm>
              <a:off x="8617000" y="1245961"/>
              <a:ext cx="1423643" cy="561297"/>
            </a:xfrm>
            <a:prstGeom prst="homePlate">
              <a:avLst/>
            </a:prstGeom>
            <a:solidFill>
              <a:srgbClr val="0070C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/>
                <a:t>Stimulation</a:t>
              </a:r>
            </a:p>
          </p:txBody>
        </p:sp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id="{59BEFD7B-CFA7-797A-936C-E9DD5CDCFDE1}"/>
                </a:ext>
              </a:extLst>
            </p:cNvPr>
            <p:cNvSpPr/>
            <p:nvPr/>
          </p:nvSpPr>
          <p:spPr>
            <a:xfrm>
              <a:off x="6154510" y="1974640"/>
              <a:ext cx="2391434" cy="368299"/>
            </a:xfrm>
            <a:prstGeom prst="rect">
              <a:avLst/>
            </a:prstGeom>
            <a:solidFill>
              <a:schemeClr val="tx2">
                <a:lumMod val="90000"/>
                <a:lumOff val="1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b="1"/>
                <a:t>Recording</a:t>
              </a:r>
            </a:p>
          </p:txBody>
        </p: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9AEF4486-D7E4-31A1-F403-DFB424DB4F1D}"/>
                </a:ext>
              </a:extLst>
            </p:cNvPr>
            <p:cNvSpPr txBox="1"/>
            <p:nvPr/>
          </p:nvSpPr>
          <p:spPr>
            <a:xfrm>
              <a:off x="1440373" y="2551508"/>
              <a:ext cx="15065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/>
                <a:t>Source MEA</a:t>
              </a:r>
            </a:p>
          </p:txBody>
        </p: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309AFFC2-6ED6-A3D9-B646-5F7C5C50AFFE}"/>
                </a:ext>
              </a:extLst>
            </p:cNvPr>
            <p:cNvSpPr txBox="1"/>
            <p:nvPr/>
          </p:nvSpPr>
          <p:spPr>
            <a:xfrm>
              <a:off x="11685585" y="2409141"/>
              <a:ext cx="15065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/>
                <a:t>Target MEA</a:t>
              </a:r>
            </a:p>
          </p:txBody>
        </p:sp>
        <p:cxnSp>
          <p:nvCxnSpPr>
            <p:cNvPr id="114" name="Straight Arrow Connector 113">
              <a:extLst>
                <a:ext uri="{FF2B5EF4-FFF2-40B4-BE49-F238E27FC236}">
                  <a16:creationId xmlns:a16="http://schemas.microsoft.com/office/drawing/2014/main" id="{1F877A0D-B1CA-31D2-ABFE-4D3AF3A45C7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559899" y="2143157"/>
              <a:ext cx="3766539" cy="9493"/>
            </a:xfrm>
            <a:prstGeom prst="straightConnector1">
              <a:avLst/>
            </a:prstGeom>
            <a:ln w="63500" cmpd="sng">
              <a:solidFill>
                <a:srgbClr val="002060"/>
              </a:solidFill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Arrow Connector 114">
              <a:extLst>
                <a:ext uri="{FF2B5EF4-FFF2-40B4-BE49-F238E27FC236}">
                  <a16:creationId xmlns:a16="http://schemas.microsoft.com/office/drawing/2014/main" id="{EF2F9C27-C7F5-4493-1EA0-32B366B8AEA2}"/>
                </a:ext>
              </a:extLst>
            </p:cNvPr>
            <p:cNvCxnSpPr>
              <a:cxnSpLocks/>
            </p:cNvCxnSpPr>
            <p:nvPr/>
          </p:nvCxnSpPr>
          <p:spPr>
            <a:xfrm>
              <a:off x="2048442" y="2139010"/>
              <a:ext cx="4107888" cy="0"/>
            </a:xfrm>
            <a:prstGeom prst="straightConnector1">
              <a:avLst/>
            </a:prstGeom>
            <a:ln w="63500" cmpd="sng">
              <a:solidFill>
                <a:srgbClr val="002060"/>
              </a:solidFill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6" name="Group 115">
              <a:extLst>
                <a:ext uri="{FF2B5EF4-FFF2-40B4-BE49-F238E27FC236}">
                  <a16:creationId xmlns:a16="http://schemas.microsoft.com/office/drawing/2014/main" id="{5D0129BF-7E6B-C3DE-E125-6F2CAB24BC8C}"/>
                </a:ext>
              </a:extLst>
            </p:cNvPr>
            <p:cNvGrpSpPr/>
            <p:nvPr/>
          </p:nvGrpSpPr>
          <p:grpSpPr>
            <a:xfrm>
              <a:off x="11758013" y="1035228"/>
              <a:ext cx="1369220" cy="1281905"/>
              <a:chOff x="9445355" y="2282112"/>
              <a:chExt cx="1369220" cy="1281905"/>
            </a:xfrm>
          </p:grpSpPr>
          <p:sp>
            <p:nvSpPr>
              <p:cNvPr id="154" name="Rectangle 153">
                <a:extLst>
                  <a:ext uri="{FF2B5EF4-FFF2-40B4-BE49-F238E27FC236}">
                    <a16:creationId xmlns:a16="http://schemas.microsoft.com/office/drawing/2014/main" id="{7DEBEA40-09BF-41C2-00B0-CA924474E6F0}"/>
                  </a:ext>
                </a:extLst>
              </p:cNvPr>
              <p:cNvSpPr/>
              <p:nvPr/>
            </p:nvSpPr>
            <p:spPr>
              <a:xfrm>
                <a:off x="9445355" y="2282112"/>
                <a:ext cx="1369220" cy="1281905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grpSp>
            <p:nvGrpSpPr>
              <p:cNvPr id="155" name="Group 154">
                <a:extLst>
                  <a:ext uri="{FF2B5EF4-FFF2-40B4-BE49-F238E27FC236}">
                    <a16:creationId xmlns:a16="http://schemas.microsoft.com/office/drawing/2014/main" id="{30CA38D6-DF32-A61F-CF92-D43410A753F2}"/>
                  </a:ext>
                </a:extLst>
              </p:cNvPr>
              <p:cNvGrpSpPr/>
              <p:nvPr/>
            </p:nvGrpSpPr>
            <p:grpSpPr>
              <a:xfrm>
                <a:off x="9502902" y="2372201"/>
                <a:ext cx="1256904" cy="1093433"/>
                <a:chOff x="6370240" y="4762103"/>
                <a:chExt cx="1000918" cy="870740"/>
              </a:xfrm>
            </p:grpSpPr>
            <p:grpSp>
              <p:nvGrpSpPr>
                <p:cNvPr id="160" name="Group 159">
                  <a:extLst>
                    <a:ext uri="{FF2B5EF4-FFF2-40B4-BE49-F238E27FC236}">
                      <a16:creationId xmlns:a16="http://schemas.microsoft.com/office/drawing/2014/main" id="{9EFF127B-7B71-C5FB-3573-01D16BE5329C}"/>
                    </a:ext>
                  </a:extLst>
                </p:cNvPr>
                <p:cNvGrpSpPr/>
                <p:nvPr/>
              </p:nvGrpSpPr>
              <p:grpSpPr>
                <a:xfrm>
                  <a:off x="6370240" y="4762103"/>
                  <a:ext cx="127000" cy="870740"/>
                  <a:chOff x="6370240" y="4746625"/>
                  <a:chExt cx="127000" cy="870740"/>
                </a:xfrm>
              </p:grpSpPr>
              <p:sp>
                <p:nvSpPr>
                  <p:cNvPr id="185" name="Oval 184">
                    <a:extLst>
                      <a:ext uri="{FF2B5EF4-FFF2-40B4-BE49-F238E27FC236}">
                        <a16:creationId xmlns:a16="http://schemas.microsoft.com/office/drawing/2014/main" id="{712FC097-30D0-450A-EB42-87D0B32006C8}"/>
                      </a:ext>
                    </a:extLst>
                  </p:cNvPr>
                  <p:cNvSpPr/>
                  <p:nvPr/>
                </p:nvSpPr>
                <p:spPr>
                  <a:xfrm>
                    <a:off x="6370240" y="4746625"/>
                    <a:ext cx="127000" cy="127000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b="1"/>
                  </a:p>
                </p:txBody>
              </p:sp>
              <p:sp>
                <p:nvSpPr>
                  <p:cNvPr id="186" name="Oval 185">
                    <a:extLst>
                      <a:ext uri="{FF2B5EF4-FFF2-40B4-BE49-F238E27FC236}">
                        <a16:creationId xmlns:a16="http://schemas.microsoft.com/office/drawing/2014/main" id="{4F1386E9-D8F4-548F-50D0-B5BA55C856B9}"/>
                      </a:ext>
                    </a:extLst>
                  </p:cNvPr>
                  <p:cNvSpPr/>
                  <p:nvPr/>
                </p:nvSpPr>
                <p:spPr>
                  <a:xfrm>
                    <a:off x="6370240" y="4932560"/>
                    <a:ext cx="127000" cy="127000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b="1"/>
                  </a:p>
                </p:txBody>
              </p:sp>
              <p:sp>
                <p:nvSpPr>
                  <p:cNvPr id="187" name="Oval 186">
                    <a:extLst>
                      <a:ext uri="{FF2B5EF4-FFF2-40B4-BE49-F238E27FC236}">
                        <a16:creationId xmlns:a16="http://schemas.microsoft.com/office/drawing/2014/main" id="{350FA622-38F3-7D53-CB52-E25A21C556A4}"/>
                      </a:ext>
                    </a:extLst>
                  </p:cNvPr>
                  <p:cNvSpPr/>
                  <p:nvPr/>
                </p:nvSpPr>
                <p:spPr>
                  <a:xfrm>
                    <a:off x="6370240" y="5118495"/>
                    <a:ext cx="127000" cy="127000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b="1"/>
                  </a:p>
                </p:txBody>
              </p:sp>
              <p:sp>
                <p:nvSpPr>
                  <p:cNvPr id="188" name="Oval 187">
                    <a:extLst>
                      <a:ext uri="{FF2B5EF4-FFF2-40B4-BE49-F238E27FC236}">
                        <a16:creationId xmlns:a16="http://schemas.microsoft.com/office/drawing/2014/main" id="{59605E3F-06C8-7248-E2D9-86061450AFA9}"/>
                      </a:ext>
                    </a:extLst>
                  </p:cNvPr>
                  <p:cNvSpPr/>
                  <p:nvPr/>
                </p:nvSpPr>
                <p:spPr>
                  <a:xfrm>
                    <a:off x="6370240" y="5304430"/>
                    <a:ext cx="127000" cy="127000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b="1"/>
                  </a:p>
                </p:txBody>
              </p:sp>
              <p:sp>
                <p:nvSpPr>
                  <p:cNvPr id="189" name="Oval 188">
                    <a:extLst>
                      <a:ext uri="{FF2B5EF4-FFF2-40B4-BE49-F238E27FC236}">
                        <a16:creationId xmlns:a16="http://schemas.microsoft.com/office/drawing/2014/main" id="{8DB028F7-3E8A-7899-5F28-052854F85945}"/>
                      </a:ext>
                    </a:extLst>
                  </p:cNvPr>
                  <p:cNvSpPr/>
                  <p:nvPr/>
                </p:nvSpPr>
                <p:spPr>
                  <a:xfrm>
                    <a:off x="6370240" y="5490365"/>
                    <a:ext cx="127000" cy="127000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b="1"/>
                  </a:p>
                </p:txBody>
              </p:sp>
            </p:grpSp>
            <p:grpSp>
              <p:nvGrpSpPr>
                <p:cNvPr id="161" name="Group 160">
                  <a:extLst>
                    <a:ext uri="{FF2B5EF4-FFF2-40B4-BE49-F238E27FC236}">
                      <a16:creationId xmlns:a16="http://schemas.microsoft.com/office/drawing/2014/main" id="{E0605521-CD11-DC6A-78D0-E542EC99619E}"/>
                    </a:ext>
                  </a:extLst>
                </p:cNvPr>
                <p:cNvGrpSpPr/>
                <p:nvPr/>
              </p:nvGrpSpPr>
              <p:grpSpPr>
                <a:xfrm>
                  <a:off x="6588720" y="4762103"/>
                  <a:ext cx="127000" cy="870740"/>
                  <a:chOff x="6370240" y="4746625"/>
                  <a:chExt cx="127000" cy="870740"/>
                </a:xfrm>
              </p:grpSpPr>
              <p:sp>
                <p:nvSpPr>
                  <p:cNvPr id="180" name="Oval 179">
                    <a:extLst>
                      <a:ext uri="{FF2B5EF4-FFF2-40B4-BE49-F238E27FC236}">
                        <a16:creationId xmlns:a16="http://schemas.microsoft.com/office/drawing/2014/main" id="{37156E33-9A5B-85F9-5DB2-8D5B644D81B4}"/>
                      </a:ext>
                    </a:extLst>
                  </p:cNvPr>
                  <p:cNvSpPr/>
                  <p:nvPr/>
                </p:nvSpPr>
                <p:spPr>
                  <a:xfrm>
                    <a:off x="6370240" y="4746625"/>
                    <a:ext cx="127000" cy="127000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b="1"/>
                  </a:p>
                </p:txBody>
              </p:sp>
              <p:sp>
                <p:nvSpPr>
                  <p:cNvPr id="181" name="Oval 180">
                    <a:extLst>
                      <a:ext uri="{FF2B5EF4-FFF2-40B4-BE49-F238E27FC236}">
                        <a16:creationId xmlns:a16="http://schemas.microsoft.com/office/drawing/2014/main" id="{10D4C6EA-B47F-426C-160D-98F56F97DD5A}"/>
                      </a:ext>
                    </a:extLst>
                  </p:cNvPr>
                  <p:cNvSpPr/>
                  <p:nvPr/>
                </p:nvSpPr>
                <p:spPr>
                  <a:xfrm>
                    <a:off x="6370240" y="4932560"/>
                    <a:ext cx="127000" cy="127000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b="1"/>
                  </a:p>
                </p:txBody>
              </p:sp>
              <p:sp>
                <p:nvSpPr>
                  <p:cNvPr id="182" name="Oval 181">
                    <a:extLst>
                      <a:ext uri="{FF2B5EF4-FFF2-40B4-BE49-F238E27FC236}">
                        <a16:creationId xmlns:a16="http://schemas.microsoft.com/office/drawing/2014/main" id="{36E2512B-5D59-572C-1474-46EAC3800EF1}"/>
                      </a:ext>
                    </a:extLst>
                  </p:cNvPr>
                  <p:cNvSpPr/>
                  <p:nvPr/>
                </p:nvSpPr>
                <p:spPr>
                  <a:xfrm>
                    <a:off x="6370240" y="5118495"/>
                    <a:ext cx="127000" cy="127000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b="1"/>
                  </a:p>
                </p:txBody>
              </p:sp>
              <p:sp>
                <p:nvSpPr>
                  <p:cNvPr id="183" name="Oval 182">
                    <a:extLst>
                      <a:ext uri="{FF2B5EF4-FFF2-40B4-BE49-F238E27FC236}">
                        <a16:creationId xmlns:a16="http://schemas.microsoft.com/office/drawing/2014/main" id="{53B3280F-4A58-AA4E-FFE6-2AF65C27879A}"/>
                      </a:ext>
                    </a:extLst>
                  </p:cNvPr>
                  <p:cNvSpPr/>
                  <p:nvPr/>
                </p:nvSpPr>
                <p:spPr>
                  <a:xfrm>
                    <a:off x="6370240" y="5304430"/>
                    <a:ext cx="127000" cy="127000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b="1"/>
                  </a:p>
                </p:txBody>
              </p:sp>
              <p:sp>
                <p:nvSpPr>
                  <p:cNvPr id="184" name="Oval 183">
                    <a:extLst>
                      <a:ext uri="{FF2B5EF4-FFF2-40B4-BE49-F238E27FC236}">
                        <a16:creationId xmlns:a16="http://schemas.microsoft.com/office/drawing/2014/main" id="{90FEC6B7-AA58-5181-3699-0E8B15ADCF43}"/>
                      </a:ext>
                    </a:extLst>
                  </p:cNvPr>
                  <p:cNvSpPr/>
                  <p:nvPr/>
                </p:nvSpPr>
                <p:spPr>
                  <a:xfrm>
                    <a:off x="6370240" y="5490365"/>
                    <a:ext cx="127000" cy="127000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b="1"/>
                  </a:p>
                </p:txBody>
              </p:sp>
            </p:grpSp>
            <p:grpSp>
              <p:nvGrpSpPr>
                <p:cNvPr id="162" name="Group 161">
                  <a:extLst>
                    <a:ext uri="{FF2B5EF4-FFF2-40B4-BE49-F238E27FC236}">
                      <a16:creationId xmlns:a16="http://schemas.microsoft.com/office/drawing/2014/main" id="{7289AA41-610E-AC03-3B29-F3768293CDDF}"/>
                    </a:ext>
                  </a:extLst>
                </p:cNvPr>
                <p:cNvGrpSpPr/>
                <p:nvPr/>
              </p:nvGrpSpPr>
              <p:grpSpPr>
                <a:xfrm>
                  <a:off x="6807199" y="4762103"/>
                  <a:ext cx="127000" cy="870740"/>
                  <a:chOff x="6370240" y="4746625"/>
                  <a:chExt cx="127000" cy="870740"/>
                </a:xfrm>
              </p:grpSpPr>
              <p:sp>
                <p:nvSpPr>
                  <p:cNvPr id="175" name="Oval 174">
                    <a:extLst>
                      <a:ext uri="{FF2B5EF4-FFF2-40B4-BE49-F238E27FC236}">
                        <a16:creationId xmlns:a16="http://schemas.microsoft.com/office/drawing/2014/main" id="{8DAB5BDE-0E07-22D0-6607-F42FD5145FBB}"/>
                      </a:ext>
                    </a:extLst>
                  </p:cNvPr>
                  <p:cNvSpPr/>
                  <p:nvPr/>
                </p:nvSpPr>
                <p:spPr>
                  <a:xfrm>
                    <a:off x="6370240" y="4746625"/>
                    <a:ext cx="127000" cy="127000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b="1"/>
                  </a:p>
                </p:txBody>
              </p:sp>
              <p:sp>
                <p:nvSpPr>
                  <p:cNvPr id="176" name="Oval 175">
                    <a:extLst>
                      <a:ext uri="{FF2B5EF4-FFF2-40B4-BE49-F238E27FC236}">
                        <a16:creationId xmlns:a16="http://schemas.microsoft.com/office/drawing/2014/main" id="{25240C1B-FDD4-3BED-0CE8-E9FCC15DC8E3}"/>
                      </a:ext>
                    </a:extLst>
                  </p:cNvPr>
                  <p:cNvSpPr/>
                  <p:nvPr/>
                </p:nvSpPr>
                <p:spPr>
                  <a:xfrm>
                    <a:off x="6370240" y="4932560"/>
                    <a:ext cx="127000" cy="127000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b="1"/>
                  </a:p>
                </p:txBody>
              </p:sp>
              <p:sp>
                <p:nvSpPr>
                  <p:cNvPr id="177" name="Oval 176">
                    <a:extLst>
                      <a:ext uri="{FF2B5EF4-FFF2-40B4-BE49-F238E27FC236}">
                        <a16:creationId xmlns:a16="http://schemas.microsoft.com/office/drawing/2014/main" id="{E09876FB-025E-3CCC-E06A-7B4DFECD0A5B}"/>
                      </a:ext>
                    </a:extLst>
                  </p:cNvPr>
                  <p:cNvSpPr/>
                  <p:nvPr/>
                </p:nvSpPr>
                <p:spPr>
                  <a:xfrm>
                    <a:off x="6370240" y="5118495"/>
                    <a:ext cx="127000" cy="127000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b="1"/>
                  </a:p>
                </p:txBody>
              </p:sp>
              <p:sp>
                <p:nvSpPr>
                  <p:cNvPr id="178" name="Oval 177">
                    <a:extLst>
                      <a:ext uri="{FF2B5EF4-FFF2-40B4-BE49-F238E27FC236}">
                        <a16:creationId xmlns:a16="http://schemas.microsoft.com/office/drawing/2014/main" id="{9EFC29BF-763F-7C5C-BFF4-514E69030F9F}"/>
                      </a:ext>
                    </a:extLst>
                  </p:cNvPr>
                  <p:cNvSpPr/>
                  <p:nvPr/>
                </p:nvSpPr>
                <p:spPr>
                  <a:xfrm>
                    <a:off x="6370240" y="5304430"/>
                    <a:ext cx="127000" cy="127000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b="1"/>
                  </a:p>
                </p:txBody>
              </p:sp>
              <p:sp>
                <p:nvSpPr>
                  <p:cNvPr id="179" name="Oval 178">
                    <a:extLst>
                      <a:ext uri="{FF2B5EF4-FFF2-40B4-BE49-F238E27FC236}">
                        <a16:creationId xmlns:a16="http://schemas.microsoft.com/office/drawing/2014/main" id="{43038FAA-A13C-532D-82A6-968E69DB2F9B}"/>
                      </a:ext>
                    </a:extLst>
                  </p:cNvPr>
                  <p:cNvSpPr/>
                  <p:nvPr/>
                </p:nvSpPr>
                <p:spPr>
                  <a:xfrm>
                    <a:off x="6370240" y="5490365"/>
                    <a:ext cx="127000" cy="127000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b="1"/>
                  </a:p>
                </p:txBody>
              </p:sp>
            </p:grpSp>
            <p:grpSp>
              <p:nvGrpSpPr>
                <p:cNvPr id="163" name="Group 162">
                  <a:extLst>
                    <a:ext uri="{FF2B5EF4-FFF2-40B4-BE49-F238E27FC236}">
                      <a16:creationId xmlns:a16="http://schemas.microsoft.com/office/drawing/2014/main" id="{A8303806-22F0-CE14-3F3D-0548D5641526}"/>
                    </a:ext>
                  </a:extLst>
                </p:cNvPr>
                <p:cNvGrpSpPr/>
                <p:nvPr/>
              </p:nvGrpSpPr>
              <p:grpSpPr>
                <a:xfrm>
                  <a:off x="7025679" y="4762103"/>
                  <a:ext cx="127000" cy="870740"/>
                  <a:chOff x="6370240" y="4746625"/>
                  <a:chExt cx="127000" cy="870740"/>
                </a:xfrm>
              </p:grpSpPr>
              <p:sp>
                <p:nvSpPr>
                  <p:cNvPr id="170" name="Oval 169">
                    <a:extLst>
                      <a:ext uri="{FF2B5EF4-FFF2-40B4-BE49-F238E27FC236}">
                        <a16:creationId xmlns:a16="http://schemas.microsoft.com/office/drawing/2014/main" id="{430EDE2F-F150-7691-218E-B07FF501EE76}"/>
                      </a:ext>
                    </a:extLst>
                  </p:cNvPr>
                  <p:cNvSpPr/>
                  <p:nvPr/>
                </p:nvSpPr>
                <p:spPr>
                  <a:xfrm>
                    <a:off x="6370240" y="4746625"/>
                    <a:ext cx="127000" cy="127000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b="1"/>
                  </a:p>
                </p:txBody>
              </p:sp>
              <p:sp>
                <p:nvSpPr>
                  <p:cNvPr id="171" name="Oval 170">
                    <a:extLst>
                      <a:ext uri="{FF2B5EF4-FFF2-40B4-BE49-F238E27FC236}">
                        <a16:creationId xmlns:a16="http://schemas.microsoft.com/office/drawing/2014/main" id="{43C6E074-CBDB-6150-ED75-3AA7A1208E5C}"/>
                      </a:ext>
                    </a:extLst>
                  </p:cNvPr>
                  <p:cNvSpPr/>
                  <p:nvPr/>
                </p:nvSpPr>
                <p:spPr>
                  <a:xfrm>
                    <a:off x="6370240" y="4932560"/>
                    <a:ext cx="127000" cy="127000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b="1"/>
                  </a:p>
                </p:txBody>
              </p:sp>
              <p:sp>
                <p:nvSpPr>
                  <p:cNvPr id="172" name="Oval 171">
                    <a:extLst>
                      <a:ext uri="{FF2B5EF4-FFF2-40B4-BE49-F238E27FC236}">
                        <a16:creationId xmlns:a16="http://schemas.microsoft.com/office/drawing/2014/main" id="{90D1CA8F-A989-F56B-50F6-63EDC6231B52}"/>
                      </a:ext>
                    </a:extLst>
                  </p:cNvPr>
                  <p:cNvSpPr/>
                  <p:nvPr/>
                </p:nvSpPr>
                <p:spPr>
                  <a:xfrm>
                    <a:off x="6370240" y="5118495"/>
                    <a:ext cx="127000" cy="127000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b="1"/>
                  </a:p>
                </p:txBody>
              </p:sp>
              <p:sp>
                <p:nvSpPr>
                  <p:cNvPr id="173" name="Oval 172">
                    <a:extLst>
                      <a:ext uri="{FF2B5EF4-FFF2-40B4-BE49-F238E27FC236}">
                        <a16:creationId xmlns:a16="http://schemas.microsoft.com/office/drawing/2014/main" id="{CDC52BD2-946C-73CF-0428-E6F876CE0B29}"/>
                      </a:ext>
                    </a:extLst>
                  </p:cNvPr>
                  <p:cNvSpPr/>
                  <p:nvPr/>
                </p:nvSpPr>
                <p:spPr>
                  <a:xfrm>
                    <a:off x="6370240" y="5304430"/>
                    <a:ext cx="127000" cy="127000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b="1"/>
                  </a:p>
                </p:txBody>
              </p:sp>
              <p:sp>
                <p:nvSpPr>
                  <p:cNvPr id="174" name="Oval 173">
                    <a:extLst>
                      <a:ext uri="{FF2B5EF4-FFF2-40B4-BE49-F238E27FC236}">
                        <a16:creationId xmlns:a16="http://schemas.microsoft.com/office/drawing/2014/main" id="{5315C45C-07A4-9D87-ABB8-8EA4B29735D4}"/>
                      </a:ext>
                    </a:extLst>
                  </p:cNvPr>
                  <p:cNvSpPr/>
                  <p:nvPr/>
                </p:nvSpPr>
                <p:spPr>
                  <a:xfrm>
                    <a:off x="6370240" y="5490365"/>
                    <a:ext cx="127000" cy="127000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b="1"/>
                  </a:p>
                </p:txBody>
              </p:sp>
            </p:grpSp>
            <p:grpSp>
              <p:nvGrpSpPr>
                <p:cNvPr id="164" name="Group 163">
                  <a:extLst>
                    <a:ext uri="{FF2B5EF4-FFF2-40B4-BE49-F238E27FC236}">
                      <a16:creationId xmlns:a16="http://schemas.microsoft.com/office/drawing/2014/main" id="{18213228-86F8-5F13-B66C-9494A7100A5F}"/>
                    </a:ext>
                  </a:extLst>
                </p:cNvPr>
                <p:cNvGrpSpPr/>
                <p:nvPr/>
              </p:nvGrpSpPr>
              <p:grpSpPr>
                <a:xfrm>
                  <a:off x="7244158" y="4762103"/>
                  <a:ext cx="127000" cy="870740"/>
                  <a:chOff x="6370240" y="4746625"/>
                  <a:chExt cx="127000" cy="870740"/>
                </a:xfrm>
              </p:grpSpPr>
              <p:sp>
                <p:nvSpPr>
                  <p:cNvPr id="165" name="Oval 164">
                    <a:extLst>
                      <a:ext uri="{FF2B5EF4-FFF2-40B4-BE49-F238E27FC236}">
                        <a16:creationId xmlns:a16="http://schemas.microsoft.com/office/drawing/2014/main" id="{98FE73BC-4EC3-F194-4D37-DF75ED0F7744}"/>
                      </a:ext>
                    </a:extLst>
                  </p:cNvPr>
                  <p:cNvSpPr/>
                  <p:nvPr/>
                </p:nvSpPr>
                <p:spPr>
                  <a:xfrm>
                    <a:off x="6370240" y="4746625"/>
                    <a:ext cx="127000" cy="127000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b="1"/>
                  </a:p>
                </p:txBody>
              </p:sp>
              <p:sp>
                <p:nvSpPr>
                  <p:cNvPr id="166" name="Oval 165">
                    <a:extLst>
                      <a:ext uri="{FF2B5EF4-FFF2-40B4-BE49-F238E27FC236}">
                        <a16:creationId xmlns:a16="http://schemas.microsoft.com/office/drawing/2014/main" id="{BBB6CA58-F007-7535-677B-F57B14B9DDD9}"/>
                      </a:ext>
                    </a:extLst>
                  </p:cNvPr>
                  <p:cNvSpPr/>
                  <p:nvPr/>
                </p:nvSpPr>
                <p:spPr>
                  <a:xfrm>
                    <a:off x="6370240" y="4932560"/>
                    <a:ext cx="127000" cy="127000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b="1"/>
                  </a:p>
                </p:txBody>
              </p:sp>
              <p:sp>
                <p:nvSpPr>
                  <p:cNvPr id="167" name="Oval 166">
                    <a:extLst>
                      <a:ext uri="{FF2B5EF4-FFF2-40B4-BE49-F238E27FC236}">
                        <a16:creationId xmlns:a16="http://schemas.microsoft.com/office/drawing/2014/main" id="{BA54E69F-537E-9140-E56E-0C2CD63ED2AC}"/>
                      </a:ext>
                    </a:extLst>
                  </p:cNvPr>
                  <p:cNvSpPr/>
                  <p:nvPr/>
                </p:nvSpPr>
                <p:spPr>
                  <a:xfrm>
                    <a:off x="6370240" y="5118495"/>
                    <a:ext cx="127000" cy="127000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b="1"/>
                  </a:p>
                </p:txBody>
              </p:sp>
              <p:sp>
                <p:nvSpPr>
                  <p:cNvPr id="168" name="Oval 167">
                    <a:extLst>
                      <a:ext uri="{FF2B5EF4-FFF2-40B4-BE49-F238E27FC236}">
                        <a16:creationId xmlns:a16="http://schemas.microsoft.com/office/drawing/2014/main" id="{169E63EB-F289-24F9-B9C1-4BFA3C705A66}"/>
                      </a:ext>
                    </a:extLst>
                  </p:cNvPr>
                  <p:cNvSpPr/>
                  <p:nvPr/>
                </p:nvSpPr>
                <p:spPr>
                  <a:xfrm>
                    <a:off x="6370240" y="5304430"/>
                    <a:ext cx="127000" cy="127000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b="1"/>
                  </a:p>
                </p:txBody>
              </p:sp>
              <p:sp>
                <p:nvSpPr>
                  <p:cNvPr id="169" name="Oval 168">
                    <a:extLst>
                      <a:ext uri="{FF2B5EF4-FFF2-40B4-BE49-F238E27FC236}">
                        <a16:creationId xmlns:a16="http://schemas.microsoft.com/office/drawing/2014/main" id="{24F4B5EB-4200-E461-7AD1-85BEDE84FD1E}"/>
                      </a:ext>
                    </a:extLst>
                  </p:cNvPr>
                  <p:cNvSpPr/>
                  <p:nvPr/>
                </p:nvSpPr>
                <p:spPr>
                  <a:xfrm>
                    <a:off x="6370240" y="5490365"/>
                    <a:ext cx="127000" cy="127000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b="1"/>
                  </a:p>
                </p:txBody>
              </p:sp>
            </p:grpSp>
          </p:grpSp>
          <p:sp>
            <p:nvSpPr>
              <p:cNvPr id="156" name="Freeform 108">
                <a:extLst>
                  <a:ext uri="{FF2B5EF4-FFF2-40B4-BE49-F238E27FC236}">
                    <a16:creationId xmlns:a16="http://schemas.microsoft.com/office/drawing/2014/main" id="{88A8E614-ACBE-2920-0B48-9A617DF9DBC4}"/>
                  </a:ext>
                </a:extLst>
              </p:cNvPr>
              <p:cNvSpPr/>
              <p:nvPr/>
            </p:nvSpPr>
            <p:spPr>
              <a:xfrm>
                <a:off x="9496949" y="2309892"/>
                <a:ext cx="624682" cy="257805"/>
              </a:xfrm>
              <a:custGeom>
                <a:avLst/>
                <a:gdLst>
                  <a:gd name="connsiteX0" fmla="*/ 965200 w 2921000"/>
                  <a:gd name="connsiteY0" fmla="*/ 317500 h 1041400"/>
                  <a:gd name="connsiteX1" fmla="*/ 647700 w 2921000"/>
                  <a:gd name="connsiteY1" fmla="*/ 0 h 1041400"/>
                  <a:gd name="connsiteX2" fmla="*/ 0 w 2921000"/>
                  <a:gd name="connsiteY2" fmla="*/ 342900 h 1041400"/>
                  <a:gd name="connsiteX3" fmla="*/ 152400 w 2921000"/>
                  <a:gd name="connsiteY3" fmla="*/ 990600 h 1041400"/>
                  <a:gd name="connsiteX4" fmla="*/ 825500 w 2921000"/>
                  <a:gd name="connsiteY4" fmla="*/ 1041400 h 1041400"/>
                  <a:gd name="connsiteX5" fmla="*/ 990600 w 2921000"/>
                  <a:gd name="connsiteY5" fmla="*/ 482600 h 1041400"/>
                  <a:gd name="connsiteX6" fmla="*/ 2667000 w 2921000"/>
                  <a:gd name="connsiteY6" fmla="*/ 482600 h 1041400"/>
                  <a:gd name="connsiteX7" fmla="*/ 2908300 w 2921000"/>
                  <a:gd name="connsiteY7" fmla="*/ 723900 h 1041400"/>
                  <a:gd name="connsiteX8" fmla="*/ 2921000 w 2921000"/>
                  <a:gd name="connsiteY8" fmla="*/ 139700 h 1041400"/>
                  <a:gd name="connsiteX9" fmla="*/ 2692400 w 2921000"/>
                  <a:gd name="connsiteY9" fmla="*/ 355600 h 1041400"/>
                  <a:gd name="connsiteX10" fmla="*/ 965200 w 2921000"/>
                  <a:gd name="connsiteY10" fmla="*/ 317500 h 1041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21000" h="1041400">
                    <a:moveTo>
                      <a:pt x="965200" y="317500"/>
                    </a:moveTo>
                    <a:lnTo>
                      <a:pt x="647700" y="0"/>
                    </a:lnTo>
                    <a:lnTo>
                      <a:pt x="0" y="342900"/>
                    </a:lnTo>
                    <a:lnTo>
                      <a:pt x="152400" y="990600"/>
                    </a:lnTo>
                    <a:lnTo>
                      <a:pt x="825500" y="1041400"/>
                    </a:lnTo>
                    <a:lnTo>
                      <a:pt x="990600" y="482600"/>
                    </a:lnTo>
                    <a:lnTo>
                      <a:pt x="2667000" y="482600"/>
                    </a:lnTo>
                    <a:lnTo>
                      <a:pt x="2908300" y="723900"/>
                    </a:lnTo>
                    <a:lnTo>
                      <a:pt x="2921000" y="139700"/>
                    </a:lnTo>
                    <a:lnTo>
                      <a:pt x="2692400" y="355600"/>
                    </a:lnTo>
                    <a:lnTo>
                      <a:pt x="965200" y="317500"/>
                    </a:lnTo>
                    <a:close/>
                  </a:path>
                </a:pathLst>
              </a:custGeom>
              <a:solidFill>
                <a:srgbClr val="00B050"/>
              </a:solidFill>
              <a:ln w="1270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157" name="Freeform 109">
                <a:extLst>
                  <a:ext uri="{FF2B5EF4-FFF2-40B4-BE49-F238E27FC236}">
                    <a16:creationId xmlns:a16="http://schemas.microsoft.com/office/drawing/2014/main" id="{7BA28FC9-8DC8-C81B-60B8-003632544239}"/>
                  </a:ext>
                </a:extLst>
              </p:cNvPr>
              <p:cNvSpPr/>
              <p:nvPr/>
            </p:nvSpPr>
            <p:spPr>
              <a:xfrm rot="3962325">
                <a:off x="10104622" y="2455541"/>
                <a:ext cx="543837" cy="279220"/>
              </a:xfrm>
              <a:custGeom>
                <a:avLst/>
                <a:gdLst>
                  <a:gd name="connsiteX0" fmla="*/ 965200 w 2921000"/>
                  <a:gd name="connsiteY0" fmla="*/ 317500 h 1041400"/>
                  <a:gd name="connsiteX1" fmla="*/ 647700 w 2921000"/>
                  <a:gd name="connsiteY1" fmla="*/ 0 h 1041400"/>
                  <a:gd name="connsiteX2" fmla="*/ 0 w 2921000"/>
                  <a:gd name="connsiteY2" fmla="*/ 342900 h 1041400"/>
                  <a:gd name="connsiteX3" fmla="*/ 152400 w 2921000"/>
                  <a:gd name="connsiteY3" fmla="*/ 990600 h 1041400"/>
                  <a:gd name="connsiteX4" fmla="*/ 825500 w 2921000"/>
                  <a:gd name="connsiteY4" fmla="*/ 1041400 h 1041400"/>
                  <a:gd name="connsiteX5" fmla="*/ 990600 w 2921000"/>
                  <a:gd name="connsiteY5" fmla="*/ 482600 h 1041400"/>
                  <a:gd name="connsiteX6" fmla="*/ 2667000 w 2921000"/>
                  <a:gd name="connsiteY6" fmla="*/ 482600 h 1041400"/>
                  <a:gd name="connsiteX7" fmla="*/ 2908300 w 2921000"/>
                  <a:gd name="connsiteY7" fmla="*/ 723900 h 1041400"/>
                  <a:gd name="connsiteX8" fmla="*/ 2921000 w 2921000"/>
                  <a:gd name="connsiteY8" fmla="*/ 139700 h 1041400"/>
                  <a:gd name="connsiteX9" fmla="*/ 2692400 w 2921000"/>
                  <a:gd name="connsiteY9" fmla="*/ 355600 h 1041400"/>
                  <a:gd name="connsiteX10" fmla="*/ 965200 w 2921000"/>
                  <a:gd name="connsiteY10" fmla="*/ 317500 h 1041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21000" h="1041400">
                    <a:moveTo>
                      <a:pt x="965200" y="317500"/>
                    </a:moveTo>
                    <a:lnTo>
                      <a:pt x="647700" y="0"/>
                    </a:lnTo>
                    <a:lnTo>
                      <a:pt x="0" y="342900"/>
                    </a:lnTo>
                    <a:lnTo>
                      <a:pt x="152400" y="990600"/>
                    </a:lnTo>
                    <a:lnTo>
                      <a:pt x="825500" y="1041400"/>
                    </a:lnTo>
                    <a:lnTo>
                      <a:pt x="990600" y="482600"/>
                    </a:lnTo>
                    <a:lnTo>
                      <a:pt x="2667000" y="482600"/>
                    </a:lnTo>
                    <a:lnTo>
                      <a:pt x="2908300" y="723900"/>
                    </a:lnTo>
                    <a:lnTo>
                      <a:pt x="2921000" y="139700"/>
                    </a:lnTo>
                    <a:lnTo>
                      <a:pt x="2692400" y="355600"/>
                    </a:lnTo>
                    <a:lnTo>
                      <a:pt x="965200" y="317500"/>
                    </a:lnTo>
                    <a:close/>
                  </a:path>
                </a:pathLst>
              </a:custGeom>
              <a:solidFill>
                <a:srgbClr val="00B050"/>
              </a:solidFill>
              <a:ln w="1270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158" name="Freeform 110">
                <a:extLst>
                  <a:ext uri="{FF2B5EF4-FFF2-40B4-BE49-F238E27FC236}">
                    <a16:creationId xmlns:a16="http://schemas.microsoft.com/office/drawing/2014/main" id="{D586BD66-8714-C9D7-EDAF-693D1AA23591}"/>
                  </a:ext>
                </a:extLst>
              </p:cNvPr>
              <p:cNvSpPr/>
              <p:nvPr/>
            </p:nvSpPr>
            <p:spPr>
              <a:xfrm rot="7550382">
                <a:off x="10283216" y="2965129"/>
                <a:ext cx="543837" cy="279220"/>
              </a:xfrm>
              <a:custGeom>
                <a:avLst/>
                <a:gdLst>
                  <a:gd name="connsiteX0" fmla="*/ 965200 w 2921000"/>
                  <a:gd name="connsiteY0" fmla="*/ 317500 h 1041400"/>
                  <a:gd name="connsiteX1" fmla="*/ 647700 w 2921000"/>
                  <a:gd name="connsiteY1" fmla="*/ 0 h 1041400"/>
                  <a:gd name="connsiteX2" fmla="*/ 0 w 2921000"/>
                  <a:gd name="connsiteY2" fmla="*/ 342900 h 1041400"/>
                  <a:gd name="connsiteX3" fmla="*/ 152400 w 2921000"/>
                  <a:gd name="connsiteY3" fmla="*/ 990600 h 1041400"/>
                  <a:gd name="connsiteX4" fmla="*/ 825500 w 2921000"/>
                  <a:gd name="connsiteY4" fmla="*/ 1041400 h 1041400"/>
                  <a:gd name="connsiteX5" fmla="*/ 990600 w 2921000"/>
                  <a:gd name="connsiteY5" fmla="*/ 482600 h 1041400"/>
                  <a:gd name="connsiteX6" fmla="*/ 2667000 w 2921000"/>
                  <a:gd name="connsiteY6" fmla="*/ 482600 h 1041400"/>
                  <a:gd name="connsiteX7" fmla="*/ 2908300 w 2921000"/>
                  <a:gd name="connsiteY7" fmla="*/ 723900 h 1041400"/>
                  <a:gd name="connsiteX8" fmla="*/ 2921000 w 2921000"/>
                  <a:gd name="connsiteY8" fmla="*/ 139700 h 1041400"/>
                  <a:gd name="connsiteX9" fmla="*/ 2692400 w 2921000"/>
                  <a:gd name="connsiteY9" fmla="*/ 355600 h 1041400"/>
                  <a:gd name="connsiteX10" fmla="*/ 965200 w 2921000"/>
                  <a:gd name="connsiteY10" fmla="*/ 317500 h 1041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21000" h="1041400">
                    <a:moveTo>
                      <a:pt x="965200" y="317500"/>
                    </a:moveTo>
                    <a:lnTo>
                      <a:pt x="647700" y="0"/>
                    </a:lnTo>
                    <a:lnTo>
                      <a:pt x="0" y="342900"/>
                    </a:lnTo>
                    <a:lnTo>
                      <a:pt x="152400" y="990600"/>
                    </a:lnTo>
                    <a:lnTo>
                      <a:pt x="825500" y="1041400"/>
                    </a:lnTo>
                    <a:lnTo>
                      <a:pt x="990600" y="482600"/>
                    </a:lnTo>
                    <a:lnTo>
                      <a:pt x="2667000" y="482600"/>
                    </a:lnTo>
                    <a:lnTo>
                      <a:pt x="2908300" y="723900"/>
                    </a:lnTo>
                    <a:lnTo>
                      <a:pt x="2921000" y="139700"/>
                    </a:lnTo>
                    <a:lnTo>
                      <a:pt x="2692400" y="355600"/>
                    </a:lnTo>
                    <a:lnTo>
                      <a:pt x="965200" y="317500"/>
                    </a:lnTo>
                    <a:close/>
                  </a:path>
                </a:pathLst>
              </a:custGeom>
              <a:solidFill>
                <a:srgbClr val="00B050"/>
              </a:solidFill>
              <a:ln w="1270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159" name="Freeform 111">
                <a:extLst>
                  <a:ext uri="{FF2B5EF4-FFF2-40B4-BE49-F238E27FC236}">
                    <a16:creationId xmlns:a16="http://schemas.microsoft.com/office/drawing/2014/main" id="{65D2C682-1717-FB85-3330-A477A4C4069F}"/>
                  </a:ext>
                </a:extLst>
              </p:cNvPr>
              <p:cNvSpPr/>
              <p:nvPr/>
            </p:nvSpPr>
            <p:spPr>
              <a:xfrm rot="10800000">
                <a:off x="9676337" y="3253260"/>
                <a:ext cx="633982" cy="279220"/>
              </a:xfrm>
              <a:custGeom>
                <a:avLst/>
                <a:gdLst>
                  <a:gd name="connsiteX0" fmla="*/ 965200 w 2921000"/>
                  <a:gd name="connsiteY0" fmla="*/ 317500 h 1041400"/>
                  <a:gd name="connsiteX1" fmla="*/ 647700 w 2921000"/>
                  <a:gd name="connsiteY1" fmla="*/ 0 h 1041400"/>
                  <a:gd name="connsiteX2" fmla="*/ 0 w 2921000"/>
                  <a:gd name="connsiteY2" fmla="*/ 342900 h 1041400"/>
                  <a:gd name="connsiteX3" fmla="*/ 152400 w 2921000"/>
                  <a:gd name="connsiteY3" fmla="*/ 990600 h 1041400"/>
                  <a:gd name="connsiteX4" fmla="*/ 825500 w 2921000"/>
                  <a:gd name="connsiteY4" fmla="*/ 1041400 h 1041400"/>
                  <a:gd name="connsiteX5" fmla="*/ 990600 w 2921000"/>
                  <a:gd name="connsiteY5" fmla="*/ 482600 h 1041400"/>
                  <a:gd name="connsiteX6" fmla="*/ 2667000 w 2921000"/>
                  <a:gd name="connsiteY6" fmla="*/ 482600 h 1041400"/>
                  <a:gd name="connsiteX7" fmla="*/ 2908300 w 2921000"/>
                  <a:gd name="connsiteY7" fmla="*/ 723900 h 1041400"/>
                  <a:gd name="connsiteX8" fmla="*/ 2921000 w 2921000"/>
                  <a:gd name="connsiteY8" fmla="*/ 139700 h 1041400"/>
                  <a:gd name="connsiteX9" fmla="*/ 2692400 w 2921000"/>
                  <a:gd name="connsiteY9" fmla="*/ 355600 h 1041400"/>
                  <a:gd name="connsiteX10" fmla="*/ 965200 w 2921000"/>
                  <a:gd name="connsiteY10" fmla="*/ 317500 h 1041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21000" h="1041400">
                    <a:moveTo>
                      <a:pt x="965200" y="317500"/>
                    </a:moveTo>
                    <a:lnTo>
                      <a:pt x="647700" y="0"/>
                    </a:lnTo>
                    <a:lnTo>
                      <a:pt x="0" y="342900"/>
                    </a:lnTo>
                    <a:lnTo>
                      <a:pt x="152400" y="990600"/>
                    </a:lnTo>
                    <a:lnTo>
                      <a:pt x="825500" y="1041400"/>
                    </a:lnTo>
                    <a:lnTo>
                      <a:pt x="990600" y="482600"/>
                    </a:lnTo>
                    <a:lnTo>
                      <a:pt x="2667000" y="482600"/>
                    </a:lnTo>
                    <a:lnTo>
                      <a:pt x="2908300" y="723900"/>
                    </a:lnTo>
                    <a:lnTo>
                      <a:pt x="2921000" y="139700"/>
                    </a:lnTo>
                    <a:lnTo>
                      <a:pt x="2692400" y="355600"/>
                    </a:lnTo>
                    <a:lnTo>
                      <a:pt x="965200" y="317500"/>
                    </a:lnTo>
                    <a:close/>
                  </a:path>
                </a:pathLst>
              </a:custGeom>
              <a:solidFill>
                <a:srgbClr val="00B050"/>
              </a:solidFill>
              <a:ln w="1270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</p:grpSp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id="{E925206F-4CA9-5F97-6E80-916CAC2D9385}"/>
                </a:ext>
              </a:extLst>
            </p:cNvPr>
            <p:cNvGrpSpPr/>
            <p:nvPr/>
          </p:nvGrpSpPr>
          <p:grpSpPr>
            <a:xfrm>
              <a:off x="1500469" y="1193124"/>
              <a:ext cx="1369220" cy="1281905"/>
              <a:chOff x="9445355" y="2282112"/>
              <a:chExt cx="1369220" cy="1281905"/>
            </a:xfrm>
          </p:grpSpPr>
          <p:sp>
            <p:nvSpPr>
              <p:cNvPr id="118" name="Rectangle 117">
                <a:extLst>
                  <a:ext uri="{FF2B5EF4-FFF2-40B4-BE49-F238E27FC236}">
                    <a16:creationId xmlns:a16="http://schemas.microsoft.com/office/drawing/2014/main" id="{ADFD03B5-3403-B4FD-E5A5-C8DA699AB0F2}"/>
                  </a:ext>
                </a:extLst>
              </p:cNvPr>
              <p:cNvSpPr/>
              <p:nvPr/>
            </p:nvSpPr>
            <p:spPr>
              <a:xfrm>
                <a:off x="9445355" y="2282112"/>
                <a:ext cx="1369220" cy="1281905"/>
              </a:xfrm>
              <a:prstGeom prst="rect">
                <a:avLst/>
              </a:prstGeom>
              <a:solidFill>
                <a:srgbClr val="0070C0"/>
              </a:solidFill>
              <a:ln w="1270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grpSp>
            <p:nvGrpSpPr>
              <p:cNvPr id="119" name="Group 118">
                <a:extLst>
                  <a:ext uri="{FF2B5EF4-FFF2-40B4-BE49-F238E27FC236}">
                    <a16:creationId xmlns:a16="http://schemas.microsoft.com/office/drawing/2014/main" id="{3868C360-6C49-EA91-8682-53A98F78C492}"/>
                  </a:ext>
                </a:extLst>
              </p:cNvPr>
              <p:cNvGrpSpPr/>
              <p:nvPr/>
            </p:nvGrpSpPr>
            <p:grpSpPr>
              <a:xfrm>
                <a:off x="9502902" y="2372201"/>
                <a:ext cx="1256904" cy="1093433"/>
                <a:chOff x="6370240" y="4762103"/>
                <a:chExt cx="1000918" cy="870740"/>
              </a:xfrm>
            </p:grpSpPr>
            <p:grpSp>
              <p:nvGrpSpPr>
                <p:cNvPr id="124" name="Group 123">
                  <a:extLst>
                    <a:ext uri="{FF2B5EF4-FFF2-40B4-BE49-F238E27FC236}">
                      <a16:creationId xmlns:a16="http://schemas.microsoft.com/office/drawing/2014/main" id="{0A18C233-615E-B9E9-2A6C-348AF4D6B5F5}"/>
                    </a:ext>
                  </a:extLst>
                </p:cNvPr>
                <p:cNvGrpSpPr/>
                <p:nvPr/>
              </p:nvGrpSpPr>
              <p:grpSpPr>
                <a:xfrm>
                  <a:off x="6370240" y="4762103"/>
                  <a:ext cx="127000" cy="870740"/>
                  <a:chOff x="6370240" y="4746625"/>
                  <a:chExt cx="127000" cy="870740"/>
                </a:xfrm>
              </p:grpSpPr>
              <p:sp>
                <p:nvSpPr>
                  <p:cNvPr id="149" name="Oval 148">
                    <a:extLst>
                      <a:ext uri="{FF2B5EF4-FFF2-40B4-BE49-F238E27FC236}">
                        <a16:creationId xmlns:a16="http://schemas.microsoft.com/office/drawing/2014/main" id="{18359562-EFD2-5395-F8F9-F2CF08C314AD}"/>
                      </a:ext>
                    </a:extLst>
                  </p:cNvPr>
                  <p:cNvSpPr/>
                  <p:nvPr/>
                </p:nvSpPr>
                <p:spPr>
                  <a:xfrm>
                    <a:off x="6370240" y="4746625"/>
                    <a:ext cx="127000" cy="127000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b="1"/>
                  </a:p>
                </p:txBody>
              </p:sp>
              <p:sp>
                <p:nvSpPr>
                  <p:cNvPr id="150" name="Oval 149">
                    <a:extLst>
                      <a:ext uri="{FF2B5EF4-FFF2-40B4-BE49-F238E27FC236}">
                        <a16:creationId xmlns:a16="http://schemas.microsoft.com/office/drawing/2014/main" id="{88EAF81A-3F53-820C-D23F-E93290AE72F5}"/>
                      </a:ext>
                    </a:extLst>
                  </p:cNvPr>
                  <p:cNvSpPr/>
                  <p:nvPr/>
                </p:nvSpPr>
                <p:spPr>
                  <a:xfrm>
                    <a:off x="6370240" y="4932560"/>
                    <a:ext cx="127000" cy="127000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b="1"/>
                  </a:p>
                </p:txBody>
              </p:sp>
              <p:sp>
                <p:nvSpPr>
                  <p:cNvPr id="151" name="Oval 150">
                    <a:extLst>
                      <a:ext uri="{FF2B5EF4-FFF2-40B4-BE49-F238E27FC236}">
                        <a16:creationId xmlns:a16="http://schemas.microsoft.com/office/drawing/2014/main" id="{A176E4D8-8EE1-7E00-4DE7-D054EF870828}"/>
                      </a:ext>
                    </a:extLst>
                  </p:cNvPr>
                  <p:cNvSpPr/>
                  <p:nvPr/>
                </p:nvSpPr>
                <p:spPr>
                  <a:xfrm>
                    <a:off x="6370240" y="5118495"/>
                    <a:ext cx="127000" cy="127000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b="1"/>
                  </a:p>
                </p:txBody>
              </p:sp>
              <p:sp>
                <p:nvSpPr>
                  <p:cNvPr id="152" name="Oval 151">
                    <a:extLst>
                      <a:ext uri="{FF2B5EF4-FFF2-40B4-BE49-F238E27FC236}">
                        <a16:creationId xmlns:a16="http://schemas.microsoft.com/office/drawing/2014/main" id="{EDCE572B-016B-DB3B-F0ED-7779EE97DEB7}"/>
                      </a:ext>
                    </a:extLst>
                  </p:cNvPr>
                  <p:cNvSpPr/>
                  <p:nvPr/>
                </p:nvSpPr>
                <p:spPr>
                  <a:xfrm>
                    <a:off x="6370240" y="5304430"/>
                    <a:ext cx="127000" cy="127000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b="1"/>
                  </a:p>
                </p:txBody>
              </p:sp>
              <p:sp>
                <p:nvSpPr>
                  <p:cNvPr id="153" name="Oval 152">
                    <a:extLst>
                      <a:ext uri="{FF2B5EF4-FFF2-40B4-BE49-F238E27FC236}">
                        <a16:creationId xmlns:a16="http://schemas.microsoft.com/office/drawing/2014/main" id="{C0A68E6E-3642-D899-AD84-D1A8625E16D9}"/>
                      </a:ext>
                    </a:extLst>
                  </p:cNvPr>
                  <p:cNvSpPr/>
                  <p:nvPr/>
                </p:nvSpPr>
                <p:spPr>
                  <a:xfrm>
                    <a:off x="6370240" y="5490365"/>
                    <a:ext cx="127000" cy="127000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b="1"/>
                  </a:p>
                </p:txBody>
              </p:sp>
            </p:grpSp>
            <p:grpSp>
              <p:nvGrpSpPr>
                <p:cNvPr id="125" name="Group 124">
                  <a:extLst>
                    <a:ext uri="{FF2B5EF4-FFF2-40B4-BE49-F238E27FC236}">
                      <a16:creationId xmlns:a16="http://schemas.microsoft.com/office/drawing/2014/main" id="{F6F755E5-0732-5056-E4E8-76C9A6070436}"/>
                    </a:ext>
                  </a:extLst>
                </p:cNvPr>
                <p:cNvGrpSpPr/>
                <p:nvPr/>
              </p:nvGrpSpPr>
              <p:grpSpPr>
                <a:xfrm>
                  <a:off x="6588720" y="4762103"/>
                  <a:ext cx="127000" cy="870740"/>
                  <a:chOff x="6370240" y="4746625"/>
                  <a:chExt cx="127000" cy="870740"/>
                </a:xfrm>
              </p:grpSpPr>
              <p:sp>
                <p:nvSpPr>
                  <p:cNvPr id="144" name="Oval 143">
                    <a:extLst>
                      <a:ext uri="{FF2B5EF4-FFF2-40B4-BE49-F238E27FC236}">
                        <a16:creationId xmlns:a16="http://schemas.microsoft.com/office/drawing/2014/main" id="{9D6DFF95-4E6F-140D-71C0-EBD37F55F75E}"/>
                      </a:ext>
                    </a:extLst>
                  </p:cNvPr>
                  <p:cNvSpPr/>
                  <p:nvPr/>
                </p:nvSpPr>
                <p:spPr>
                  <a:xfrm>
                    <a:off x="6370240" y="4746625"/>
                    <a:ext cx="127000" cy="127000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b="1"/>
                  </a:p>
                </p:txBody>
              </p:sp>
              <p:sp>
                <p:nvSpPr>
                  <p:cNvPr id="145" name="Oval 144">
                    <a:extLst>
                      <a:ext uri="{FF2B5EF4-FFF2-40B4-BE49-F238E27FC236}">
                        <a16:creationId xmlns:a16="http://schemas.microsoft.com/office/drawing/2014/main" id="{A1D206D8-C944-DF5F-5CE8-BE82C41822D0}"/>
                      </a:ext>
                    </a:extLst>
                  </p:cNvPr>
                  <p:cNvSpPr/>
                  <p:nvPr/>
                </p:nvSpPr>
                <p:spPr>
                  <a:xfrm>
                    <a:off x="6370240" y="4932560"/>
                    <a:ext cx="127000" cy="127000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b="1"/>
                  </a:p>
                </p:txBody>
              </p:sp>
              <p:sp>
                <p:nvSpPr>
                  <p:cNvPr id="146" name="Oval 145">
                    <a:extLst>
                      <a:ext uri="{FF2B5EF4-FFF2-40B4-BE49-F238E27FC236}">
                        <a16:creationId xmlns:a16="http://schemas.microsoft.com/office/drawing/2014/main" id="{8DCCE277-F9C0-ACF6-FBCC-F70420C9100C}"/>
                      </a:ext>
                    </a:extLst>
                  </p:cNvPr>
                  <p:cNvSpPr/>
                  <p:nvPr/>
                </p:nvSpPr>
                <p:spPr>
                  <a:xfrm>
                    <a:off x="6370240" y="5118495"/>
                    <a:ext cx="127000" cy="127000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b="1"/>
                  </a:p>
                </p:txBody>
              </p:sp>
              <p:sp>
                <p:nvSpPr>
                  <p:cNvPr id="147" name="Oval 146">
                    <a:extLst>
                      <a:ext uri="{FF2B5EF4-FFF2-40B4-BE49-F238E27FC236}">
                        <a16:creationId xmlns:a16="http://schemas.microsoft.com/office/drawing/2014/main" id="{3B6A896D-0C62-1A23-0071-746768EC9AF4}"/>
                      </a:ext>
                    </a:extLst>
                  </p:cNvPr>
                  <p:cNvSpPr/>
                  <p:nvPr/>
                </p:nvSpPr>
                <p:spPr>
                  <a:xfrm>
                    <a:off x="6370240" y="5304430"/>
                    <a:ext cx="127000" cy="127000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b="1"/>
                  </a:p>
                </p:txBody>
              </p:sp>
              <p:sp>
                <p:nvSpPr>
                  <p:cNvPr id="148" name="Oval 147">
                    <a:extLst>
                      <a:ext uri="{FF2B5EF4-FFF2-40B4-BE49-F238E27FC236}">
                        <a16:creationId xmlns:a16="http://schemas.microsoft.com/office/drawing/2014/main" id="{E8765F0E-CD71-F5C9-13F1-A9108381C211}"/>
                      </a:ext>
                    </a:extLst>
                  </p:cNvPr>
                  <p:cNvSpPr/>
                  <p:nvPr/>
                </p:nvSpPr>
                <p:spPr>
                  <a:xfrm>
                    <a:off x="6370240" y="5490365"/>
                    <a:ext cx="127000" cy="127000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b="1"/>
                  </a:p>
                </p:txBody>
              </p:sp>
            </p:grpSp>
            <p:grpSp>
              <p:nvGrpSpPr>
                <p:cNvPr id="126" name="Group 125">
                  <a:extLst>
                    <a:ext uri="{FF2B5EF4-FFF2-40B4-BE49-F238E27FC236}">
                      <a16:creationId xmlns:a16="http://schemas.microsoft.com/office/drawing/2014/main" id="{8BB054D4-B4EF-3F84-7958-ABA9D168E174}"/>
                    </a:ext>
                  </a:extLst>
                </p:cNvPr>
                <p:cNvGrpSpPr/>
                <p:nvPr/>
              </p:nvGrpSpPr>
              <p:grpSpPr>
                <a:xfrm>
                  <a:off x="6807199" y="4762103"/>
                  <a:ext cx="127000" cy="870740"/>
                  <a:chOff x="6370240" y="4746625"/>
                  <a:chExt cx="127000" cy="870740"/>
                </a:xfrm>
              </p:grpSpPr>
              <p:sp>
                <p:nvSpPr>
                  <p:cNvPr id="139" name="Oval 138">
                    <a:extLst>
                      <a:ext uri="{FF2B5EF4-FFF2-40B4-BE49-F238E27FC236}">
                        <a16:creationId xmlns:a16="http://schemas.microsoft.com/office/drawing/2014/main" id="{BB5A8FFA-E2EF-D0C8-3483-DDF41AA7B46A}"/>
                      </a:ext>
                    </a:extLst>
                  </p:cNvPr>
                  <p:cNvSpPr/>
                  <p:nvPr/>
                </p:nvSpPr>
                <p:spPr>
                  <a:xfrm>
                    <a:off x="6370240" y="4746625"/>
                    <a:ext cx="127000" cy="127000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b="1"/>
                  </a:p>
                </p:txBody>
              </p:sp>
              <p:sp>
                <p:nvSpPr>
                  <p:cNvPr id="140" name="Oval 139">
                    <a:extLst>
                      <a:ext uri="{FF2B5EF4-FFF2-40B4-BE49-F238E27FC236}">
                        <a16:creationId xmlns:a16="http://schemas.microsoft.com/office/drawing/2014/main" id="{C1543AC9-B761-3E0A-E49A-A992E77A2E8B}"/>
                      </a:ext>
                    </a:extLst>
                  </p:cNvPr>
                  <p:cNvSpPr/>
                  <p:nvPr/>
                </p:nvSpPr>
                <p:spPr>
                  <a:xfrm>
                    <a:off x="6370240" y="4932560"/>
                    <a:ext cx="127000" cy="127000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b="1"/>
                  </a:p>
                </p:txBody>
              </p:sp>
              <p:sp>
                <p:nvSpPr>
                  <p:cNvPr id="141" name="Oval 140">
                    <a:extLst>
                      <a:ext uri="{FF2B5EF4-FFF2-40B4-BE49-F238E27FC236}">
                        <a16:creationId xmlns:a16="http://schemas.microsoft.com/office/drawing/2014/main" id="{61921D1C-6F9C-8931-DED6-6962E0BED045}"/>
                      </a:ext>
                    </a:extLst>
                  </p:cNvPr>
                  <p:cNvSpPr/>
                  <p:nvPr/>
                </p:nvSpPr>
                <p:spPr>
                  <a:xfrm>
                    <a:off x="6370240" y="5118495"/>
                    <a:ext cx="127000" cy="127000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b="1"/>
                  </a:p>
                </p:txBody>
              </p:sp>
              <p:sp>
                <p:nvSpPr>
                  <p:cNvPr id="142" name="Oval 141">
                    <a:extLst>
                      <a:ext uri="{FF2B5EF4-FFF2-40B4-BE49-F238E27FC236}">
                        <a16:creationId xmlns:a16="http://schemas.microsoft.com/office/drawing/2014/main" id="{0D8A306B-9180-0D0D-AC42-75F357DE166A}"/>
                      </a:ext>
                    </a:extLst>
                  </p:cNvPr>
                  <p:cNvSpPr/>
                  <p:nvPr/>
                </p:nvSpPr>
                <p:spPr>
                  <a:xfrm>
                    <a:off x="6370240" y="5304430"/>
                    <a:ext cx="127000" cy="127000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b="1"/>
                  </a:p>
                </p:txBody>
              </p:sp>
              <p:sp>
                <p:nvSpPr>
                  <p:cNvPr id="143" name="Oval 142">
                    <a:extLst>
                      <a:ext uri="{FF2B5EF4-FFF2-40B4-BE49-F238E27FC236}">
                        <a16:creationId xmlns:a16="http://schemas.microsoft.com/office/drawing/2014/main" id="{2A20E5AA-AD8B-14A6-DBDC-2F8DABA526FB}"/>
                      </a:ext>
                    </a:extLst>
                  </p:cNvPr>
                  <p:cNvSpPr/>
                  <p:nvPr/>
                </p:nvSpPr>
                <p:spPr>
                  <a:xfrm>
                    <a:off x="6370240" y="5490365"/>
                    <a:ext cx="127000" cy="127000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b="1"/>
                  </a:p>
                </p:txBody>
              </p:sp>
            </p:grpSp>
            <p:grpSp>
              <p:nvGrpSpPr>
                <p:cNvPr id="127" name="Group 126">
                  <a:extLst>
                    <a:ext uri="{FF2B5EF4-FFF2-40B4-BE49-F238E27FC236}">
                      <a16:creationId xmlns:a16="http://schemas.microsoft.com/office/drawing/2014/main" id="{E88CB112-548E-2EB1-1390-CA7A063D7CCB}"/>
                    </a:ext>
                  </a:extLst>
                </p:cNvPr>
                <p:cNvGrpSpPr/>
                <p:nvPr/>
              </p:nvGrpSpPr>
              <p:grpSpPr>
                <a:xfrm>
                  <a:off x="7025679" y="4762103"/>
                  <a:ext cx="127000" cy="870740"/>
                  <a:chOff x="6370240" y="4746625"/>
                  <a:chExt cx="127000" cy="870740"/>
                </a:xfrm>
              </p:grpSpPr>
              <p:sp>
                <p:nvSpPr>
                  <p:cNvPr id="134" name="Oval 133">
                    <a:extLst>
                      <a:ext uri="{FF2B5EF4-FFF2-40B4-BE49-F238E27FC236}">
                        <a16:creationId xmlns:a16="http://schemas.microsoft.com/office/drawing/2014/main" id="{5E798A2F-C325-18E3-6317-68C457AD4940}"/>
                      </a:ext>
                    </a:extLst>
                  </p:cNvPr>
                  <p:cNvSpPr/>
                  <p:nvPr/>
                </p:nvSpPr>
                <p:spPr>
                  <a:xfrm>
                    <a:off x="6370240" y="4746625"/>
                    <a:ext cx="127000" cy="127000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b="1"/>
                  </a:p>
                </p:txBody>
              </p:sp>
              <p:sp>
                <p:nvSpPr>
                  <p:cNvPr id="135" name="Oval 134">
                    <a:extLst>
                      <a:ext uri="{FF2B5EF4-FFF2-40B4-BE49-F238E27FC236}">
                        <a16:creationId xmlns:a16="http://schemas.microsoft.com/office/drawing/2014/main" id="{E412086A-4F89-D28B-D449-C0791358D65F}"/>
                      </a:ext>
                    </a:extLst>
                  </p:cNvPr>
                  <p:cNvSpPr/>
                  <p:nvPr/>
                </p:nvSpPr>
                <p:spPr>
                  <a:xfrm>
                    <a:off x="6370240" y="4932560"/>
                    <a:ext cx="127000" cy="127000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b="1"/>
                  </a:p>
                </p:txBody>
              </p:sp>
              <p:sp>
                <p:nvSpPr>
                  <p:cNvPr id="136" name="Oval 135">
                    <a:extLst>
                      <a:ext uri="{FF2B5EF4-FFF2-40B4-BE49-F238E27FC236}">
                        <a16:creationId xmlns:a16="http://schemas.microsoft.com/office/drawing/2014/main" id="{D2EE68A2-ED86-1939-E0B2-CC5BD557FF1C}"/>
                      </a:ext>
                    </a:extLst>
                  </p:cNvPr>
                  <p:cNvSpPr/>
                  <p:nvPr/>
                </p:nvSpPr>
                <p:spPr>
                  <a:xfrm>
                    <a:off x="6370240" y="5118495"/>
                    <a:ext cx="127000" cy="127000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b="1"/>
                  </a:p>
                </p:txBody>
              </p:sp>
              <p:sp>
                <p:nvSpPr>
                  <p:cNvPr id="137" name="Oval 136">
                    <a:extLst>
                      <a:ext uri="{FF2B5EF4-FFF2-40B4-BE49-F238E27FC236}">
                        <a16:creationId xmlns:a16="http://schemas.microsoft.com/office/drawing/2014/main" id="{8F876B4B-21E1-0EBA-3E43-6C81AFFB26F4}"/>
                      </a:ext>
                    </a:extLst>
                  </p:cNvPr>
                  <p:cNvSpPr/>
                  <p:nvPr/>
                </p:nvSpPr>
                <p:spPr>
                  <a:xfrm>
                    <a:off x="6370240" y="5304430"/>
                    <a:ext cx="127000" cy="127000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b="1"/>
                  </a:p>
                </p:txBody>
              </p:sp>
              <p:sp>
                <p:nvSpPr>
                  <p:cNvPr id="138" name="Oval 137">
                    <a:extLst>
                      <a:ext uri="{FF2B5EF4-FFF2-40B4-BE49-F238E27FC236}">
                        <a16:creationId xmlns:a16="http://schemas.microsoft.com/office/drawing/2014/main" id="{CF3FCED6-891B-BFAE-5E4C-2145F3E658C2}"/>
                      </a:ext>
                    </a:extLst>
                  </p:cNvPr>
                  <p:cNvSpPr/>
                  <p:nvPr/>
                </p:nvSpPr>
                <p:spPr>
                  <a:xfrm>
                    <a:off x="6370240" y="5490365"/>
                    <a:ext cx="127000" cy="127000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b="1"/>
                  </a:p>
                </p:txBody>
              </p:sp>
            </p:grpSp>
            <p:grpSp>
              <p:nvGrpSpPr>
                <p:cNvPr id="128" name="Group 127">
                  <a:extLst>
                    <a:ext uri="{FF2B5EF4-FFF2-40B4-BE49-F238E27FC236}">
                      <a16:creationId xmlns:a16="http://schemas.microsoft.com/office/drawing/2014/main" id="{7D15EE51-FE0E-C11D-CBC6-373D4BAEC13F}"/>
                    </a:ext>
                  </a:extLst>
                </p:cNvPr>
                <p:cNvGrpSpPr/>
                <p:nvPr/>
              </p:nvGrpSpPr>
              <p:grpSpPr>
                <a:xfrm>
                  <a:off x="7244158" y="4762103"/>
                  <a:ext cx="127000" cy="870740"/>
                  <a:chOff x="6370240" y="4746625"/>
                  <a:chExt cx="127000" cy="870740"/>
                </a:xfrm>
              </p:grpSpPr>
              <p:sp>
                <p:nvSpPr>
                  <p:cNvPr id="129" name="Oval 128">
                    <a:extLst>
                      <a:ext uri="{FF2B5EF4-FFF2-40B4-BE49-F238E27FC236}">
                        <a16:creationId xmlns:a16="http://schemas.microsoft.com/office/drawing/2014/main" id="{895539C0-3885-CB7B-03D2-25B7646B7F4B}"/>
                      </a:ext>
                    </a:extLst>
                  </p:cNvPr>
                  <p:cNvSpPr/>
                  <p:nvPr/>
                </p:nvSpPr>
                <p:spPr>
                  <a:xfrm>
                    <a:off x="6370240" y="4746625"/>
                    <a:ext cx="127000" cy="127000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b="1"/>
                  </a:p>
                </p:txBody>
              </p:sp>
              <p:sp>
                <p:nvSpPr>
                  <p:cNvPr id="130" name="Oval 129">
                    <a:extLst>
                      <a:ext uri="{FF2B5EF4-FFF2-40B4-BE49-F238E27FC236}">
                        <a16:creationId xmlns:a16="http://schemas.microsoft.com/office/drawing/2014/main" id="{1493BD05-9D47-5CBF-8B42-5DEF9C1DE5F1}"/>
                      </a:ext>
                    </a:extLst>
                  </p:cNvPr>
                  <p:cNvSpPr/>
                  <p:nvPr/>
                </p:nvSpPr>
                <p:spPr>
                  <a:xfrm>
                    <a:off x="6370240" y="4932560"/>
                    <a:ext cx="127000" cy="127000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b="1"/>
                  </a:p>
                </p:txBody>
              </p:sp>
              <p:sp>
                <p:nvSpPr>
                  <p:cNvPr id="131" name="Oval 130">
                    <a:extLst>
                      <a:ext uri="{FF2B5EF4-FFF2-40B4-BE49-F238E27FC236}">
                        <a16:creationId xmlns:a16="http://schemas.microsoft.com/office/drawing/2014/main" id="{DEEA24D3-AB81-BBA0-678E-527F39869AD4}"/>
                      </a:ext>
                    </a:extLst>
                  </p:cNvPr>
                  <p:cNvSpPr/>
                  <p:nvPr/>
                </p:nvSpPr>
                <p:spPr>
                  <a:xfrm>
                    <a:off x="6370240" y="5118495"/>
                    <a:ext cx="127000" cy="127000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b="1"/>
                  </a:p>
                </p:txBody>
              </p:sp>
              <p:sp>
                <p:nvSpPr>
                  <p:cNvPr id="132" name="Oval 131">
                    <a:extLst>
                      <a:ext uri="{FF2B5EF4-FFF2-40B4-BE49-F238E27FC236}">
                        <a16:creationId xmlns:a16="http://schemas.microsoft.com/office/drawing/2014/main" id="{6FDFFDE5-1164-75E4-ABF9-562E1908CCC7}"/>
                      </a:ext>
                    </a:extLst>
                  </p:cNvPr>
                  <p:cNvSpPr/>
                  <p:nvPr/>
                </p:nvSpPr>
                <p:spPr>
                  <a:xfrm>
                    <a:off x="6370240" y="5304430"/>
                    <a:ext cx="127000" cy="127000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b="1"/>
                  </a:p>
                </p:txBody>
              </p:sp>
              <p:sp>
                <p:nvSpPr>
                  <p:cNvPr id="133" name="Oval 132">
                    <a:extLst>
                      <a:ext uri="{FF2B5EF4-FFF2-40B4-BE49-F238E27FC236}">
                        <a16:creationId xmlns:a16="http://schemas.microsoft.com/office/drawing/2014/main" id="{04BAAE1A-0259-53F3-E5BC-749CEF8133D3}"/>
                      </a:ext>
                    </a:extLst>
                  </p:cNvPr>
                  <p:cNvSpPr/>
                  <p:nvPr/>
                </p:nvSpPr>
                <p:spPr>
                  <a:xfrm>
                    <a:off x="6370240" y="5490365"/>
                    <a:ext cx="127000" cy="127000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b="1"/>
                  </a:p>
                </p:txBody>
              </p:sp>
            </p:grpSp>
          </p:grpSp>
          <p:sp>
            <p:nvSpPr>
              <p:cNvPr id="120" name="Freeform 108">
                <a:extLst>
                  <a:ext uri="{FF2B5EF4-FFF2-40B4-BE49-F238E27FC236}">
                    <a16:creationId xmlns:a16="http://schemas.microsoft.com/office/drawing/2014/main" id="{0AA44DE4-EB17-962E-E3D7-42C513FC0D6D}"/>
                  </a:ext>
                </a:extLst>
              </p:cNvPr>
              <p:cNvSpPr/>
              <p:nvPr/>
            </p:nvSpPr>
            <p:spPr>
              <a:xfrm>
                <a:off x="9496949" y="2309892"/>
                <a:ext cx="624682" cy="257805"/>
              </a:xfrm>
              <a:custGeom>
                <a:avLst/>
                <a:gdLst>
                  <a:gd name="connsiteX0" fmla="*/ 965200 w 2921000"/>
                  <a:gd name="connsiteY0" fmla="*/ 317500 h 1041400"/>
                  <a:gd name="connsiteX1" fmla="*/ 647700 w 2921000"/>
                  <a:gd name="connsiteY1" fmla="*/ 0 h 1041400"/>
                  <a:gd name="connsiteX2" fmla="*/ 0 w 2921000"/>
                  <a:gd name="connsiteY2" fmla="*/ 342900 h 1041400"/>
                  <a:gd name="connsiteX3" fmla="*/ 152400 w 2921000"/>
                  <a:gd name="connsiteY3" fmla="*/ 990600 h 1041400"/>
                  <a:gd name="connsiteX4" fmla="*/ 825500 w 2921000"/>
                  <a:gd name="connsiteY4" fmla="*/ 1041400 h 1041400"/>
                  <a:gd name="connsiteX5" fmla="*/ 990600 w 2921000"/>
                  <a:gd name="connsiteY5" fmla="*/ 482600 h 1041400"/>
                  <a:gd name="connsiteX6" fmla="*/ 2667000 w 2921000"/>
                  <a:gd name="connsiteY6" fmla="*/ 482600 h 1041400"/>
                  <a:gd name="connsiteX7" fmla="*/ 2908300 w 2921000"/>
                  <a:gd name="connsiteY7" fmla="*/ 723900 h 1041400"/>
                  <a:gd name="connsiteX8" fmla="*/ 2921000 w 2921000"/>
                  <a:gd name="connsiteY8" fmla="*/ 139700 h 1041400"/>
                  <a:gd name="connsiteX9" fmla="*/ 2692400 w 2921000"/>
                  <a:gd name="connsiteY9" fmla="*/ 355600 h 1041400"/>
                  <a:gd name="connsiteX10" fmla="*/ 965200 w 2921000"/>
                  <a:gd name="connsiteY10" fmla="*/ 317500 h 1041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21000" h="1041400">
                    <a:moveTo>
                      <a:pt x="965200" y="317500"/>
                    </a:moveTo>
                    <a:lnTo>
                      <a:pt x="647700" y="0"/>
                    </a:lnTo>
                    <a:lnTo>
                      <a:pt x="0" y="342900"/>
                    </a:lnTo>
                    <a:lnTo>
                      <a:pt x="152400" y="990600"/>
                    </a:lnTo>
                    <a:lnTo>
                      <a:pt x="825500" y="1041400"/>
                    </a:lnTo>
                    <a:lnTo>
                      <a:pt x="990600" y="482600"/>
                    </a:lnTo>
                    <a:lnTo>
                      <a:pt x="2667000" y="482600"/>
                    </a:lnTo>
                    <a:lnTo>
                      <a:pt x="2908300" y="723900"/>
                    </a:lnTo>
                    <a:lnTo>
                      <a:pt x="2921000" y="139700"/>
                    </a:lnTo>
                    <a:lnTo>
                      <a:pt x="2692400" y="355600"/>
                    </a:lnTo>
                    <a:lnTo>
                      <a:pt x="965200" y="317500"/>
                    </a:lnTo>
                    <a:close/>
                  </a:path>
                </a:pathLst>
              </a:custGeom>
              <a:solidFill>
                <a:srgbClr val="00B050"/>
              </a:solidFill>
              <a:ln w="1270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121" name="Freeform 109">
                <a:extLst>
                  <a:ext uri="{FF2B5EF4-FFF2-40B4-BE49-F238E27FC236}">
                    <a16:creationId xmlns:a16="http://schemas.microsoft.com/office/drawing/2014/main" id="{64AE8E98-1BA6-EE14-85BF-D96AC151AF0F}"/>
                  </a:ext>
                </a:extLst>
              </p:cNvPr>
              <p:cNvSpPr/>
              <p:nvPr/>
            </p:nvSpPr>
            <p:spPr>
              <a:xfrm rot="3962325">
                <a:off x="10104622" y="2455541"/>
                <a:ext cx="543837" cy="279220"/>
              </a:xfrm>
              <a:custGeom>
                <a:avLst/>
                <a:gdLst>
                  <a:gd name="connsiteX0" fmla="*/ 965200 w 2921000"/>
                  <a:gd name="connsiteY0" fmla="*/ 317500 h 1041400"/>
                  <a:gd name="connsiteX1" fmla="*/ 647700 w 2921000"/>
                  <a:gd name="connsiteY1" fmla="*/ 0 h 1041400"/>
                  <a:gd name="connsiteX2" fmla="*/ 0 w 2921000"/>
                  <a:gd name="connsiteY2" fmla="*/ 342900 h 1041400"/>
                  <a:gd name="connsiteX3" fmla="*/ 152400 w 2921000"/>
                  <a:gd name="connsiteY3" fmla="*/ 990600 h 1041400"/>
                  <a:gd name="connsiteX4" fmla="*/ 825500 w 2921000"/>
                  <a:gd name="connsiteY4" fmla="*/ 1041400 h 1041400"/>
                  <a:gd name="connsiteX5" fmla="*/ 990600 w 2921000"/>
                  <a:gd name="connsiteY5" fmla="*/ 482600 h 1041400"/>
                  <a:gd name="connsiteX6" fmla="*/ 2667000 w 2921000"/>
                  <a:gd name="connsiteY6" fmla="*/ 482600 h 1041400"/>
                  <a:gd name="connsiteX7" fmla="*/ 2908300 w 2921000"/>
                  <a:gd name="connsiteY7" fmla="*/ 723900 h 1041400"/>
                  <a:gd name="connsiteX8" fmla="*/ 2921000 w 2921000"/>
                  <a:gd name="connsiteY8" fmla="*/ 139700 h 1041400"/>
                  <a:gd name="connsiteX9" fmla="*/ 2692400 w 2921000"/>
                  <a:gd name="connsiteY9" fmla="*/ 355600 h 1041400"/>
                  <a:gd name="connsiteX10" fmla="*/ 965200 w 2921000"/>
                  <a:gd name="connsiteY10" fmla="*/ 317500 h 1041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21000" h="1041400">
                    <a:moveTo>
                      <a:pt x="965200" y="317500"/>
                    </a:moveTo>
                    <a:lnTo>
                      <a:pt x="647700" y="0"/>
                    </a:lnTo>
                    <a:lnTo>
                      <a:pt x="0" y="342900"/>
                    </a:lnTo>
                    <a:lnTo>
                      <a:pt x="152400" y="990600"/>
                    </a:lnTo>
                    <a:lnTo>
                      <a:pt x="825500" y="1041400"/>
                    </a:lnTo>
                    <a:lnTo>
                      <a:pt x="990600" y="482600"/>
                    </a:lnTo>
                    <a:lnTo>
                      <a:pt x="2667000" y="482600"/>
                    </a:lnTo>
                    <a:lnTo>
                      <a:pt x="2908300" y="723900"/>
                    </a:lnTo>
                    <a:lnTo>
                      <a:pt x="2921000" y="139700"/>
                    </a:lnTo>
                    <a:lnTo>
                      <a:pt x="2692400" y="355600"/>
                    </a:lnTo>
                    <a:lnTo>
                      <a:pt x="965200" y="317500"/>
                    </a:lnTo>
                    <a:close/>
                  </a:path>
                </a:pathLst>
              </a:custGeom>
              <a:solidFill>
                <a:srgbClr val="00B050"/>
              </a:solidFill>
              <a:ln w="1270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122" name="Freeform 110">
                <a:extLst>
                  <a:ext uri="{FF2B5EF4-FFF2-40B4-BE49-F238E27FC236}">
                    <a16:creationId xmlns:a16="http://schemas.microsoft.com/office/drawing/2014/main" id="{CE81FD4F-8F39-F30D-1EB0-790F14C6B081}"/>
                  </a:ext>
                </a:extLst>
              </p:cNvPr>
              <p:cNvSpPr/>
              <p:nvPr/>
            </p:nvSpPr>
            <p:spPr>
              <a:xfrm rot="7550382">
                <a:off x="10283216" y="2965129"/>
                <a:ext cx="543837" cy="279220"/>
              </a:xfrm>
              <a:custGeom>
                <a:avLst/>
                <a:gdLst>
                  <a:gd name="connsiteX0" fmla="*/ 965200 w 2921000"/>
                  <a:gd name="connsiteY0" fmla="*/ 317500 h 1041400"/>
                  <a:gd name="connsiteX1" fmla="*/ 647700 w 2921000"/>
                  <a:gd name="connsiteY1" fmla="*/ 0 h 1041400"/>
                  <a:gd name="connsiteX2" fmla="*/ 0 w 2921000"/>
                  <a:gd name="connsiteY2" fmla="*/ 342900 h 1041400"/>
                  <a:gd name="connsiteX3" fmla="*/ 152400 w 2921000"/>
                  <a:gd name="connsiteY3" fmla="*/ 990600 h 1041400"/>
                  <a:gd name="connsiteX4" fmla="*/ 825500 w 2921000"/>
                  <a:gd name="connsiteY4" fmla="*/ 1041400 h 1041400"/>
                  <a:gd name="connsiteX5" fmla="*/ 990600 w 2921000"/>
                  <a:gd name="connsiteY5" fmla="*/ 482600 h 1041400"/>
                  <a:gd name="connsiteX6" fmla="*/ 2667000 w 2921000"/>
                  <a:gd name="connsiteY6" fmla="*/ 482600 h 1041400"/>
                  <a:gd name="connsiteX7" fmla="*/ 2908300 w 2921000"/>
                  <a:gd name="connsiteY7" fmla="*/ 723900 h 1041400"/>
                  <a:gd name="connsiteX8" fmla="*/ 2921000 w 2921000"/>
                  <a:gd name="connsiteY8" fmla="*/ 139700 h 1041400"/>
                  <a:gd name="connsiteX9" fmla="*/ 2692400 w 2921000"/>
                  <a:gd name="connsiteY9" fmla="*/ 355600 h 1041400"/>
                  <a:gd name="connsiteX10" fmla="*/ 965200 w 2921000"/>
                  <a:gd name="connsiteY10" fmla="*/ 317500 h 1041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21000" h="1041400">
                    <a:moveTo>
                      <a:pt x="965200" y="317500"/>
                    </a:moveTo>
                    <a:lnTo>
                      <a:pt x="647700" y="0"/>
                    </a:lnTo>
                    <a:lnTo>
                      <a:pt x="0" y="342900"/>
                    </a:lnTo>
                    <a:lnTo>
                      <a:pt x="152400" y="990600"/>
                    </a:lnTo>
                    <a:lnTo>
                      <a:pt x="825500" y="1041400"/>
                    </a:lnTo>
                    <a:lnTo>
                      <a:pt x="990600" y="482600"/>
                    </a:lnTo>
                    <a:lnTo>
                      <a:pt x="2667000" y="482600"/>
                    </a:lnTo>
                    <a:lnTo>
                      <a:pt x="2908300" y="723900"/>
                    </a:lnTo>
                    <a:lnTo>
                      <a:pt x="2921000" y="139700"/>
                    </a:lnTo>
                    <a:lnTo>
                      <a:pt x="2692400" y="355600"/>
                    </a:lnTo>
                    <a:lnTo>
                      <a:pt x="965200" y="317500"/>
                    </a:lnTo>
                    <a:close/>
                  </a:path>
                </a:pathLst>
              </a:custGeom>
              <a:solidFill>
                <a:srgbClr val="00B050"/>
              </a:solidFill>
              <a:ln w="1270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123" name="Freeform 111">
                <a:extLst>
                  <a:ext uri="{FF2B5EF4-FFF2-40B4-BE49-F238E27FC236}">
                    <a16:creationId xmlns:a16="http://schemas.microsoft.com/office/drawing/2014/main" id="{6E4EB89A-E9A0-14D7-0D31-84D09826B5FF}"/>
                  </a:ext>
                </a:extLst>
              </p:cNvPr>
              <p:cNvSpPr/>
              <p:nvPr/>
            </p:nvSpPr>
            <p:spPr>
              <a:xfrm rot="10800000">
                <a:off x="9676337" y="3253260"/>
                <a:ext cx="633982" cy="279220"/>
              </a:xfrm>
              <a:custGeom>
                <a:avLst/>
                <a:gdLst>
                  <a:gd name="connsiteX0" fmla="*/ 965200 w 2921000"/>
                  <a:gd name="connsiteY0" fmla="*/ 317500 h 1041400"/>
                  <a:gd name="connsiteX1" fmla="*/ 647700 w 2921000"/>
                  <a:gd name="connsiteY1" fmla="*/ 0 h 1041400"/>
                  <a:gd name="connsiteX2" fmla="*/ 0 w 2921000"/>
                  <a:gd name="connsiteY2" fmla="*/ 342900 h 1041400"/>
                  <a:gd name="connsiteX3" fmla="*/ 152400 w 2921000"/>
                  <a:gd name="connsiteY3" fmla="*/ 990600 h 1041400"/>
                  <a:gd name="connsiteX4" fmla="*/ 825500 w 2921000"/>
                  <a:gd name="connsiteY4" fmla="*/ 1041400 h 1041400"/>
                  <a:gd name="connsiteX5" fmla="*/ 990600 w 2921000"/>
                  <a:gd name="connsiteY5" fmla="*/ 482600 h 1041400"/>
                  <a:gd name="connsiteX6" fmla="*/ 2667000 w 2921000"/>
                  <a:gd name="connsiteY6" fmla="*/ 482600 h 1041400"/>
                  <a:gd name="connsiteX7" fmla="*/ 2908300 w 2921000"/>
                  <a:gd name="connsiteY7" fmla="*/ 723900 h 1041400"/>
                  <a:gd name="connsiteX8" fmla="*/ 2921000 w 2921000"/>
                  <a:gd name="connsiteY8" fmla="*/ 139700 h 1041400"/>
                  <a:gd name="connsiteX9" fmla="*/ 2692400 w 2921000"/>
                  <a:gd name="connsiteY9" fmla="*/ 355600 h 1041400"/>
                  <a:gd name="connsiteX10" fmla="*/ 965200 w 2921000"/>
                  <a:gd name="connsiteY10" fmla="*/ 317500 h 1041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21000" h="1041400">
                    <a:moveTo>
                      <a:pt x="965200" y="317500"/>
                    </a:moveTo>
                    <a:lnTo>
                      <a:pt x="647700" y="0"/>
                    </a:lnTo>
                    <a:lnTo>
                      <a:pt x="0" y="342900"/>
                    </a:lnTo>
                    <a:lnTo>
                      <a:pt x="152400" y="990600"/>
                    </a:lnTo>
                    <a:lnTo>
                      <a:pt x="825500" y="1041400"/>
                    </a:lnTo>
                    <a:lnTo>
                      <a:pt x="990600" y="482600"/>
                    </a:lnTo>
                    <a:lnTo>
                      <a:pt x="2667000" y="482600"/>
                    </a:lnTo>
                    <a:lnTo>
                      <a:pt x="2908300" y="723900"/>
                    </a:lnTo>
                    <a:lnTo>
                      <a:pt x="2921000" y="139700"/>
                    </a:lnTo>
                    <a:lnTo>
                      <a:pt x="2692400" y="355600"/>
                    </a:lnTo>
                    <a:lnTo>
                      <a:pt x="965200" y="317500"/>
                    </a:lnTo>
                    <a:close/>
                  </a:path>
                </a:pathLst>
              </a:custGeom>
              <a:solidFill>
                <a:srgbClr val="00B050"/>
              </a:solidFill>
              <a:ln w="1270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7141D470-FEA7-AF91-5185-2E119F732BA1}"/>
              </a:ext>
            </a:extLst>
          </p:cNvPr>
          <p:cNvSpPr txBox="1">
            <a:spLocks/>
          </p:cNvSpPr>
          <p:nvPr/>
        </p:nvSpPr>
        <p:spPr>
          <a:xfrm>
            <a:off x="1005840" y="438150"/>
            <a:ext cx="12618720" cy="96593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10972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 sz="3200" b="1"/>
            </a:pPr>
            <a:r>
              <a:rPr lang="en-US" sz="5000" b="1" dirty="0"/>
              <a:t>Proof of Concept :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D0944DC-9DDE-5780-4096-2FE4782985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01D23-7492-5342-B70C-5EA56B450753}" type="slidenum">
              <a:rPr lang="en-US" smtClean="0"/>
              <a:t>10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5112E2F-D630-B5F9-07BF-0FEB5D558189}"/>
              </a:ext>
            </a:extLst>
          </p:cNvPr>
          <p:cNvSpPr txBox="1"/>
          <p:nvPr/>
        </p:nvSpPr>
        <p:spPr>
          <a:xfrm>
            <a:off x="6162920" y="5810792"/>
            <a:ext cx="3950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Mono Directional VWM</a:t>
            </a:r>
          </a:p>
        </p:txBody>
      </p:sp>
    </p:spTree>
    <p:extLst>
      <p:ext uri="{BB962C8B-B14F-4D97-AF65-F5344CB8AC3E}">
        <p14:creationId xmlns:p14="http://schemas.microsoft.com/office/powerpoint/2010/main" val="31047488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" name="Group 159">
            <a:extLst>
              <a:ext uri="{FF2B5EF4-FFF2-40B4-BE49-F238E27FC236}">
                <a16:creationId xmlns:a16="http://schemas.microsoft.com/office/drawing/2014/main" id="{BFDF2532-9062-59B1-9F85-71204B6D1C51}"/>
              </a:ext>
            </a:extLst>
          </p:cNvPr>
          <p:cNvGrpSpPr/>
          <p:nvPr/>
        </p:nvGrpSpPr>
        <p:grpSpPr>
          <a:xfrm>
            <a:off x="2638014" y="2000161"/>
            <a:ext cx="11992386" cy="5376864"/>
            <a:chOff x="1407348" y="1445525"/>
            <a:chExt cx="11992386" cy="5376864"/>
          </a:xfrm>
        </p:grpSpPr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0E854B9D-D78A-BC8A-99FB-DDEB1E2DDD59}"/>
                </a:ext>
              </a:extLst>
            </p:cNvPr>
            <p:cNvCxnSpPr>
              <a:cxnSpLocks/>
            </p:cNvCxnSpPr>
            <p:nvPr/>
          </p:nvCxnSpPr>
          <p:spPr>
            <a:xfrm>
              <a:off x="8082903" y="1976829"/>
              <a:ext cx="4320531" cy="3371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02" name="Triangle 550">
              <a:extLst>
                <a:ext uri="{FF2B5EF4-FFF2-40B4-BE49-F238E27FC236}">
                  <a16:creationId xmlns:a16="http://schemas.microsoft.com/office/drawing/2014/main" id="{BD415D82-43E8-0AF0-0991-292341865292}"/>
                </a:ext>
              </a:extLst>
            </p:cNvPr>
            <p:cNvSpPr/>
            <p:nvPr/>
          </p:nvSpPr>
          <p:spPr>
            <a:xfrm rot="5400000" flipH="1">
              <a:off x="10338147" y="1899872"/>
              <a:ext cx="375921" cy="182678"/>
            </a:xfrm>
            <a:prstGeom prst="triangle">
              <a:avLst/>
            </a:prstGeom>
            <a:solidFill>
              <a:schemeClr val="tx2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103" name="Triangle 545">
              <a:extLst>
                <a:ext uri="{FF2B5EF4-FFF2-40B4-BE49-F238E27FC236}">
                  <a16:creationId xmlns:a16="http://schemas.microsoft.com/office/drawing/2014/main" id="{A4EEDD87-7622-FC21-DA60-B42BD7B99715}"/>
                </a:ext>
              </a:extLst>
            </p:cNvPr>
            <p:cNvSpPr/>
            <p:nvPr/>
          </p:nvSpPr>
          <p:spPr>
            <a:xfrm rot="16200000" flipH="1">
              <a:off x="9886210" y="1902953"/>
              <a:ext cx="413513" cy="182678"/>
            </a:xfrm>
            <a:prstGeom prst="triangle">
              <a:avLst/>
            </a:prstGeom>
            <a:solidFill>
              <a:schemeClr val="tx2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18CC2666-3EFF-4F82-01AF-C8DEFCBC7BD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783155" y="2009046"/>
              <a:ext cx="0" cy="187013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652E5328-58B7-8E07-5393-31FBF96FD5C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2403434" y="1996346"/>
              <a:ext cx="0" cy="1979317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F7E7979C-008D-C4FE-57E1-5D6F6C70C6D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27096" y="2002741"/>
              <a:ext cx="0" cy="183064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F18D45C0-6BEB-2338-34B5-32275B7DA22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909775" y="2004242"/>
              <a:ext cx="2498676" cy="3337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62008A05-2AB5-9CC6-4F2D-04F2FE81A92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513629" y="2010547"/>
              <a:ext cx="15493" cy="189581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09" name="Triangle 532">
              <a:extLst>
                <a:ext uri="{FF2B5EF4-FFF2-40B4-BE49-F238E27FC236}">
                  <a16:creationId xmlns:a16="http://schemas.microsoft.com/office/drawing/2014/main" id="{3840F051-43A4-D220-AE03-C32F9B18C36A}"/>
                </a:ext>
              </a:extLst>
            </p:cNvPr>
            <p:cNvSpPr/>
            <p:nvPr/>
          </p:nvSpPr>
          <p:spPr>
            <a:xfrm rot="5400000">
              <a:off x="2507320" y="1934431"/>
              <a:ext cx="413513" cy="152231"/>
            </a:xfrm>
            <a:prstGeom prst="triangle">
              <a:avLst/>
            </a:prstGeom>
            <a:solidFill>
              <a:schemeClr val="tx2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110" name="Freeform 51">
              <a:extLst>
                <a:ext uri="{FF2B5EF4-FFF2-40B4-BE49-F238E27FC236}">
                  <a16:creationId xmlns:a16="http://schemas.microsoft.com/office/drawing/2014/main" id="{28E34945-79E2-A9FC-62D2-3D554409236C}"/>
                </a:ext>
              </a:extLst>
            </p:cNvPr>
            <p:cNvSpPr/>
            <p:nvPr/>
          </p:nvSpPr>
          <p:spPr>
            <a:xfrm rot="21394164" flipH="1" flipV="1">
              <a:off x="2877219" y="1445525"/>
              <a:ext cx="710684" cy="444257"/>
            </a:xfrm>
            <a:custGeom>
              <a:avLst/>
              <a:gdLst>
                <a:gd name="connsiteX0" fmla="*/ 0 w 2278856"/>
                <a:gd name="connsiteY0" fmla="*/ 380116 h 1067561"/>
                <a:gd name="connsiteX1" fmla="*/ 292894 w 2278856"/>
                <a:gd name="connsiteY1" fmla="*/ 382497 h 1067561"/>
                <a:gd name="connsiteX2" fmla="*/ 519112 w 2278856"/>
                <a:gd name="connsiteY2" fmla="*/ 1063535 h 1067561"/>
                <a:gd name="connsiteX3" fmla="*/ 1028700 w 2278856"/>
                <a:gd name="connsiteY3" fmla="*/ 22928 h 1067561"/>
                <a:gd name="connsiteX4" fmla="*/ 1935956 w 2278856"/>
                <a:gd name="connsiteY4" fmla="*/ 349160 h 1067561"/>
                <a:gd name="connsiteX5" fmla="*/ 2278856 w 2278856"/>
                <a:gd name="connsiteY5" fmla="*/ 413453 h 1067561"/>
                <a:gd name="connsiteX0" fmla="*/ 0 w 2278856"/>
                <a:gd name="connsiteY0" fmla="*/ 378929 h 1042684"/>
                <a:gd name="connsiteX1" fmla="*/ 292894 w 2278856"/>
                <a:gd name="connsiteY1" fmla="*/ 381310 h 1042684"/>
                <a:gd name="connsiteX2" fmla="*/ 552449 w 2278856"/>
                <a:gd name="connsiteY2" fmla="*/ 1038535 h 1042684"/>
                <a:gd name="connsiteX3" fmla="*/ 1028700 w 2278856"/>
                <a:gd name="connsiteY3" fmla="*/ 21741 h 1042684"/>
                <a:gd name="connsiteX4" fmla="*/ 1935956 w 2278856"/>
                <a:gd name="connsiteY4" fmla="*/ 347973 h 1042684"/>
                <a:gd name="connsiteX5" fmla="*/ 2278856 w 2278856"/>
                <a:gd name="connsiteY5" fmla="*/ 412266 h 1042684"/>
                <a:gd name="connsiteX0" fmla="*/ 0 w 2278856"/>
                <a:gd name="connsiteY0" fmla="*/ 378459 h 1032740"/>
                <a:gd name="connsiteX1" fmla="*/ 292894 w 2278856"/>
                <a:gd name="connsiteY1" fmla="*/ 380840 h 1032740"/>
                <a:gd name="connsiteX2" fmla="*/ 531018 w 2278856"/>
                <a:gd name="connsiteY2" fmla="*/ 1028540 h 1032740"/>
                <a:gd name="connsiteX3" fmla="*/ 1028700 w 2278856"/>
                <a:gd name="connsiteY3" fmla="*/ 21271 h 1032740"/>
                <a:gd name="connsiteX4" fmla="*/ 1935956 w 2278856"/>
                <a:gd name="connsiteY4" fmla="*/ 347503 h 1032740"/>
                <a:gd name="connsiteX5" fmla="*/ 2278856 w 2278856"/>
                <a:gd name="connsiteY5" fmla="*/ 411796 h 1032740"/>
                <a:gd name="connsiteX0" fmla="*/ 0 w 2278856"/>
                <a:gd name="connsiteY0" fmla="*/ 378459 h 1033084"/>
                <a:gd name="connsiteX1" fmla="*/ 285750 w 2278856"/>
                <a:gd name="connsiteY1" fmla="*/ 392746 h 1033084"/>
                <a:gd name="connsiteX2" fmla="*/ 531018 w 2278856"/>
                <a:gd name="connsiteY2" fmla="*/ 1028540 h 1033084"/>
                <a:gd name="connsiteX3" fmla="*/ 1028700 w 2278856"/>
                <a:gd name="connsiteY3" fmla="*/ 21271 h 1033084"/>
                <a:gd name="connsiteX4" fmla="*/ 1935956 w 2278856"/>
                <a:gd name="connsiteY4" fmla="*/ 347503 h 1033084"/>
                <a:gd name="connsiteX5" fmla="*/ 2278856 w 2278856"/>
                <a:gd name="connsiteY5" fmla="*/ 411796 h 1033084"/>
                <a:gd name="connsiteX0" fmla="*/ 0 w 2278856"/>
                <a:gd name="connsiteY0" fmla="*/ 378459 h 1033146"/>
                <a:gd name="connsiteX1" fmla="*/ 173831 w 2278856"/>
                <a:gd name="connsiteY1" fmla="*/ 326070 h 1033146"/>
                <a:gd name="connsiteX2" fmla="*/ 285750 w 2278856"/>
                <a:gd name="connsiteY2" fmla="*/ 392746 h 1033146"/>
                <a:gd name="connsiteX3" fmla="*/ 531018 w 2278856"/>
                <a:gd name="connsiteY3" fmla="*/ 1028540 h 1033146"/>
                <a:gd name="connsiteX4" fmla="*/ 1028700 w 2278856"/>
                <a:gd name="connsiteY4" fmla="*/ 21271 h 1033146"/>
                <a:gd name="connsiteX5" fmla="*/ 1935956 w 2278856"/>
                <a:gd name="connsiteY5" fmla="*/ 347503 h 1033146"/>
                <a:gd name="connsiteX6" fmla="*/ 2278856 w 2278856"/>
                <a:gd name="connsiteY6" fmla="*/ 411796 h 1033146"/>
                <a:gd name="connsiteX0" fmla="*/ 0 w 2278856"/>
                <a:gd name="connsiteY0" fmla="*/ 378459 h 1033095"/>
                <a:gd name="connsiteX1" fmla="*/ 140494 w 2278856"/>
                <a:gd name="connsiteY1" fmla="*/ 368932 h 1033095"/>
                <a:gd name="connsiteX2" fmla="*/ 285750 w 2278856"/>
                <a:gd name="connsiteY2" fmla="*/ 392746 h 1033095"/>
                <a:gd name="connsiteX3" fmla="*/ 531018 w 2278856"/>
                <a:gd name="connsiteY3" fmla="*/ 1028540 h 1033095"/>
                <a:gd name="connsiteX4" fmla="*/ 1028700 w 2278856"/>
                <a:gd name="connsiteY4" fmla="*/ 21271 h 1033095"/>
                <a:gd name="connsiteX5" fmla="*/ 1935956 w 2278856"/>
                <a:gd name="connsiteY5" fmla="*/ 347503 h 1033095"/>
                <a:gd name="connsiteX6" fmla="*/ 2278856 w 2278856"/>
                <a:gd name="connsiteY6" fmla="*/ 411796 h 1033095"/>
                <a:gd name="connsiteX0" fmla="*/ 0 w 2278856"/>
                <a:gd name="connsiteY0" fmla="*/ 378459 h 1033166"/>
                <a:gd name="connsiteX1" fmla="*/ 140494 w 2278856"/>
                <a:gd name="connsiteY1" fmla="*/ 368932 h 1033166"/>
                <a:gd name="connsiteX2" fmla="*/ 252413 w 2278856"/>
                <a:gd name="connsiteY2" fmla="*/ 395127 h 1033166"/>
                <a:gd name="connsiteX3" fmla="*/ 531018 w 2278856"/>
                <a:gd name="connsiteY3" fmla="*/ 1028540 h 1033166"/>
                <a:gd name="connsiteX4" fmla="*/ 1028700 w 2278856"/>
                <a:gd name="connsiteY4" fmla="*/ 21271 h 1033166"/>
                <a:gd name="connsiteX5" fmla="*/ 1935956 w 2278856"/>
                <a:gd name="connsiteY5" fmla="*/ 347503 h 1033166"/>
                <a:gd name="connsiteX6" fmla="*/ 2278856 w 2278856"/>
                <a:gd name="connsiteY6" fmla="*/ 411796 h 1033166"/>
                <a:gd name="connsiteX0" fmla="*/ 0 w 2278856"/>
                <a:gd name="connsiteY0" fmla="*/ 378459 h 1033194"/>
                <a:gd name="connsiteX1" fmla="*/ 140494 w 2278856"/>
                <a:gd name="connsiteY1" fmla="*/ 368932 h 1033194"/>
                <a:gd name="connsiteX2" fmla="*/ 33337 w 2278856"/>
                <a:gd name="connsiteY2" fmla="*/ 345120 h 1033194"/>
                <a:gd name="connsiteX3" fmla="*/ 252413 w 2278856"/>
                <a:gd name="connsiteY3" fmla="*/ 395127 h 1033194"/>
                <a:gd name="connsiteX4" fmla="*/ 531018 w 2278856"/>
                <a:gd name="connsiteY4" fmla="*/ 1028540 h 1033194"/>
                <a:gd name="connsiteX5" fmla="*/ 1028700 w 2278856"/>
                <a:gd name="connsiteY5" fmla="*/ 21271 h 1033194"/>
                <a:gd name="connsiteX6" fmla="*/ 1935956 w 2278856"/>
                <a:gd name="connsiteY6" fmla="*/ 347503 h 1033194"/>
                <a:gd name="connsiteX7" fmla="*/ 2278856 w 2278856"/>
                <a:gd name="connsiteY7" fmla="*/ 411796 h 1033194"/>
                <a:gd name="connsiteX0" fmla="*/ 20074 w 2298930"/>
                <a:gd name="connsiteY0" fmla="*/ 378459 h 1033194"/>
                <a:gd name="connsiteX1" fmla="*/ 15312 w 2298930"/>
                <a:gd name="connsiteY1" fmla="*/ 354644 h 1033194"/>
                <a:gd name="connsiteX2" fmla="*/ 53411 w 2298930"/>
                <a:gd name="connsiteY2" fmla="*/ 345120 h 1033194"/>
                <a:gd name="connsiteX3" fmla="*/ 272487 w 2298930"/>
                <a:gd name="connsiteY3" fmla="*/ 395127 h 1033194"/>
                <a:gd name="connsiteX4" fmla="*/ 551092 w 2298930"/>
                <a:gd name="connsiteY4" fmla="*/ 1028540 h 1033194"/>
                <a:gd name="connsiteX5" fmla="*/ 1048774 w 2298930"/>
                <a:gd name="connsiteY5" fmla="*/ 21271 h 1033194"/>
                <a:gd name="connsiteX6" fmla="*/ 1956030 w 2298930"/>
                <a:gd name="connsiteY6" fmla="*/ 347503 h 1033194"/>
                <a:gd name="connsiteX7" fmla="*/ 2298930 w 2298930"/>
                <a:gd name="connsiteY7" fmla="*/ 411796 h 1033194"/>
                <a:gd name="connsiteX0" fmla="*/ 20074 w 2298930"/>
                <a:gd name="connsiteY0" fmla="*/ 378459 h 1033194"/>
                <a:gd name="connsiteX1" fmla="*/ 15312 w 2298930"/>
                <a:gd name="connsiteY1" fmla="*/ 354644 h 1033194"/>
                <a:gd name="connsiteX2" fmla="*/ 79604 w 2298930"/>
                <a:gd name="connsiteY2" fmla="*/ 345120 h 1033194"/>
                <a:gd name="connsiteX3" fmla="*/ 272487 w 2298930"/>
                <a:gd name="connsiteY3" fmla="*/ 395127 h 1033194"/>
                <a:gd name="connsiteX4" fmla="*/ 551092 w 2298930"/>
                <a:gd name="connsiteY4" fmla="*/ 1028540 h 1033194"/>
                <a:gd name="connsiteX5" fmla="*/ 1048774 w 2298930"/>
                <a:gd name="connsiteY5" fmla="*/ 21271 h 1033194"/>
                <a:gd name="connsiteX6" fmla="*/ 1956030 w 2298930"/>
                <a:gd name="connsiteY6" fmla="*/ 347503 h 1033194"/>
                <a:gd name="connsiteX7" fmla="*/ 2298930 w 2298930"/>
                <a:gd name="connsiteY7" fmla="*/ 411796 h 1033194"/>
                <a:gd name="connsiteX0" fmla="*/ 20074 w 2298930"/>
                <a:gd name="connsiteY0" fmla="*/ 378459 h 1034620"/>
                <a:gd name="connsiteX1" fmla="*/ 15312 w 2298930"/>
                <a:gd name="connsiteY1" fmla="*/ 354644 h 1034620"/>
                <a:gd name="connsiteX2" fmla="*/ 79604 w 2298930"/>
                <a:gd name="connsiteY2" fmla="*/ 345120 h 1034620"/>
                <a:gd name="connsiteX3" fmla="*/ 310587 w 2298930"/>
                <a:gd name="connsiteY3" fmla="*/ 437990 h 1034620"/>
                <a:gd name="connsiteX4" fmla="*/ 551092 w 2298930"/>
                <a:gd name="connsiteY4" fmla="*/ 1028540 h 1034620"/>
                <a:gd name="connsiteX5" fmla="*/ 1048774 w 2298930"/>
                <a:gd name="connsiteY5" fmla="*/ 21271 h 1034620"/>
                <a:gd name="connsiteX6" fmla="*/ 1956030 w 2298930"/>
                <a:gd name="connsiteY6" fmla="*/ 347503 h 1034620"/>
                <a:gd name="connsiteX7" fmla="*/ 2298930 w 2298930"/>
                <a:gd name="connsiteY7" fmla="*/ 411796 h 1034620"/>
                <a:gd name="connsiteX0" fmla="*/ 20074 w 2298930"/>
                <a:gd name="connsiteY0" fmla="*/ 378459 h 1034616"/>
                <a:gd name="connsiteX1" fmla="*/ 15312 w 2298930"/>
                <a:gd name="connsiteY1" fmla="*/ 354644 h 1034616"/>
                <a:gd name="connsiteX2" fmla="*/ 208191 w 2298930"/>
                <a:gd name="connsiteY2" fmla="*/ 347502 h 1034616"/>
                <a:gd name="connsiteX3" fmla="*/ 310587 w 2298930"/>
                <a:gd name="connsiteY3" fmla="*/ 437990 h 1034616"/>
                <a:gd name="connsiteX4" fmla="*/ 551092 w 2298930"/>
                <a:gd name="connsiteY4" fmla="*/ 1028540 h 1034616"/>
                <a:gd name="connsiteX5" fmla="*/ 1048774 w 2298930"/>
                <a:gd name="connsiteY5" fmla="*/ 21271 h 1034616"/>
                <a:gd name="connsiteX6" fmla="*/ 1956030 w 2298930"/>
                <a:gd name="connsiteY6" fmla="*/ 347503 h 1034616"/>
                <a:gd name="connsiteX7" fmla="*/ 2298930 w 2298930"/>
                <a:gd name="connsiteY7" fmla="*/ 411796 h 1034616"/>
                <a:gd name="connsiteX0" fmla="*/ 0 w 2278856"/>
                <a:gd name="connsiteY0" fmla="*/ 378459 h 1034616"/>
                <a:gd name="connsiteX1" fmla="*/ 40482 w 2278856"/>
                <a:gd name="connsiteY1" fmla="*/ 345119 h 1034616"/>
                <a:gd name="connsiteX2" fmla="*/ 188117 w 2278856"/>
                <a:gd name="connsiteY2" fmla="*/ 347502 h 1034616"/>
                <a:gd name="connsiteX3" fmla="*/ 290513 w 2278856"/>
                <a:gd name="connsiteY3" fmla="*/ 437990 h 1034616"/>
                <a:gd name="connsiteX4" fmla="*/ 531018 w 2278856"/>
                <a:gd name="connsiteY4" fmla="*/ 1028540 h 1034616"/>
                <a:gd name="connsiteX5" fmla="*/ 1028700 w 2278856"/>
                <a:gd name="connsiteY5" fmla="*/ 21271 h 1034616"/>
                <a:gd name="connsiteX6" fmla="*/ 1935956 w 2278856"/>
                <a:gd name="connsiteY6" fmla="*/ 347503 h 1034616"/>
                <a:gd name="connsiteX7" fmla="*/ 2278856 w 2278856"/>
                <a:gd name="connsiteY7" fmla="*/ 411796 h 1034616"/>
                <a:gd name="connsiteX0" fmla="*/ 0 w 2278856"/>
                <a:gd name="connsiteY0" fmla="*/ 345121 h 1034616"/>
                <a:gd name="connsiteX1" fmla="*/ 40482 w 2278856"/>
                <a:gd name="connsiteY1" fmla="*/ 345119 h 1034616"/>
                <a:gd name="connsiteX2" fmla="*/ 188117 w 2278856"/>
                <a:gd name="connsiteY2" fmla="*/ 347502 h 1034616"/>
                <a:gd name="connsiteX3" fmla="*/ 290513 w 2278856"/>
                <a:gd name="connsiteY3" fmla="*/ 437990 h 1034616"/>
                <a:gd name="connsiteX4" fmla="*/ 531018 w 2278856"/>
                <a:gd name="connsiteY4" fmla="*/ 1028540 h 1034616"/>
                <a:gd name="connsiteX5" fmla="*/ 1028700 w 2278856"/>
                <a:gd name="connsiteY5" fmla="*/ 21271 h 1034616"/>
                <a:gd name="connsiteX6" fmla="*/ 1935956 w 2278856"/>
                <a:gd name="connsiteY6" fmla="*/ 347503 h 1034616"/>
                <a:gd name="connsiteX7" fmla="*/ 2278856 w 2278856"/>
                <a:gd name="connsiteY7" fmla="*/ 411796 h 1034616"/>
                <a:gd name="connsiteX0" fmla="*/ 0 w 2238374"/>
                <a:gd name="connsiteY0" fmla="*/ 345119 h 1034616"/>
                <a:gd name="connsiteX1" fmla="*/ 147635 w 2238374"/>
                <a:gd name="connsiteY1" fmla="*/ 347502 h 1034616"/>
                <a:gd name="connsiteX2" fmla="*/ 250031 w 2238374"/>
                <a:gd name="connsiteY2" fmla="*/ 437990 h 1034616"/>
                <a:gd name="connsiteX3" fmla="*/ 490536 w 2238374"/>
                <a:gd name="connsiteY3" fmla="*/ 1028540 h 1034616"/>
                <a:gd name="connsiteX4" fmla="*/ 988218 w 2238374"/>
                <a:gd name="connsiteY4" fmla="*/ 21271 h 1034616"/>
                <a:gd name="connsiteX5" fmla="*/ 1895474 w 2238374"/>
                <a:gd name="connsiteY5" fmla="*/ 347503 h 1034616"/>
                <a:gd name="connsiteX6" fmla="*/ 2238374 w 2238374"/>
                <a:gd name="connsiteY6" fmla="*/ 411796 h 1034616"/>
                <a:gd name="connsiteX0" fmla="*/ 0 w 2278855"/>
                <a:gd name="connsiteY0" fmla="*/ 347500 h 1034616"/>
                <a:gd name="connsiteX1" fmla="*/ 188116 w 2278855"/>
                <a:gd name="connsiteY1" fmla="*/ 347502 h 1034616"/>
                <a:gd name="connsiteX2" fmla="*/ 290512 w 2278855"/>
                <a:gd name="connsiteY2" fmla="*/ 437990 h 1034616"/>
                <a:gd name="connsiteX3" fmla="*/ 531017 w 2278855"/>
                <a:gd name="connsiteY3" fmla="*/ 1028540 h 1034616"/>
                <a:gd name="connsiteX4" fmla="*/ 1028699 w 2278855"/>
                <a:gd name="connsiteY4" fmla="*/ 21271 h 1034616"/>
                <a:gd name="connsiteX5" fmla="*/ 1935955 w 2278855"/>
                <a:gd name="connsiteY5" fmla="*/ 347503 h 1034616"/>
                <a:gd name="connsiteX6" fmla="*/ 2278855 w 2278855"/>
                <a:gd name="connsiteY6" fmla="*/ 411796 h 1034616"/>
                <a:gd name="connsiteX0" fmla="*/ 0 w 2278855"/>
                <a:gd name="connsiteY0" fmla="*/ 347500 h 1034616"/>
                <a:gd name="connsiteX1" fmla="*/ 188116 w 2278855"/>
                <a:gd name="connsiteY1" fmla="*/ 347502 h 1034616"/>
                <a:gd name="connsiteX2" fmla="*/ 290512 w 2278855"/>
                <a:gd name="connsiteY2" fmla="*/ 437990 h 1034616"/>
                <a:gd name="connsiteX3" fmla="*/ 531017 w 2278855"/>
                <a:gd name="connsiteY3" fmla="*/ 1028540 h 1034616"/>
                <a:gd name="connsiteX4" fmla="*/ 1028699 w 2278855"/>
                <a:gd name="connsiteY4" fmla="*/ 21271 h 1034616"/>
                <a:gd name="connsiteX5" fmla="*/ 1573915 w 2278855"/>
                <a:gd name="connsiteY5" fmla="*/ 347502 h 1034616"/>
                <a:gd name="connsiteX6" fmla="*/ 2278855 w 2278855"/>
                <a:gd name="connsiteY6" fmla="*/ 411796 h 1034616"/>
                <a:gd name="connsiteX0" fmla="*/ 0 w 2037497"/>
                <a:gd name="connsiteY0" fmla="*/ 347500 h 1034616"/>
                <a:gd name="connsiteX1" fmla="*/ 188116 w 2037497"/>
                <a:gd name="connsiteY1" fmla="*/ 347502 h 1034616"/>
                <a:gd name="connsiteX2" fmla="*/ 290512 w 2037497"/>
                <a:gd name="connsiteY2" fmla="*/ 437990 h 1034616"/>
                <a:gd name="connsiteX3" fmla="*/ 531017 w 2037497"/>
                <a:gd name="connsiteY3" fmla="*/ 1028540 h 1034616"/>
                <a:gd name="connsiteX4" fmla="*/ 1028699 w 2037497"/>
                <a:gd name="connsiteY4" fmla="*/ 21271 h 1034616"/>
                <a:gd name="connsiteX5" fmla="*/ 1573915 w 2037497"/>
                <a:gd name="connsiteY5" fmla="*/ 347502 h 1034616"/>
                <a:gd name="connsiteX6" fmla="*/ 2037497 w 2037497"/>
                <a:gd name="connsiteY6" fmla="*/ 411797 h 1034616"/>
                <a:gd name="connsiteX0" fmla="*/ 0 w 2541995"/>
                <a:gd name="connsiteY0" fmla="*/ 318911 h 1034616"/>
                <a:gd name="connsiteX1" fmla="*/ 692614 w 2541995"/>
                <a:gd name="connsiteY1" fmla="*/ 347502 h 1034616"/>
                <a:gd name="connsiteX2" fmla="*/ 795010 w 2541995"/>
                <a:gd name="connsiteY2" fmla="*/ 437990 h 1034616"/>
                <a:gd name="connsiteX3" fmla="*/ 1035515 w 2541995"/>
                <a:gd name="connsiteY3" fmla="*/ 1028540 h 1034616"/>
                <a:gd name="connsiteX4" fmla="*/ 1533197 w 2541995"/>
                <a:gd name="connsiteY4" fmla="*/ 21271 h 1034616"/>
                <a:gd name="connsiteX5" fmla="*/ 2078413 w 2541995"/>
                <a:gd name="connsiteY5" fmla="*/ 347502 h 1034616"/>
                <a:gd name="connsiteX6" fmla="*/ 2541995 w 2541995"/>
                <a:gd name="connsiteY6" fmla="*/ 411797 h 1034616"/>
                <a:gd name="connsiteX0" fmla="*/ 0 w 2541995"/>
                <a:gd name="connsiteY0" fmla="*/ 318911 h 1034628"/>
                <a:gd name="connsiteX1" fmla="*/ 480199 w 2541995"/>
                <a:gd name="connsiteY1" fmla="*/ 340356 h 1034628"/>
                <a:gd name="connsiteX2" fmla="*/ 795010 w 2541995"/>
                <a:gd name="connsiteY2" fmla="*/ 437990 h 1034628"/>
                <a:gd name="connsiteX3" fmla="*/ 1035515 w 2541995"/>
                <a:gd name="connsiteY3" fmla="*/ 1028540 h 1034628"/>
                <a:gd name="connsiteX4" fmla="*/ 1533197 w 2541995"/>
                <a:gd name="connsiteY4" fmla="*/ 21271 h 1034628"/>
                <a:gd name="connsiteX5" fmla="*/ 2078413 w 2541995"/>
                <a:gd name="connsiteY5" fmla="*/ 347502 h 1034628"/>
                <a:gd name="connsiteX6" fmla="*/ 2541995 w 2541995"/>
                <a:gd name="connsiteY6" fmla="*/ 411797 h 1034628"/>
                <a:gd name="connsiteX0" fmla="*/ 0 w 2541995"/>
                <a:gd name="connsiteY0" fmla="*/ 318911 h 1034663"/>
                <a:gd name="connsiteX1" fmla="*/ 795010 w 2541995"/>
                <a:gd name="connsiteY1" fmla="*/ 437990 h 1034663"/>
                <a:gd name="connsiteX2" fmla="*/ 1035515 w 2541995"/>
                <a:gd name="connsiteY2" fmla="*/ 1028540 h 1034663"/>
                <a:gd name="connsiteX3" fmla="*/ 1533197 w 2541995"/>
                <a:gd name="connsiteY3" fmla="*/ 21271 h 1034663"/>
                <a:gd name="connsiteX4" fmla="*/ 2078413 w 2541995"/>
                <a:gd name="connsiteY4" fmla="*/ 347502 h 1034663"/>
                <a:gd name="connsiteX5" fmla="*/ 2541995 w 2541995"/>
                <a:gd name="connsiteY5" fmla="*/ 411797 h 1034663"/>
                <a:gd name="connsiteX0" fmla="*/ 0 w 2541995"/>
                <a:gd name="connsiteY0" fmla="*/ 318911 h 1034665"/>
                <a:gd name="connsiteX1" fmla="*/ 795010 w 2541995"/>
                <a:gd name="connsiteY1" fmla="*/ 437990 h 1034665"/>
                <a:gd name="connsiteX2" fmla="*/ 1141721 w 2541995"/>
                <a:gd name="connsiteY2" fmla="*/ 1028540 h 1034665"/>
                <a:gd name="connsiteX3" fmla="*/ 1533197 w 2541995"/>
                <a:gd name="connsiteY3" fmla="*/ 21271 h 1034665"/>
                <a:gd name="connsiteX4" fmla="*/ 2078413 w 2541995"/>
                <a:gd name="connsiteY4" fmla="*/ 347502 h 1034665"/>
                <a:gd name="connsiteX5" fmla="*/ 2541995 w 2541995"/>
                <a:gd name="connsiteY5" fmla="*/ 411797 h 1034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41995" h="1034665">
                  <a:moveTo>
                    <a:pt x="0" y="318911"/>
                  </a:moveTo>
                  <a:cubicBezTo>
                    <a:pt x="165627" y="343719"/>
                    <a:pt x="604723" y="319719"/>
                    <a:pt x="795010" y="437990"/>
                  </a:cubicBezTo>
                  <a:cubicBezTo>
                    <a:pt x="985297" y="556261"/>
                    <a:pt x="1018690" y="1097993"/>
                    <a:pt x="1141721" y="1028540"/>
                  </a:cubicBezTo>
                  <a:cubicBezTo>
                    <a:pt x="1264752" y="959087"/>
                    <a:pt x="1377082" y="134777"/>
                    <a:pt x="1533197" y="21271"/>
                  </a:cubicBezTo>
                  <a:cubicBezTo>
                    <a:pt x="1689312" y="-92235"/>
                    <a:pt x="1870054" y="282414"/>
                    <a:pt x="2078413" y="347502"/>
                  </a:cubicBezTo>
                  <a:cubicBezTo>
                    <a:pt x="2286772" y="412590"/>
                    <a:pt x="2474724" y="412194"/>
                    <a:pt x="2541995" y="411797"/>
                  </a:cubicBezTo>
                </a:path>
              </a:pathLst>
            </a:custGeom>
            <a:noFill/>
            <a:ln w="50800" cmpd="sng">
              <a:solidFill>
                <a:srgbClr val="0070C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/>
            </a:p>
          </p:txBody>
        </p:sp>
        <p:sp>
          <p:nvSpPr>
            <p:cNvPr id="111" name="Freeform 52">
              <a:extLst>
                <a:ext uri="{FF2B5EF4-FFF2-40B4-BE49-F238E27FC236}">
                  <a16:creationId xmlns:a16="http://schemas.microsoft.com/office/drawing/2014/main" id="{3179E2AF-FA58-6504-6DEA-EAEDA4CF1A2D}"/>
                </a:ext>
              </a:extLst>
            </p:cNvPr>
            <p:cNvSpPr/>
            <p:nvPr/>
          </p:nvSpPr>
          <p:spPr>
            <a:xfrm>
              <a:off x="10844959" y="1569146"/>
              <a:ext cx="710684" cy="336868"/>
            </a:xfrm>
            <a:custGeom>
              <a:avLst/>
              <a:gdLst>
                <a:gd name="connsiteX0" fmla="*/ 0 w 1543050"/>
                <a:gd name="connsiteY0" fmla="*/ 674370 h 1383030"/>
                <a:gd name="connsiteX1" fmla="*/ 445770 w 1543050"/>
                <a:gd name="connsiteY1" fmla="*/ 697230 h 1383030"/>
                <a:gd name="connsiteX2" fmla="*/ 445770 w 1543050"/>
                <a:gd name="connsiteY2" fmla="*/ 1383030 h 1383030"/>
                <a:gd name="connsiteX3" fmla="*/ 811530 w 1543050"/>
                <a:gd name="connsiteY3" fmla="*/ 1383030 h 1383030"/>
                <a:gd name="connsiteX4" fmla="*/ 834390 w 1543050"/>
                <a:gd name="connsiteY4" fmla="*/ 0 h 1383030"/>
                <a:gd name="connsiteX5" fmla="*/ 1200150 w 1543050"/>
                <a:gd name="connsiteY5" fmla="*/ 0 h 1383030"/>
                <a:gd name="connsiteX6" fmla="*/ 1200150 w 1543050"/>
                <a:gd name="connsiteY6" fmla="*/ 708660 h 1383030"/>
                <a:gd name="connsiteX7" fmla="*/ 1543050 w 1543050"/>
                <a:gd name="connsiteY7" fmla="*/ 720090 h 1383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43050" h="1383030">
                  <a:moveTo>
                    <a:pt x="0" y="674370"/>
                  </a:moveTo>
                  <a:lnTo>
                    <a:pt x="445770" y="697230"/>
                  </a:lnTo>
                  <a:lnTo>
                    <a:pt x="445770" y="1383030"/>
                  </a:lnTo>
                  <a:lnTo>
                    <a:pt x="811530" y="1383030"/>
                  </a:lnTo>
                  <a:lnTo>
                    <a:pt x="834390" y="0"/>
                  </a:lnTo>
                  <a:lnTo>
                    <a:pt x="1200150" y="0"/>
                  </a:lnTo>
                  <a:lnTo>
                    <a:pt x="1200150" y="708660"/>
                  </a:lnTo>
                  <a:lnTo>
                    <a:pt x="1543050" y="720090"/>
                  </a:lnTo>
                </a:path>
              </a:pathLst>
            </a:custGeom>
            <a:ln w="38100"/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b="1">
                <a:highlight>
                  <a:srgbClr val="FFFF00"/>
                </a:highlight>
              </a:endParaRPr>
            </a:p>
          </p:txBody>
        </p:sp>
        <p:sp>
          <p:nvSpPr>
            <p:cNvPr id="112" name="Freeform 51">
              <a:extLst>
                <a:ext uri="{FF2B5EF4-FFF2-40B4-BE49-F238E27FC236}">
                  <a16:creationId xmlns:a16="http://schemas.microsoft.com/office/drawing/2014/main" id="{46547189-BEF3-F51D-6E38-159FE3B12B68}"/>
                </a:ext>
              </a:extLst>
            </p:cNvPr>
            <p:cNvSpPr/>
            <p:nvPr/>
          </p:nvSpPr>
          <p:spPr>
            <a:xfrm flipH="1" flipV="1">
              <a:off x="9097044" y="1463376"/>
              <a:ext cx="710684" cy="444257"/>
            </a:xfrm>
            <a:custGeom>
              <a:avLst/>
              <a:gdLst>
                <a:gd name="connsiteX0" fmla="*/ 0 w 2278856"/>
                <a:gd name="connsiteY0" fmla="*/ 380116 h 1067561"/>
                <a:gd name="connsiteX1" fmla="*/ 292894 w 2278856"/>
                <a:gd name="connsiteY1" fmla="*/ 382497 h 1067561"/>
                <a:gd name="connsiteX2" fmla="*/ 519112 w 2278856"/>
                <a:gd name="connsiteY2" fmla="*/ 1063535 h 1067561"/>
                <a:gd name="connsiteX3" fmla="*/ 1028700 w 2278856"/>
                <a:gd name="connsiteY3" fmla="*/ 22928 h 1067561"/>
                <a:gd name="connsiteX4" fmla="*/ 1935956 w 2278856"/>
                <a:gd name="connsiteY4" fmla="*/ 349160 h 1067561"/>
                <a:gd name="connsiteX5" fmla="*/ 2278856 w 2278856"/>
                <a:gd name="connsiteY5" fmla="*/ 413453 h 1067561"/>
                <a:gd name="connsiteX0" fmla="*/ 0 w 2278856"/>
                <a:gd name="connsiteY0" fmla="*/ 378929 h 1042684"/>
                <a:gd name="connsiteX1" fmla="*/ 292894 w 2278856"/>
                <a:gd name="connsiteY1" fmla="*/ 381310 h 1042684"/>
                <a:gd name="connsiteX2" fmla="*/ 552449 w 2278856"/>
                <a:gd name="connsiteY2" fmla="*/ 1038535 h 1042684"/>
                <a:gd name="connsiteX3" fmla="*/ 1028700 w 2278856"/>
                <a:gd name="connsiteY3" fmla="*/ 21741 h 1042684"/>
                <a:gd name="connsiteX4" fmla="*/ 1935956 w 2278856"/>
                <a:gd name="connsiteY4" fmla="*/ 347973 h 1042684"/>
                <a:gd name="connsiteX5" fmla="*/ 2278856 w 2278856"/>
                <a:gd name="connsiteY5" fmla="*/ 412266 h 1042684"/>
                <a:gd name="connsiteX0" fmla="*/ 0 w 2278856"/>
                <a:gd name="connsiteY0" fmla="*/ 378459 h 1032740"/>
                <a:gd name="connsiteX1" fmla="*/ 292894 w 2278856"/>
                <a:gd name="connsiteY1" fmla="*/ 380840 h 1032740"/>
                <a:gd name="connsiteX2" fmla="*/ 531018 w 2278856"/>
                <a:gd name="connsiteY2" fmla="*/ 1028540 h 1032740"/>
                <a:gd name="connsiteX3" fmla="*/ 1028700 w 2278856"/>
                <a:gd name="connsiteY3" fmla="*/ 21271 h 1032740"/>
                <a:gd name="connsiteX4" fmla="*/ 1935956 w 2278856"/>
                <a:gd name="connsiteY4" fmla="*/ 347503 h 1032740"/>
                <a:gd name="connsiteX5" fmla="*/ 2278856 w 2278856"/>
                <a:gd name="connsiteY5" fmla="*/ 411796 h 1032740"/>
                <a:gd name="connsiteX0" fmla="*/ 0 w 2278856"/>
                <a:gd name="connsiteY0" fmla="*/ 378459 h 1033084"/>
                <a:gd name="connsiteX1" fmla="*/ 285750 w 2278856"/>
                <a:gd name="connsiteY1" fmla="*/ 392746 h 1033084"/>
                <a:gd name="connsiteX2" fmla="*/ 531018 w 2278856"/>
                <a:gd name="connsiteY2" fmla="*/ 1028540 h 1033084"/>
                <a:gd name="connsiteX3" fmla="*/ 1028700 w 2278856"/>
                <a:gd name="connsiteY3" fmla="*/ 21271 h 1033084"/>
                <a:gd name="connsiteX4" fmla="*/ 1935956 w 2278856"/>
                <a:gd name="connsiteY4" fmla="*/ 347503 h 1033084"/>
                <a:gd name="connsiteX5" fmla="*/ 2278856 w 2278856"/>
                <a:gd name="connsiteY5" fmla="*/ 411796 h 1033084"/>
                <a:gd name="connsiteX0" fmla="*/ 0 w 2278856"/>
                <a:gd name="connsiteY0" fmla="*/ 378459 h 1033146"/>
                <a:gd name="connsiteX1" fmla="*/ 173831 w 2278856"/>
                <a:gd name="connsiteY1" fmla="*/ 326070 h 1033146"/>
                <a:gd name="connsiteX2" fmla="*/ 285750 w 2278856"/>
                <a:gd name="connsiteY2" fmla="*/ 392746 h 1033146"/>
                <a:gd name="connsiteX3" fmla="*/ 531018 w 2278856"/>
                <a:gd name="connsiteY3" fmla="*/ 1028540 h 1033146"/>
                <a:gd name="connsiteX4" fmla="*/ 1028700 w 2278856"/>
                <a:gd name="connsiteY4" fmla="*/ 21271 h 1033146"/>
                <a:gd name="connsiteX5" fmla="*/ 1935956 w 2278856"/>
                <a:gd name="connsiteY5" fmla="*/ 347503 h 1033146"/>
                <a:gd name="connsiteX6" fmla="*/ 2278856 w 2278856"/>
                <a:gd name="connsiteY6" fmla="*/ 411796 h 1033146"/>
                <a:gd name="connsiteX0" fmla="*/ 0 w 2278856"/>
                <a:gd name="connsiteY0" fmla="*/ 378459 h 1033095"/>
                <a:gd name="connsiteX1" fmla="*/ 140494 w 2278856"/>
                <a:gd name="connsiteY1" fmla="*/ 368932 h 1033095"/>
                <a:gd name="connsiteX2" fmla="*/ 285750 w 2278856"/>
                <a:gd name="connsiteY2" fmla="*/ 392746 h 1033095"/>
                <a:gd name="connsiteX3" fmla="*/ 531018 w 2278856"/>
                <a:gd name="connsiteY3" fmla="*/ 1028540 h 1033095"/>
                <a:gd name="connsiteX4" fmla="*/ 1028700 w 2278856"/>
                <a:gd name="connsiteY4" fmla="*/ 21271 h 1033095"/>
                <a:gd name="connsiteX5" fmla="*/ 1935956 w 2278856"/>
                <a:gd name="connsiteY5" fmla="*/ 347503 h 1033095"/>
                <a:gd name="connsiteX6" fmla="*/ 2278856 w 2278856"/>
                <a:gd name="connsiteY6" fmla="*/ 411796 h 1033095"/>
                <a:gd name="connsiteX0" fmla="*/ 0 w 2278856"/>
                <a:gd name="connsiteY0" fmla="*/ 378459 h 1033166"/>
                <a:gd name="connsiteX1" fmla="*/ 140494 w 2278856"/>
                <a:gd name="connsiteY1" fmla="*/ 368932 h 1033166"/>
                <a:gd name="connsiteX2" fmla="*/ 252413 w 2278856"/>
                <a:gd name="connsiteY2" fmla="*/ 395127 h 1033166"/>
                <a:gd name="connsiteX3" fmla="*/ 531018 w 2278856"/>
                <a:gd name="connsiteY3" fmla="*/ 1028540 h 1033166"/>
                <a:gd name="connsiteX4" fmla="*/ 1028700 w 2278856"/>
                <a:gd name="connsiteY4" fmla="*/ 21271 h 1033166"/>
                <a:gd name="connsiteX5" fmla="*/ 1935956 w 2278856"/>
                <a:gd name="connsiteY5" fmla="*/ 347503 h 1033166"/>
                <a:gd name="connsiteX6" fmla="*/ 2278856 w 2278856"/>
                <a:gd name="connsiteY6" fmla="*/ 411796 h 1033166"/>
                <a:gd name="connsiteX0" fmla="*/ 0 w 2278856"/>
                <a:gd name="connsiteY0" fmla="*/ 378459 h 1033194"/>
                <a:gd name="connsiteX1" fmla="*/ 140494 w 2278856"/>
                <a:gd name="connsiteY1" fmla="*/ 368932 h 1033194"/>
                <a:gd name="connsiteX2" fmla="*/ 33337 w 2278856"/>
                <a:gd name="connsiteY2" fmla="*/ 345120 h 1033194"/>
                <a:gd name="connsiteX3" fmla="*/ 252413 w 2278856"/>
                <a:gd name="connsiteY3" fmla="*/ 395127 h 1033194"/>
                <a:gd name="connsiteX4" fmla="*/ 531018 w 2278856"/>
                <a:gd name="connsiteY4" fmla="*/ 1028540 h 1033194"/>
                <a:gd name="connsiteX5" fmla="*/ 1028700 w 2278856"/>
                <a:gd name="connsiteY5" fmla="*/ 21271 h 1033194"/>
                <a:gd name="connsiteX6" fmla="*/ 1935956 w 2278856"/>
                <a:gd name="connsiteY6" fmla="*/ 347503 h 1033194"/>
                <a:gd name="connsiteX7" fmla="*/ 2278856 w 2278856"/>
                <a:gd name="connsiteY7" fmla="*/ 411796 h 1033194"/>
                <a:gd name="connsiteX0" fmla="*/ 20074 w 2298930"/>
                <a:gd name="connsiteY0" fmla="*/ 378459 h 1033194"/>
                <a:gd name="connsiteX1" fmla="*/ 15312 w 2298930"/>
                <a:gd name="connsiteY1" fmla="*/ 354644 h 1033194"/>
                <a:gd name="connsiteX2" fmla="*/ 53411 w 2298930"/>
                <a:gd name="connsiteY2" fmla="*/ 345120 h 1033194"/>
                <a:gd name="connsiteX3" fmla="*/ 272487 w 2298930"/>
                <a:gd name="connsiteY3" fmla="*/ 395127 h 1033194"/>
                <a:gd name="connsiteX4" fmla="*/ 551092 w 2298930"/>
                <a:gd name="connsiteY4" fmla="*/ 1028540 h 1033194"/>
                <a:gd name="connsiteX5" fmla="*/ 1048774 w 2298930"/>
                <a:gd name="connsiteY5" fmla="*/ 21271 h 1033194"/>
                <a:gd name="connsiteX6" fmla="*/ 1956030 w 2298930"/>
                <a:gd name="connsiteY6" fmla="*/ 347503 h 1033194"/>
                <a:gd name="connsiteX7" fmla="*/ 2298930 w 2298930"/>
                <a:gd name="connsiteY7" fmla="*/ 411796 h 1033194"/>
                <a:gd name="connsiteX0" fmla="*/ 20074 w 2298930"/>
                <a:gd name="connsiteY0" fmla="*/ 378459 h 1033194"/>
                <a:gd name="connsiteX1" fmla="*/ 15312 w 2298930"/>
                <a:gd name="connsiteY1" fmla="*/ 354644 h 1033194"/>
                <a:gd name="connsiteX2" fmla="*/ 79604 w 2298930"/>
                <a:gd name="connsiteY2" fmla="*/ 345120 h 1033194"/>
                <a:gd name="connsiteX3" fmla="*/ 272487 w 2298930"/>
                <a:gd name="connsiteY3" fmla="*/ 395127 h 1033194"/>
                <a:gd name="connsiteX4" fmla="*/ 551092 w 2298930"/>
                <a:gd name="connsiteY4" fmla="*/ 1028540 h 1033194"/>
                <a:gd name="connsiteX5" fmla="*/ 1048774 w 2298930"/>
                <a:gd name="connsiteY5" fmla="*/ 21271 h 1033194"/>
                <a:gd name="connsiteX6" fmla="*/ 1956030 w 2298930"/>
                <a:gd name="connsiteY6" fmla="*/ 347503 h 1033194"/>
                <a:gd name="connsiteX7" fmla="*/ 2298930 w 2298930"/>
                <a:gd name="connsiteY7" fmla="*/ 411796 h 1033194"/>
                <a:gd name="connsiteX0" fmla="*/ 20074 w 2298930"/>
                <a:gd name="connsiteY0" fmla="*/ 378459 h 1034620"/>
                <a:gd name="connsiteX1" fmla="*/ 15312 w 2298930"/>
                <a:gd name="connsiteY1" fmla="*/ 354644 h 1034620"/>
                <a:gd name="connsiteX2" fmla="*/ 79604 w 2298930"/>
                <a:gd name="connsiteY2" fmla="*/ 345120 h 1034620"/>
                <a:gd name="connsiteX3" fmla="*/ 310587 w 2298930"/>
                <a:gd name="connsiteY3" fmla="*/ 437990 h 1034620"/>
                <a:gd name="connsiteX4" fmla="*/ 551092 w 2298930"/>
                <a:gd name="connsiteY4" fmla="*/ 1028540 h 1034620"/>
                <a:gd name="connsiteX5" fmla="*/ 1048774 w 2298930"/>
                <a:gd name="connsiteY5" fmla="*/ 21271 h 1034620"/>
                <a:gd name="connsiteX6" fmla="*/ 1956030 w 2298930"/>
                <a:gd name="connsiteY6" fmla="*/ 347503 h 1034620"/>
                <a:gd name="connsiteX7" fmla="*/ 2298930 w 2298930"/>
                <a:gd name="connsiteY7" fmla="*/ 411796 h 1034620"/>
                <a:gd name="connsiteX0" fmla="*/ 20074 w 2298930"/>
                <a:gd name="connsiteY0" fmla="*/ 378459 h 1034616"/>
                <a:gd name="connsiteX1" fmla="*/ 15312 w 2298930"/>
                <a:gd name="connsiteY1" fmla="*/ 354644 h 1034616"/>
                <a:gd name="connsiteX2" fmla="*/ 208191 w 2298930"/>
                <a:gd name="connsiteY2" fmla="*/ 347502 h 1034616"/>
                <a:gd name="connsiteX3" fmla="*/ 310587 w 2298930"/>
                <a:gd name="connsiteY3" fmla="*/ 437990 h 1034616"/>
                <a:gd name="connsiteX4" fmla="*/ 551092 w 2298930"/>
                <a:gd name="connsiteY4" fmla="*/ 1028540 h 1034616"/>
                <a:gd name="connsiteX5" fmla="*/ 1048774 w 2298930"/>
                <a:gd name="connsiteY5" fmla="*/ 21271 h 1034616"/>
                <a:gd name="connsiteX6" fmla="*/ 1956030 w 2298930"/>
                <a:gd name="connsiteY6" fmla="*/ 347503 h 1034616"/>
                <a:gd name="connsiteX7" fmla="*/ 2298930 w 2298930"/>
                <a:gd name="connsiteY7" fmla="*/ 411796 h 1034616"/>
                <a:gd name="connsiteX0" fmla="*/ 0 w 2278856"/>
                <a:gd name="connsiteY0" fmla="*/ 378459 h 1034616"/>
                <a:gd name="connsiteX1" fmla="*/ 40482 w 2278856"/>
                <a:gd name="connsiteY1" fmla="*/ 345119 h 1034616"/>
                <a:gd name="connsiteX2" fmla="*/ 188117 w 2278856"/>
                <a:gd name="connsiteY2" fmla="*/ 347502 h 1034616"/>
                <a:gd name="connsiteX3" fmla="*/ 290513 w 2278856"/>
                <a:gd name="connsiteY3" fmla="*/ 437990 h 1034616"/>
                <a:gd name="connsiteX4" fmla="*/ 531018 w 2278856"/>
                <a:gd name="connsiteY4" fmla="*/ 1028540 h 1034616"/>
                <a:gd name="connsiteX5" fmla="*/ 1028700 w 2278856"/>
                <a:gd name="connsiteY5" fmla="*/ 21271 h 1034616"/>
                <a:gd name="connsiteX6" fmla="*/ 1935956 w 2278856"/>
                <a:gd name="connsiteY6" fmla="*/ 347503 h 1034616"/>
                <a:gd name="connsiteX7" fmla="*/ 2278856 w 2278856"/>
                <a:gd name="connsiteY7" fmla="*/ 411796 h 1034616"/>
                <a:gd name="connsiteX0" fmla="*/ 0 w 2278856"/>
                <a:gd name="connsiteY0" fmla="*/ 345121 h 1034616"/>
                <a:gd name="connsiteX1" fmla="*/ 40482 w 2278856"/>
                <a:gd name="connsiteY1" fmla="*/ 345119 h 1034616"/>
                <a:gd name="connsiteX2" fmla="*/ 188117 w 2278856"/>
                <a:gd name="connsiteY2" fmla="*/ 347502 h 1034616"/>
                <a:gd name="connsiteX3" fmla="*/ 290513 w 2278856"/>
                <a:gd name="connsiteY3" fmla="*/ 437990 h 1034616"/>
                <a:gd name="connsiteX4" fmla="*/ 531018 w 2278856"/>
                <a:gd name="connsiteY4" fmla="*/ 1028540 h 1034616"/>
                <a:gd name="connsiteX5" fmla="*/ 1028700 w 2278856"/>
                <a:gd name="connsiteY5" fmla="*/ 21271 h 1034616"/>
                <a:gd name="connsiteX6" fmla="*/ 1935956 w 2278856"/>
                <a:gd name="connsiteY6" fmla="*/ 347503 h 1034616"/>
                <a:gd name="connsiteX7" fmla="*/ 2278856 w 2278856"/>
                <a:gd name="connsiteY7" fmla="*/ 411796 h 1034616"/>
                <a:gd name="connsiteX0" fmla="*/ 0 w 2238374"/>
                <a:gd name="connsiteY0" fmla="*/ 345119 h 1034616"/>
                <a:gd name="connsiteX1" fmla="*/ 147635 w 2238374"/>
                <a:gd name="connsiteY1" fmla="*/ 347502 h 1034616"/>
                <a:gd name="connsiteX2" fmla="*/ 250031 w 2238374"/>
                <a:gd name="connsiteY2" fmla="*/ 437990 h 1034616"/>
                <a:gd name="connsiteX3" fmla="*/ 490536 w 2238374"/>
                <a:gd name="connsiteY3" fmla="*/ 1028540 h 1034616"/>
                <a:gd name="connsiteX4" fmla="*/ 988218 w 2238374"/>
                <a:gd name="connsiteY4" fmla="*/ 21271 h 1034616"/>
                <a:gd name="connsiteX5" fmla="*/ 1895474 w 2238374"/>
                <a:gd name="connsiteY5" fmla="*/ 347503 h 1034616"/>
                <a:gd name="connsiteX6" fmla="*/ 2238374 w 2238374"/>
                <a:gd name="connsiteY6" fmla="*/ 411796 h 1034616"/>
                <a:gd name="connsiteX0" fmla="*/ 0 w 2278855"/>
                <a:gd name="connsiteY0" fmla="*/ 347500 h 1034616"/>
                <a:gd name="connsiteX1" fmla="*/ 188116 w 2278855"/>
                <a:gd name="connsiteY1" fmla="*/ 347502 h 1034616"/>
                <a:gd name="connsiteX2" fmla="*/ 290512 w 2278855"/>
                <a:gd name="connsiteY2" fmla="*/ 437990 h 1034616"/>
                <a:gd name="connsiteX3" fmla="*/ 531017 w 2278855"/>
                <a:gd name="connsiteY3" fmla="*/ 1028540 h 1034616"/>
                <a:gd name="connsiteX4" fmla="*/ 1028699 w 2278855"/>
                <a:gd name="connsiteY4" fmla="*/ 21271 h 1034616"/>
                <a:gd name="connsiteX5" fmla="*/ 1935955 w 2278855"/>
                <a:gd name="connsiteY5" fmla="*/ 347503 h 1034616"/>
                <a:gd name="connsiteX6" fmla="*/ 2278855 w 2278855"/>
                <a:gd name="connsiteY6" fmla="*/ 411796 h 1034616"/>
                <a:gd name="connsiteX0" fmla="*/ 0 w 2278855"/>
                <a:gd name="connsiteY0" fmla="*/ 347500 h 1034616"/>
                <a:gd name="connsiteX1" fmla="*/ 188116 w 2278855"/>
                <a:gd name="connsiteY1" fmla="*/ 347502 h 1034616"/>
                <a:gd name="connsiteX2" fmla="*/ 290512 w 2278855"/>
                <a:gd name="connsiteY2" fmla="*/ 437990 h 1034616"/>
                <a:gd name="connsiteX3" fmla="*/ 531017 w 2278855"/>
                <a:gd name="connsiteY3" fmla="*/ 1028540 h 1034616"/>
                <a:gd name="connsiteX4" fmla="*/ 1028699 w 2278855"/>
                <a:gd name="connsiteY4" fmla="*/ 21271 h 1034616"/>
                <a:gd name="connsiteX5" fmla="*/ 1573915 w 2278855"/>
                <a:gd name="connsiteY5" fmla="*/ 347502 h 1034616"/>
                <a:gd name="connsiteX6" fmla="*/ 2278855 w 2278855"/>
                <a:gd name="connsiteY6" fmla="*/ 411796 h 1034616"/>
                <a:gd name="connsiteX0" fmla="*/ 0 w 2037497"/>
                <a:gd name="connsiteY0" fmla="*/ 347500 h 1034616"/>
                <a:gd name="connsiteX1" fmla="*/ 188116 w 2037497"/>
                <a:gd name="connsiteY1" fmla="*/ 347502 h 1034616"/>
                <a:gd name="connsiteX2" fmla="*/ 290512 w 2037497"/>
                <a:gd name="connsiteY2" fmla="*/ 437990 h 1034616"/>
                <a:gd name="connsiteX3" fmla="*/ 531017 w 2037497"/>
                <a:gd name="connsiteY3" fmla="*/ 1028540 h 1034616"/>
                <a:gd name="connsiteX4" fmla="*/ 1028699 w 2037497"/>
                <a:gd name="connsiteY4" fmla="*/ 21271 h 1034616"/>
                <a:gd name="connsiteX5" fmla="*/ 1573915 w 2037497"/>
                <a:gd name="connsiteY5" fmla="*/ 347502 h 1034616"/>
                <a:gd name="connsiteX6" fmla="*/ 2037497 w 2037497"/>
                <a:gd name="connsiteY6" fmla="*/ 411797 h 1034616"/>
                <a:gd name="connsiteX0" fmla="*/ 0 w 2541995"/>
                <a:gd name="connsiteY0" fmla="*/ 318911 h 1034616"/>
                <a:gd name="connsiteX1" fmla="*/ 692614 w 2541995"/>
                <a:gd name="connsiteY1" fmla="*/ 347502 h 1034616"/>
                <a:gd name="connsiteX2" fmla="*/ 795010 w 2541995"/>
                <a:gd name="connsiteY2" fmla="*/ 437990 h 1034616"/>
                <a:gd name="connsiteX3" fmla="*/ 1035515 w 2541995"/>
                <a:gd name="connsiteY3" fmla="*/ 1028540 h 1034616"/>
                <a:gd name="connsiteX4" fmla="*/ 1533197 w 2541995"/>
                <a:gd name="connsiteY4" fmla="*/ 21271 h 1034616"/>
                <a:gd name="connsiteX5" fmla="*/ 2078413 w 2541995"/>
                <a:gd name="connsiteY5" fmla="*/ 347502 h 1034616"/>
                <a:gd name="connsiteX6" fmla="*/ 2541995 w 2541995"/>
                <a:gd name="connsiteY6" fmla="*/ 411797 h 1034616"/>
                <a:gd name="connsiteX0" fmla="*/ 0 w 2541995"/>
                <a:gd name="connsiteY0" fmla="*/ 318911 h 1034628"/>
                <a:gd name="connsiteX1" fmla="*/ 480199 w 2541995"/>
                <a:gd name="connsiteY1" fmla="*/ 340356 h 1034628"/>
                <a:gd name="connsiteX2" fmla="*/ 795010 w 2541995"/>
                <a:gd name="connsiteY2" fmla="*/ 437990 h 1034628"/>
                <a:gd name="connsiteX3" fmla="*/ 1035515 w 2541995"/>
                <a:gd name="connsiteY3" fmla="*/ 1028540 h 1034628"/>
                <a:gd name="connsiteX4" fmla="*/ 1533197 w 2541995"/>
                <a:gd name="connsiteY4" fmla="*/ 21271 h 1034628"/>
                <a:gd name="connsiteX5" fmla="*/ 2078413 w 2541995"/>
                <a:gd name="connsiteY5" fmla="*/ 347502 h 1034628"/>
                <a:gd name="connsiteX6" fmla="*/ 2541995 w 2541995"/>
                <a:gd name="connsiteY6" fmla="*/ 411797 h 1034628"/>
                <a:gd name="connsiteX0" fmla="*/ 0 w 2541995"/>
                <a:gd name="connsiteY0" fmla="*/ 318911 h 1034663"/>
                <a:gd name="connsiteX1" fmla="*/ 795010 w 2541995"/>
                <a:gd name="connsiteY1" fmla="*/ 437990 h 1034663"/>
                <a:gd name="connsiteX2" fmla="*/ 1035515 w 2541995"/>
                <a:gd name="connsiteY2" fmla="*/ 1028540 h 1034663"/>
                <a:gd name="connsiteX3" fmla="*/ 1533197 w 2541995"/>
                <a:gd name="connsiteY3" fmla="*/ 21271 h 1034663"/>
                <a:gd name="connsiteX4" fmla="*/ 2078413 w 2541995"/>
                <a:gd name="connsiteY4" fmla="*/ 347502 h 1034663"/>
                <a:gd name="connsiteX5" fmla="*/ 2541995 w 2541995"/>
                <a:gd name="connsiteY5" fmla="*/ 411797 h 1034663"/>
                <a:gd name="connsiteX0" fmla="*/ 0 w 2541995"/>
                <a:gd name="connsiteY0" fmla="*/ 318911 h 1034665"/>
                <a:gd name="connsiteX1" fmla="*/ 795010 w 2541995"/>
                <a:gd name="connsiteY1" fmla="*/ 437990 h 1034665"/>
                <a:gd name="connsiteX2" fmla="*/ 1141721 w 2541995"/>
                <a:gd name="connsiteY2" fmla="*/ 1028540 h 1034665"/>
                <a:gd name="connsiteX3" fmla="*/ 1533197 w 2541995"/>
                <a:gd name="connsiteY3" fmla="*/ 21271 h 1034665"/>
                <a:gd name="connsiteX4" fmla="*/ 2078413 w 2541995"/>
                <a:gd name="connsiteY4" fmla="*/ 347502 h 1034665"/>
                <a:gd name="connsiteX5" fmla="*/ 2541995 w 2541995"/>
                <a:gd name="connsiteY5" fmla="*/ 411797 h 1034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41995" h="1034665">
                  <a:moveTo>
                    <a:pt x="0" y="318911"/>
                  </a:moveTo>
                  <a:cubicBezTo>
                    <a:pt x="165627" y="343719"/>
                    <a:pt x="604723" y="319719"/>
                    <a:pt x="795010" y="437990"/>
                  </a:cubicBezTo>
                  <a:cubicBezTo>
                    <a:pt x="985297" y="556261"/>
                    <a:pt x="1018690" y="1097993"/>
                    <a:pt x="1141721" y="1028540"/>
                  </a:cubicBezTo>
                  <a:cubicBezTo>
                    <a:pt x="1264752" y="959087"/>
                    <a:pt x="1377082" y="134777"/>
                    <a:pt x="1533197" y="21271"/>
                  </a:cubicBezTo>
                  <a:cubicBezTo>
                    <a:pt x="1689312" y="-92235"/>
                    <a:pt x="1870054" y="282414"/>
                    <a:pt x="2078413" y="347502"/>
                  </a:cubicBezTo>
                  <a:cubicBezTo>
                    <a:pt x="2286772" y="412590"/>
                    <a:pt x="2474724" y="412194"/>
                    <a:pt x="2541995" y="411797"/>
                  </a:cubicBezTo>
                </a:path>
              </a:pathLst>
            </a:custGeom>
            <a:noFill/>
            <a:ln w="50800" cmpd="sng">
              <a:solidFill>
                <a:srgbClr val="0070C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/>
            </a:p>
          </p:txBody>
        </p:sp>
        <p:pic>
          <p:nvPicPr>
            <p:cNvPr id="113" name="Picture 2">
              <a:extLst>
                <a:ext uri="{FF2B5EF4-FFF2-40B4-BE49-F238E27FC236}">
                  <a16:creationId xmlns:a16="http://schemas.microsoft.com/office/drawing/2014/main" id="{026D07EF-AD33-5A08-8DCC-4E140C060B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724015" y="2631693"/>
              <a:ext cx="5376071" cy="9217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4DC87F07-B50A-FA2E-0AC3-DE92C59D2EE8}"/>
                </a:ext>
              </a:extLst>
            </p:cNvPr>
            <p:cNvSpPr txBox="1"/>
            <p:nvPr/>
          </p:nvSpPr>
          <p:spPr>
            <a:xfrm>
              <a:off x="9096666" y="4829705"/>
              <a:ext cx="625492" cy="3694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/>
                <a:t>USB</a:t>
              </a:r>
            </a:p>
          </p:txBody>
        </p:sp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44438C15-3C51-C3AD-BF9E-565D0856BB01}"/>
                </a:ext>
              </a:extLst>
            </p:cNvPr>
            <p:cNvSpPr txBox="1"/>
            <p:nvPr/>
          </p:nvSpPr>
          <p:spPr>
            <a:xfrm>
              <a:off x="9068714" y="2782575"/>
              <a:ext cx="1585049" cy="3694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/>
                <a:t>Digital Inputs</a:t>
              </a:r>
            </a:p>
          </p:txBody>
        </p: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8040BD94-7238-82A6-9C0F-475B81E2D451}"/>
                </a:ext>
              </a:extLst>
            </p:cNvPr>
            <p:cNvSpPr txBox="1"/>
            <p:nvPr/>
          </p:nvSpPr>
          <p:spPr>
            <a:xfrm>
              <a:off x="8935927" y="5353500"/>
              <a:ext cx="1889620" cy="3694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/>
                <a:t>ARM STM32F410</a:t>
              </a:r>
            </a:p>
          </p:txBody>
        </p:sp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908994DC-C999-2358-5BF6-E0509E3A47FB}"/>
                </a:ext>
              </a:extLst>
            </p:cNvPr>
            <p:cNvSpPr txBox="1"/>
            <p:nvPr/>
          </p:nvSpPr>
          <p:spPr>
            <a:xfrm>
              <a:off x="5798370" y="3320611"/>
              <a:ext cx="2132380" cy="3694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/>
                <a:t>Intan I/O Expander</a:t>
              </a:r>
            </a:p>
          </p:txBody>
        </p:sp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CEADFE6A-0C2B-C7E8-1EC3-AA4C020A92DA}"/>
                </a:ext>
              </a:extLst>
            </p:cNvPr>
            <p:cNvSpPr txBox="1"/>
            <p:nvPr/>
          </p:nvSpPr>
          <p:spPr>
            <a:xfrm>
              <a:off x="2637772" y="3937737"/>
              <a:ext cx="1133452" cy="6465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/>
                <a:t>Custom</a:t>
              </a:r>
            </a:p>
            <a:p>
              <a:pPr algn="ctr"/>
              <a:r>
                <a:rPr lang="en-US" b="1"/>
                <a:t>Adapters</a:t>
              </a:r>
            </a:p>
          </p:txBody>
        </p:sp>
        <p:pic>
          <p:nvPicPr>
            <p:cNvPr id="119" name="Picture 118">
              <a:extLst>
                <a:ext uri="{FF2B5EF4-FFF2-40B4-BE49-F238E27FC236}">
                  <a16:creationId xmlns:a16="http://schemas.microsoft.com/office/drawing/2014/main" id="{53D9A9A1-089F-1437-A802-8A9AF815EC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0800000">
              <a:off x="9065882" y="4010873"/>
              <a:ext cx="1638772" cy="1385950"/>
            </a:xfrm>
            <a:prstGeom prst="rect">
              <a:avLst/>
            </a:prstGeom>
          </p:spPr>
        </p:pic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93DBFA71-6B7C-6863-59D3-B62435D06A22}"/>
                </a:ext>
              </a:extLst>
            </p:cNvPr>
            <p:cNvGrpSpPr/>
            <p:nvPr/>
          </p:nvGrpSpPr>
          <p:grpSpPr>
            <a:xfrm>
              <a:off x="5591830" y="3975767"/>
              <a:ext cx="2853743" cy="2728179"/>
              <a:chOff x="3786585" y="3450062"/>
              <a:chExt cx="3165087" cy="3164494"/>
            </a:xfrm>
          </p:grpSpPr>
          <p:grpSp>
            <p:nvGrpSpPr>
              <p:cNvPr id="121" name="Group 120">
                <a:extLst>
                  <a:ext uri="{FF2B5EF4-FFF2-40B4-BE49-F238E27FC236}">
                    <a16:creationId xmlns:a16="http://schemas.microsoft.com/office/drawing/2014/main" id="{5871184B-19ED-8766-7E45-551C2F49C682}"/>
                  </a:ext>
                </a:extLst>
              </p:cNvPr>
              <p:cNvGrpSpPr/>
              <p:nvPr/>
            </p:nvGrpSpPr>
            <p:grpSpPr>
              <a:xfrm>
                <a:off x="3786585" y="3824761"/>
                <a:ext cx="3165087" cy="2789795"/>
                <a:chOff x="3745081" y="1666373"/>
                <a:chExt cx="2907486" cy="2269943"/>
              </a:xfrm>
            </p:grpSpPr>
            <p:sp>
              <p:nvSpPr>
                <p:cNvPr id="132" name="Rectangle 131">
                  <a:extLst>
                    <a:ext uri="{FF2B5EF4-FFF2-40B4-BE49-F238E27FC236}">
                      <a16:creationId xmlns:a16="http://schemas.microsoft.com/office/drawing/2014/main" id="{45555CFE-1891-0F82-7E1C-64268AE709F2}"/>
                    </a:ext>
                  </a:extLst>
                </p:cNvPr>
                <p:cNvSpPr/>
                <p:nvPr/>
              </p:nvSpPr>
              <p:spPr>
                <a:xfrm>
                  <a:off x="3745081" y="1666373"/>
                  <a:ext cx="2907486" cy="19722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b="1"/>
                </a:p>
              </p:txBody>
            </p:sp>
            <p:sp>
              <p:nvSpPr>
                <p:cNvPr id="133" name="Rectangle 132">
                  <a:extLst>
                    <a:ext uri="{FF2B5EF4-FFF2-40B4-BE49-F238E27FC236}">
                      <a16:creationId xmlns:a16="http://schemas.microsoft.com/office/drawing/2014/main" id="{8B31C887-FE38-92D1-2A20-A29AECC772F0}"/>
                    </a:ext>
                  </a:extLst>
                </p:cNvPr>
                <p:cNvSpPr/>
                <p:nvPr/>
              </p:nvSpPr>
              <p:spPr>
                <a:xfrm>
                  <a:off x="5120240" y="3429000"/>
                  <a:ext cx="157163" cy="419187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b="1"/>
                </a:p>
              </p:txBody>
            </p:sp>
            <p:sp>
              <p:nvSpPr>
                <p:cNvPr id="134" name="Trapezoid 133">
                  <a:extLst>
                    <a:ext uri="{FF2B5EF4-FFF2-40B4-BE49-F238E27FC236}">
                      <a16:creationId xmlns:a16="http://schemas.microsoft.com/office/drawing/2014/main" id="{48B526FE-FBB1-1EC7-54D0-239C18BAA53F}"/>
                    </a:ext>
                  </a:extLst>
                </p:cNvPr>
                <p:cNvSpPr/>
                <p:nvPr/>
              </p:nvSpPr>
              <p:spPr>
                <a:xfrm>
                  <a:off x="4212985" y="3760058"/>
                  <a:ext cx="1971675" cy="176258"/>
                </a:xfrm>
                <a:prstGeom prst="trapezoid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b="1"/>
                </a:p>
              </p:txBody>
            </p:sp>
            <p:sp>
              <p:nvSpPr>
                <p:cNvPr id="135" name="Rectangle 134">
                  <a:extLst>
                    <a:ext uri="{FF2B5EF4-FFF2-40B4-BE49-F238E27FC236}">
                      <a16:creationId xmlns:a16="http://schemas.microsoft.com/office/drawing/2014/main" id="{EE491771-9D51-AD1E-DDFE-5C5C2205B812}"/>
                    </a:ext>
                  </a:extLst>
                </p:cNvPr>
                <p:cNvSpPr/>
                <p:nvPr/>
              </p:nvSpPr>
              <p:spPr>
                <a:xfrm>
                  <a:off x="3879850" y="1790700"/>
                  <a:ext cx="2647949" cy="1638300"/>
                </a:xfrm>
                <a:prstGeom prst="rect">
                  <a:avLst/>
                </a:prstGeom>
                <a:solidFill>
                  <a:schemeClr val="bg2">
                    <a:lumMod val="75000"/>
                  </a:schemeClr>
                </a:solidFill>
                <a:ln w="38100"/>
              </p:spPr>
              <p:style>
                <a:lnRef idx="3">
                  <a:schemeClr val="lt1"/>
                </a:lnRef>
                <a:fillRef idx="1">
                  <a:schemeClr val="accent4"/>
                </a:fillRef>
                <a:effectRef idx="1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b="1"/>
                </a:p>
              </p:txBody>
            </p:sp>
            <p:sp>
              <p:nvSpPr>
                <p:cNvPr id="136" name="Flowchart: Connector 7">
                  <a:extLst>
                    <a:ext uri="{FF2B5EF4-FFF2-40B4-BE49-F238E27FC236}">
                      <a16:creationId xmlns:a16="http://schemas.microsoft.com/office/drawing/2014/main" id="{39BED020-DDEB-0A14-9755-613EC9320AC5}"/>
                    </a:ext>
                  </a:extLst>
                </p:cNvPr>
                <p:cNvSpPr/>
                <p:nvPr/>
              </p:nvSpPr>
              <p:spPr>
                <a:xfrm>
                  <a:off x="5164172" y="3498463"/>
                  <a:ext cx="66399" cy="70666"/>
                </a:xfrm>
                <a:prstGeom prst="flowChartConnector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b="1"/>
                </a:p>
              </p:txBody>
            </p:sp>
          </p:grpSp>
          <p:grpSp>
            <p:nvGrpSpPr>
              <p:cNvPr id="122" name="Group 121">
                <a:extLst>
                  <a:ext uri="{FF2B5EF4-FFF2-40B4-BE49-F238E27FC236}">
                    <a16:creationId xmlns:a16="http://schemas.microsoft.com/office/drawing/2014/main" id="{A4AE8E7E-ADCA-066E-4382-2A33BFD2E7E9}"/>
                  </a:ext>
                </a:extLst>
              </p:cNvPr>
              <p:cNvGrpSpPr/>
              <p:nvPr/>
            </p:nvGrpSpPr>
            <p:grpSpPr>
              <a:xfrm>
                <a:off x="4105551" y="3450062"/>
                <a:ext cx="2734719" cy="2259369"/>
                <a:chOff x="3726600" y="2490994"/>
                <a:chExt cx="2734719" cy="2259369"/>
              </a:xfrm>
            </p:grpSpPr>
            <p:sp>
              <p:nvSpPr>
                <p:cNvPr id="123" name="TextBox 122">
                  <a:extLst>
                    <a:ext uri="{FF2B5EF4-FFF2-40B4-BE49-F238E27FC236}">
                      <a16:creationId xmlns:a16="http://schemas.microsoft.com/office/drawing/2014/main" id="{D7318E66-3E49-E79A-3201-64D3E004AB71}"/>
                    </a:ext>
                  </a:extLst>
                </p:cNvPr>
                <p:cNvSpPr txBox="1"/>
                <p:nvPr/>
              </p:nvSpPr>
              <p:spPr>
                <a:xfrm>
                  <a:off x="3726600" y="2490994"/>
                  <a:ext cx="1385830" cy="42854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/>
                    <a:t>Computer</a:t>
                  </a:r>
                </a:p>
              </p:txBody>
            </p:sp>
            <p:grpSp>
              <p:nvGrpSpPr>
                <p:cNvPr id="124" name="Group 123">
                  <a:extLst>
                    <a:ext uri="{FF2B5EF4-FFF2-40B4-BE49-F238E27FC236}">
                      <a16:creationId xmlns:a16="http://schemas.microsoft.com/office/drawing/2014/main" id="{1CA95C39-3724-981E-AF04-5AC953F67321}"/>
                    </a:ext>
                  </a:extLst>
                </p:cNvPr>
                <p:cNvGrpSpPr/>
                <p:nvPr/>
              </p:nvGrpSpPr>
              <p:grpSpPr>
                <a:xfrm>
                  <a:off x="3946977" y="3100932"/>
                  <a:ext cx="1700788" cy="615507"/>
                  <a:chOff x="3946977" y="3100932"/>
                  <a:chExt cx="1700788" cy="615507"/>
                </a:xfrm>
              </p:grpSpPr>
              <p:sp>
                <p:nvSpPr>
                  <p:cNvPr id="130" name="Rectangle 129">
                    <a:extLst>
                      <a:ext uri="{FF2B5EF4-FFF2-40B4-BE49-F238E27FC236}">
                        <a16:creationId xmlns:a16="http://schemas.microsoft.com/office/drawing/2014/main" id="{2A0AFB42-0A89-4018-DBC3-776976669130}"/>
                      </a:ext>
                    </a:extLst>
                  </p:cNvPr>
                  <p:cNvSpPr/>
                  <p:nvPr/>
                </p:nvSpPr>
                <p:spPr>
                  <a:xfrm>
                    <a:off x="3946977" y="3294956"/>
                    <a:ext cx="1700788" cy="421483"/>
                  </a:xfrm>
                  <a:prstGeom prst="rect">
                    <a:avLst/>
                  </a:prstGeom>
                  <a:noFill/>
                  <a:ln w="5715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b="1"/>
                  </a:p>
                </p:txBody>
              </p:sp>
              <p:sp>
                <p:nvSpPr>
                  <p:cNvPr id="131" name="TextBox 130">
                    <a:extLst>
                      <a:ext uri="{FF2B5EF4-FFF2-40B4-BE49-F238E27FC236}">
                        <a16:creationId xmlns:a16="http://schemas.microsoft.com/office/drawing/2014/main" id="{1A2EA91E-6162-1FDC-7E36-3D297CF3FA07}"/>
                      </a:ext>
                    </a:extLst>
                  </p:cNvPr>
                  <p:cNvSpPr txBox="1"/>
                  <p:nvPr/>
                </p:nvSpPr>
                <p:spPr>
                  <a:xfrm>
                    <a:off x="4091501" y="3100932"/>
                    <a:ext cx="1358309" cy="428547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b="1"/>
                      <a:t>Intan RHX</a:t>
                    </a:r>
                  </a:p>
                </p:txBody>
              </p:sp>
            </p:grpSp>
            <p:grpSp>
              <p:nvGrpSpPr>
                <p:cNvPr id="125" name="Group 124">
                  <a:extLst>
                    <a:ext uri="{FF2B5EF4-FFF2-40B4-BE49-F238E27FC236}">
                      <a16:creationId xmlns:a16="http://schemas.microsoft.com/office/drawing/2014/main" id="{CA2D7F4C-1989-87DB-C86E-4AAB8AD3C435}"/>
                    </a:ext>
                  </a:extLst>
                </p:cNvPr>
                <p:cNvGrpSpPr/>
                <p:nvPr/>
              </p:nvGrpSpPr>
              <p:grpSpPr>
                <a:xfrm>
                  <a:off x="3959954" y="4000665"/>
                  <a:ext cx="1700788" cy="749698"/>
                  <a:chOff x="6308696" y="2191909"/>
                  <a:chExt cx="1700788" cy="749698"/>
                </a:xfrm>
              </p:grpSpPr>
              <p:sp>
                <p:nvSpPr>
                  <p:cNvPr id="128" name="Rectangle 127">
                    <a:extLst>
                      <a:ext uri="{FF2B5EF4-FFF2-40B4-BE49-F238E27FC236}">
                        <a16:creationId xmlns:a16="http://schemas.microsoft.com/office/drawing/2014/main" id="{6FDDC137-9AAE-DAE0-3C3E-C80E504A54B1}"/>
                      </a:ext>
                    </a:extLst>
                  </p:cNvPr>
                  <p:cNvSpPr/>
                  <p:nvPr/>
                </p:nvSpPr>
                <p:spPr>
                  <a:xfrm>
                    <a:off x="6308696" y="2385933"/>
                    <a:ext cx="1700788" cy="468254"/>
                  </a:xfrm>
                  <a:prstGeom prst="rect">
                    <a:avLst/>
                  </a:prstGeom>
                  <a:noFill/>
                  <a:ln w="5715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b="1"/>
                  </a:p>
                </p:txBody>
              </p:sp>
              <p:sp>
                <p:nvSpPr>
                  <p:cNvPr id="129" name="TextBox 128">
                    <a:extLst>
                      <a:ext uri="{FF2B5EF4-FFF2-40B4-BE49-F238E27FC236}">
                        <a16:creationId xmlns:a16="http://schemas.microsoft.com/office/drawing/2014/main" id="{A842D2F6-BB6C-681D-04CD-0D8A8422C660}"/>
                      </a:ext>
                    </a:extLst>
                  </p:cNvPr>
                  <p:cNvSpPr txBox="1"/>
                  <p:nvPr/>
                </p:nvSpPr>
                <p:spPr>
                  <a:xfrm>
                    <a:off x="6399979" y="2191909"/>
                    <a:ext cx="1485477" cy="749698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b="1" dirty="0"/>
                      <a:t>VWM Software</a:t>
                    </a:r>
                  </a:p>
                </p:txBody>
              </p:sp>
            </p:grpSp>
            <p:cxnSp>
              <p:nvCxnSpPr>
                <p:cNvPr id="126" name="Straight Arrow Connector 31">
                  <a:extLst>
                    <a:ext uri="{FF2B5EF4-FFF2-40B4-BE49-F238E27FC236}">
                      <a16:creationId xmlns:a16="http://schemas.microsoft.com/office/drawing/2014/main" id="{18678BB7-6FC0-DA92-CEA7-2A8E2B535C55}"/>
                    </a:ext>
                  </a:extLst>
                </p:cNvPr>
                <p:cNvCxnSpPr>
                  <a:cxnSpLocks/>
                  <a:stCxn id="130" idx="3"/>
                  <a:endCxn id="128" idx="3"/>
                </p:cNvCxnSpPr>
                <p:nvPr/>
              </p:nvCxnSpPr>
              <p:spPr>
                <a:xfrm>
                  <a:off x="5647765" y="3505698"/>
                  <a:ext cx="12977" cy="923118"/>
                </a:xfrm>
                <a:prstGeom prst="bentConnector3">
                  <a:avLst>
                    <a:gd name="adj1" fmla="val 3468795"/>
                  </a:avLst>
                </a:prstGeom>
                <a:ln w="57150">
                  <a:headEnd type="triangle" w="med" len="med"/>
                  <a:tailEnd type="triangle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7" name="TextBox 126">
                  <a:extLst>
                    <a:ext uri="{FF2B5EF4-FFF2-40B4-BE49-F238E27FC236}">
                      <a16:creationId xmlns:a16="http://schemas.microsoft.com/office/drawing/2014/main" id="{1A02FFB0-4CC4-652D-DFE0-A5E1EE858C27}"/>
                    </a:ext>
                  </a:extLst>
                </p:cNvPr>
                <p:cNvSpPr txBox="1"/>
                <p:nvPr/>
              </p:nvSpPr>
              <p:spPr>
                <a:xfrm>
                  <a:off x="5796601" y="3772121"/>
                  <a:ext cx="664718" cy="42854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>
                      <a:highlight>
                        <a:srgbClr val="C0C0C0"/>
                      </a:highlight>
                    </a:rPr>
                    <a:t>TCP</a:t>
                  </a:r>
                </a:p>
              </p:txBody>
            </p:sp>
          </p:grpSp>
        </p:grpSp>
        <p:grpSp>
          <p:nvGrpSpPr>
            <p:cNvPr id="137" name="Group 136">
              <a:extLst>
                <a:ext uri="{FF2B5EF4-FFF2-40B4-BE49-F238E27FC236}">
                  <a16:creationId xmlns:a16="http://schemas.microsoft.com/office/drawing/2014/main" id="{4189689B-8903-DDBF-5EB9-A2B810453A46}"/>
                </a:ext>
              </a:extLst>
            </p:cNvPr>
            <p:cNvGrpSpPr/>
            <p:nvPr/>
          </p:nvGrpSpPr>
          <p:grpSpPr>
            <a:xfrm>
              <a:off x="11281073" y="3014427"/>
              <a:ext cx="2118661" cy="3731390"/>
              <a:chOff x="9008909" y="2537424"/>
              <a:chExt cx="2118661" cy="3731390"/>
            </a:xfrm>
          </p:grpSpPr>
          <p:pic>
            <p:nvPicPr>
              <p:cNvPr id="138" name="Picture 137" descr="A black rectangular object with buttons and screws&#10;&#10;Description automatically generated">
                <a:extLst>
                  <a:ext uri="{FF2B5EF4-FFF2-40B4-BE49-F238E27FC236}">
                    <a16:creationId xmlns:a16="http://schemas.microsoft.com/office/drawing/2014/main" id="{33A98D85-A1FB-1728-D2A2-368CDDD1439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rot="16695957">
                <a:off x="8714880" y="3856124"/>
                <a:ext cx="2757360" cy="2068020"/>
              </a:xfrm>
              <a:prstGeom prst="rect">
                <a:avLst/>
              </a:prstGeom>
            </p:spPr>
          </p:pic>
          <p:pic>
            <p:nvPicPr>
              <p:cNvPr id="139" name="Picture 138" descr="A close-up of a computer chip&#10;&#10;Description automatically generated">
                <a:extLst>
                  <a:ext uri="{FF2B5EF4-FFF2-40B4-BE49-F238E27FC236}">
                    <a16:creationId xmlns:a16="http://schemas.microsoft.com/office/drawing/2014/main" id="{1EC73A12-64C4-9A4B-EC04-FCA4DC8AC3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5400000">
                <a:off x="9442532" y="3630540"/>
                <a:ext cx="758681" cy="1003417"/>
              </a:xfrm>
              <a:prstGeom prst="rect">
                <a:avLst/>
              </a:prstGeom>
            </p:spPr>
          </p:pic>
          <p:pic>
            <p:nvPicPr>
              <p:cNvPr id="140" name="Picture 139">
                <a:extLst>
                  <a:ext uri="{FF2B5EF4-FFF2-40B4-BE49-F238E27FC236}">
                    <a16:creationId xmlns:a16="http://schemas.microsoft.com/office/drawing/2014/main" id="{77794FDF-382C-D4C5-2120-AA3A9C38A7C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5361" b="90000" l="10000" r="96917">
                            <a14:foregroundMark x1="91583" y1="35155" x2="78250" y2="6392"/>
                            <a14:foregroundMark x1="95000" y1="30619" x2="92750" y2="25773"/>
                            <a14:foregroundMark x1="94833" y1="20619" x2="96917" y2="19175"/>
                            <a14:foregroundMark x1="86833" y1="7216" x2="88917" y2="5361"/>
                            <a14:foregroundMark x1="50083" y1="71649" x2="52833" y2="68969"/>
                            <a14:foregroundMark x1="49667" y1="72268" x2="51167" y2="72784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 rot="7525050">
                <a:off x="8881007" y="2665326"/>
                <a:ext cx="1334636" cy="1078831"/>
              </a:xfrm>
              <a:prstGeom prst="rect">
                <a:avLst/>
              </a:prstGeom>
            </p:spPr>
          </p:pic>
        </p:grpSp>
        <p:pic>
          <p:nvPicPr>
            <p:cNvPr id="141" name="Picture 140">
              <a:extLst>
                <a:ext uri="{FF2B5EF4-FFF2-40B4-BE49-F238E27FC236}">
                  <a16:creationId xmlns:a16="http://schemas.microsoft.com/office/drawing/2014/main" id="{C2034E6F-8168-A704-5476-75211B92405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361" b="90000" l="10000" r="96917">
                          <a14:foregroundMark x1="91583" y1="35155" x2="78250" y2="6392"/>
                          <a14:foregroundMark x1="95000" y1="30619" x2="92750" y2="25773"/>
                          <a14:foregroundMark x1="94833" y1="20619" x2="96917" y2="19175"/>
                          <a14:foregroundMark x1="86833" y1="7216" x2="88917" y2="5361"/>
                          <a14:foregroundMark x1="50083" y1="71649" x2="52833" y2="68969"/>
                          <a14:foregroundMark x1="49667" y1="72268" x2="51167" y2="7278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7525050">
              <a:off x="11762971" y="3149190"/>
              <a:ext cx="1334636" cy="1078831"/>
            </a:xfrm>
            <a:prstGeom prst="rect">
              <a:avLst/>
            </a:prstGeom>
          </p:spPr>
        </p:pic>
        <p:grpSp>
          <p:nvGrpSpPr>
            <p:cNvPr id="142" name="Group 141">
              <a:extLst>
                <a:ext uri="{FF2B5EF4-FFF2-40B4-BE49-F238E27FC236}">
                  <a16:creationId xmlns:a16="http://schemas.microsoft.com/office/drawing/2014/main" id="{5C82524F-21DE-9802-CD47-0695A66A3CC0}"/>
                </a:ext>
              </a:extLst>
            </p:cNvPr>
            <p:cNvGrpSpPr/>
            <p:nvPr/>
          </p:nvGrpSpPr>
          <p:grpSpPr>
            <a:xfrm>
              <a:off x="1407348" y="2725906"/>
              <a:ext cx="2118133" cy="3827190"/>
              <a:chOff x="9008909" y="2537424"/>
              <a:chExt cx="2118133" cy="3827190"/>
            </a:xfrm>
          </p:grpSpPr>
          <p:pic>
            <p:nvPicPr>
              <p:cNvPr id="143" name="Picture 142" descr="A black rectangular object with buttons and screws&#10;&#10;Description automatically generated">
                <a:extLst>
                  <a:ext uri="{FF2B5EF4-FFF2-40B4-BE49-F238E27FC236}">
                    <a16:creationId xmlns:a16="http://schemas.microsoft.com/office/drawing/2014/main" id="{19F5E137-F703-60BF-8A34-63DE3756D3E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rot="16695957">
                <a:off x="8714352" y="3951924"/>
                <a:ext cx="2757360" cy="2068020"/>
              </a:xfrm>
              <a:prstGeom prst="rect">
                <a:avLst/>
              </a:prstGeom>
            </p:spPr>
          </p:pic>
          <p:pic>
            <p:nvPicPr>
              <p:cNvPr id="144" name="Picture 143" descr="A close-up of a computer chip&#10;&#10;Description automatically generated">
                <a:extLst>
                  <a:ext uri="{FF2B5EF4-FFF2-40B4-BE49-F238E27FC236}">
                    <a16:creationId xmlns:a16="http://schemas.microsoft.com/office/drawing/2014/main" id="{BBB81147-FF91-3D20-0003-F0EF0BBD25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5400000">
                <a:off x="9442532" y="3630540"/>
                <a:ext cx="758681" cy="1003417"/>
              </a:xfrm>
              <a:prstGeom prst="rect">
                <a:avLst/>
              </a:prstGeom>
            </p:spPr>
          </p:pic>
          <p:pic>
            <p:nvPicPr>
              <p:cNvPr id="145" name="Picture 144">
                <a:extLst>
                  <a:ext uri="{FF2B5EF4-FFF2-40B4-BE49-F238E27FC236}">
                    <a16:creationId xmlns:a16="http://schemas.microsoft.com/office/drawing/2014/main" id="{AF51988B-D9AD-9DC5-14B3-E592818A86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5361" b="90000" l="10000" r="96917">
                            <a14:foregroundMark x1="91583" y1="35155" x2="78250" y2="6392"/>
                            <a14:foregroundMark x1="95000" y1="30619" x2="92750" y2="25773"/>
                            <a14:foregroundMark x1="94833" y1="20619" x2="96917" y2="19175"/>
                            <a14:foregroundMark x1="86833" y1="7216" x2="88917" y2="5361"/>
                            <a14:foregroundMark x1="50083" y1="71649" x2="52833" y2="68969"/>
                            <a14:foregroundMark x1="49667" y1="72268" x2="51167" y2="72784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 rot="7525050">
                <a:off x="8881007" y="2665326"/>
                <a:ext cx="1334636" cy="1078831"/>
              </a:xfrm>
              <a:prstGeom prst="rect">
                <a:avLst/>
              </a:prstGeom>
            </p:spPr>
          </p:pic>
        </p:grpSp>
        <p:pic>
          <p:nvPicPr>
            <p:cNvPr id="146" name="Picture 145">
              <a:extLst>
                <a:ext uri="{FF2B5EF4-FFF2-40B4-BE49-F238E27FC236}">
                  <a16:creationId xmlns:a16="http://schemas.microsoft.com/office/drawing/2014/main" id="{FCB24E93-373A-C0E5-634E-85BA783FFAA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361" b="90000" l="10000" r="96917">
                          <a14:foregroundMark x1="91583" y1="35155" x2="78250" y2="6392"/>
                          <a14:foregroundMark x1="95000" y1="30619" x2="92750" y2="25773"/>
                          <a14:foregroundMark x1="94833" y1="20619" x2="96917" y2="19175"/>
                          <a14:foregroundMark x1="86833" y1="7216" x2="88917" y2="5361"/>
                          <a14:foregroundMark x1="50083" y1="71649" x2="52833" y2="68969"/>
                          <a14:foregroundMark x1="49667" y1="72268" x2="51167" y2="7278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7525050">
              <a:off x="1889971" y="2818029"/>
              <a:ext cx="1334636" cy="1078831"/>
            </a:xfrm>
            <a:prstGeom prst="rect">
              <a:avLst/>
            </a:prstGeom>
          </p:spPr>
        </p:pic>
        <p:sp>
          <p:nvSpPr>
            <p:cNvPr id="147" name="TextBox 146">
              <a:extLst>
                <a:ext uri="{FF2B5EF4-FFF2-40B4-BE49-F238E27FC236}">
                  <a16:creationId xmlns:a16="http://schemas.microsoft.com/office/drawing/2014/main" id="{0FEA952D-01FB-E177-CFF7-85B4EF765449}"/>
                </a:ext>
              </a:extLst>
            </p:cNvPr>
            <p:cNvSpPr txBox="1"/>
            <p:nvPr/>
          </p:nvSpPr>
          <p:spPr>
            <a:xfrm>
              <a:off x="1760359" y="6244550"/>
              <a:ext cx="15065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/>
                <a:t>Source MEA</a:t>
              </a:r>
            </a:p>
          </p:txBody>
        </p:sp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6E9BE01C-6F35-4F27-E609-21E35BFBC91A}"/>
                </a:ext>
              </a:extLst>
            </p:cNvPr>
            <p:cNvSpPr txBox="1"/>
            <p:nvPr/>
          </p:nvSpPr>
          <p:spPr>
            <a:xfrm>
              <a:off x="11641092" y="6453057"/>
              <a:ext cx="15065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/>
                <a:t>Target MEA</a:t>
              </a:r>
            </a:p>
          </p:txBody>
        </p:sp>
        <p:sp>
          <p:nvSpPr>
            <p:cNvPr id="149" name="TextBox 148">
              <a:extLst>
                <a:ext uri="{FF2B5EF4-FFF2-40B4-BE49-F238E27FC236}">
                  <a16:creationId xmlns:a16="http://schemas.microsoft.com/office/drawing/2014/main" id="{F894E2DA-1951-BB56-6B7A-668E0B5E5D89}"/>
                </a:ext>
              </a:extLst>
            </p:cNvPr>
            <p:cNvSpPr txBox="1"/>
            <p:nvPr/>
          </p:nvSpPr>
          <p:spPr>
            <a:xfrm>
              <a:off x="2004089" y="1621751"/>
              <a:ext cx="529312" cy="3694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/>
                <a:t>SPI</a:t>
              </a:r>
            </a:p>
          </p:txBody>
        </p:sp>
        <p:sp>
          <p:nvSpPr>
            <p:cNvPr id="150" name="TextBox 149">
              <a:extLst>
                <a:ext uri="{FF2B5EF4-FFF2-40B4-BE49-F238E27FC236}">
                  <a16:creationId xmlns:a16="http://schemas.microsoft.com/office/drawing/2014/main" id="{F060551B-4AF7-2A52-12F9-ED0CE31E818E}"/>
                </a:ext>
              </a:extLst>
            </p:cNvPr>
            <p:cNvSpPr txBox="1"/>
            <p:nvPr/>
          </p:nvSpPr>
          <p:spPr>
            <a:xfrm>
              <a:off x="11736374" y="1668161"/>
              <a:ext cx="529312" cy="3694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/>
                <a:t>SPI</a:t>
              </a:r>
            </a:p>
          </p:txBody>
        </p:sp>
        <p:pic>
          <p:nvPicPr>
            <p:cNvPr id="151" name="Picture 150">
              <a:extLst>
                <a:ext uri="{FF2B5EF4-FFF2-40B4-BE49-F238E27FC236}">
                  <a16:creationId xmlns:a16="http://schemas.microsoft.com/office/drawing/2014/main" id="{8D824A6A-4E62-ED91-0C68-F6528FE3ABA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81961" y="1558292"/>
              <a:ext cx="5326343" cy="942715"/>
            </a:xfrm>
            <a:prstGeom prst="rect">
              <a:avLst/>
            </a:prstGeom>
          </p:spPr>
        </p:pic>
        <p:cxnSp>
          <p:nvCxnSpPr>
            <p:cNvPr id="152" name="Straight Arrow Connector 151">
              <a:extLst>
                <a:ext uri="{FF2B5EF4-FFF2-40B4-BE49-F238E27FC236}">
                  <a16:creationId xmlns:a16="http://schemas.microsoft.com/office/drawing/2014/main" id="{43707AE4-5D47-4818-5658-FE98DCEB2F5C}"/>
                </a:ext>
              </a:extLst>
            </p:cNvPr>
            <p:cNvCxnSpPr>
              <a:cxnSpLocks/>
              <a:endCxn id="113" idx="0"/>
            </p:cNvCxnSpPr>
            <p:nvPr/>
          </p:nvCxnSpPr>
          <p:spPr>
            <a:xfrm>
              <a:off x="6412051" y="2262233"/>
              <a:ext cx="0" cy="369460"/>
            </a:xfrm>
            <a:prstGeom prst="straightConnector1">
              <a:avLst/>
            </a:prstGeom>
            <a:ln w="38100">
              <a:solidFill>
                <a:srgbClr val="002060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53" name="Straight Arrow Connector 1041">
              <a:extLst>
                <a:ext uri="{FF2B5EF4-FFF2-40B4-BE49-F238E27FC236}">
                  <a16:creationId xmlns:a16="http://schemas.microsoft.com/office/drawing/2014/main" id="{3E773E48-3E4A-C0AC-DEEA-4FE677E5D5D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16174" y="4506035"/>
              <a:ext cx="1349707" cy="1321810"/>
            </a:xfrm>
            <a:prstGeom prst="bentConnector3">
              <a:avLst>
                <a:gd name="adj1" fmla="val 70113"/>
              </a:avLst>
            </a:prstGeom>
            <a:ln w="38100">
              <a:solidFill>
                <a:srgbClr val="002060"/>
              </a:solidFill>
              <a:tailEnd type="triangle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54" name="Straight Arrow Connector 57">
              <a:extLst>
                <a:ext uri="{FF2B5EF4-FFF2-40B4-BE49-F238E27FC236}">
                  <a16:creationId xmlns:a16="http://schemas.microsoft.com/office/drawing/2014/main" id="{172206A3-BDDB-E75F-2C04-0EF1E14BDDD0}"/>
                </a:ext>
              </a:extLst>
            </p:cNvPr>
            <p:cNvCxnSpPr>
              <a:cxnSpLocks/>
              <a:endCxn id="130" idx="1"/>
            </p:cNvCxnSpPr>
            <p:nvPr/>
          </p:nvCxnSpPr>
          <p:spPr>
            <a:xfrm rot="16200000" flipH="1">
              <a:off x="3842606" y="2615051"/>
              <a:ext cx="2553941" cy="1917086"/>
            </a:xfrm>
            <a:prstGeom prst="bentConnector2">
              <a:avLst/>
            </a:prstGeom>
            <a:ln w="38100">
              <a:solidFill>
                <a:srgbClr val="002060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sp>
          <p:nvSpPr>
            <p:cNvPr id="155" name="TextBox 154">
              <a:extLst>
                <a:ext uri="{FF2B5EF4-FFF2-40B4-BE49-F238E27FC236}">
                  <a16:creationId xmlns:a16="http://schemas.microsoft.com/office/drawing/2014/main" id="{369D9BEE-55E3-261A-F1FB-2034180B1659}"/>
                </a:ext>
              </a:extLst>
            </p:cNvPr>
            <p:cNvSpPr txBox="1"/>
            <p:nvPr/>
          </p:nvSpPr>
          <p:spPr>
            <a:xfrm>
              <a:off x="4943013" y="4533632"/>
              <a:ext cx="625492" cy="3694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/>
                <a:t>USB</a:t>
              </a:r>
            </a:p>
          </p:txBody>
        </p:sp>
        <p:sp>
          <p:nvSpPr>
            <p:cNvPr id="156" name="TextBox 155">
              <a:extLst>
                <a:ext uri="{FF2B5EF4-FFF2-40B4-BE49-F238E27FC236}">
                  <a16:creationId xmlns:a16="http://schemas.microsoft.com/office/drawing/2014/main" id="{D542B709-CE18-90B1-6BF6-2D7B29EF2B30}"/>
                </a:ext>
              </a:extLst>
            </p:cNvPr>
            <p:cNvSpPr txBox="1"/>
            <p:nvPr/>
          </p:nvSpPr>
          <p:spPr>
            <a:xfrm>
              <a:off x="2722020" y="3372618"/>
              <a:ext cx="1476430" cy="3694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/>
                <a:t>Head stages</a:t>
              </a:r>
            </a:p>
          </p:txBody>
        </p:sp>
        <p:cxnSp>
          <p:nvCxnSpPr>
            <p:cNvPr id="157" name="Straight Arrow Connector 156">
              <a:extLst>
                <a:ext uri="{FF2B5EF4-FFF2-40B4-BE49-F238E27FC236}">
                  <a16:creationId xmlns:a16="http://schemas.microsoft.com/office/drawing/2014/main" id="{840BC426-27C5-010A-1FC4-BBFE9A99847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096666" y="3190213"/>
              <a:ext cx="1087640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Straight Connector 157">
              <a:extLst>
                <a:ext uri="{FF2B5EF4-FFF2-40B4-BE49-F238E27FC236}">
                  <a16:creationId xmlns:a16="http://schemas.microsoft.com/office/drawing/2014/main" id="{6C840908-C6E0-CBD2-C72B-81773B323C3D}"/>
                </a:ext>
              </a:extLst>
            </p:cNvPr>
            <p:cNvCxnSpPr/>
            <p:nvPr/>
          </p:nvCxnSpPr>
          <p:spPr>
            <a:xfrm>
              <a:off x="10176707" y="3190213"/>
              <a:ext cx="0" cy="856439"/>
            </a:xfrm>
            <a:prstGeom prst="line">
              <a:avLst/>
            </a:prstGeom>
            <a:ln w="381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9" name="TextBox 158">
              <a:extLst>
                <a:ext uri="{FF2B5EF4-FFF2-40B4-BE49-F238E27FC236}">
                  <a16:creationId xmlns:a16="http://schemas.microsoft.com/office/drawing/2014/main" id="{BB5EC659-576E-70AE-4383-0B72E5928711}"/>
                </a:ext>
              </a:extLst>
            </p:cNvPr>
            <p:cNvSpPr txBox="1"/>
            <p:nvPr/>
          </p:nvSpPr>
          <p:spPr>
            <a:xfrm>
              <a:off x="8484329" y="4156877"/>
              <a:ext cx="625492" cy="3694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/>
                <a:t>USB</a:t>
              </a:r>
            </a:p>
          </p:txBody>
        </p:sp>
      </p:grpSp>
      <p:pic>
        <p:nvPicPr>
          <p:cNvPr id="2" name="Picture 1" descr="A close-up of a micrograph&#10;&#10;AI-generated content may be incorrect.">
            <a:extLst>
              <a:ext uri="{FF2B5EF4-FFF2-40B4-BE49-F238E27FC236}">
                <a16:creationId xmlns:a16="http://schemas.microsoft.com/office/drawing/2014/main" id="{F7029878-8CCB-8AA7-885E-071D0A394BC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-87622" y="5113510"/>
            <a:ext cx="2652890" cy="1989668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21DBE48-D0FA-5BA1-2D41-FAAE8236EC2D}"/>
              </a:ext>
            </a:extLst>
          </p:cNvPr>
          <p:cNvCxnSpPr/>
          <p:nvPr/>
        </p:nvCxnSpPr>
        <p:spPr>
          <a:xfrm flipH="1" flipV="1">
            <a:off x="1966656" y="4408757"/>
            <a:ext cx="1484321" cy="1345044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15807E4-2914-3F49-C860-07697A9E3AFA}"/>
              </a:ext>
            </a:extLst>
          </p:cNvPr>
          <p:cNvCxnSpPr>
            <a:cxnSpLocks/>
          </p:cNvCxnSpPr>
          <p:nvPr/>
        </p:nvCxnSpPr>
        <p:spPr>
          <a:xfrm flipH="1">
            <a:off x="1980690" y="6172351"/>
            <a:ext cx="1463193" cy="172154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22CB514-FF23-6E14-5B90-E766B9E489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10293" y="7602957"/>
            <a:ext cx="3291840" cy="438150"/>
          </a:xfrm>
        </p:spPr>
        <p:txBody>
          <a:bodyPr/>
          <a:lstStyle/>
          <a:p>
            <a:fld id="{3F601D23-7492-5342-B70C-5EA56B450753}" type="slidenum">
              <a:rPr lang="en-US" smtClean="0"/>
              <a:t>11</a:t>
            </a:fld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10C8B7E-69A8-F4CD-7943-0CD444D3F787}"/>
              </a:ext>
            </a:extLst>
          </p:cNvPr>
          <p:cNvSpPr txBox="1">
            <a:spLocks/>
          </p:cNvSpPr>
          <p:nvPr/>
        </p:nvSpPr>
        <p:spPr>
          <a:xfrm>
            <a:off x="489811" y="-235344"/>
            <a:ext cx="12618720" cy="159067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10972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 sz="3200" b="1"/>
            </a:pPr>
            <a:r>
              <a:rPr lang="en-US" sz="5000" b="1" dirty="0"/>
              <a:t>Setup Diagram:</a:t>
            </a:r>
          </a:p>
        </p:txBody>
      </p:sp>
    </p:spTree>
    <p:extLst>
      <p:ext uri="{BB962C8B-B14F-4D97-AF65-F5344CB8AC3E}">
        <p14:creationId xmlns:p14="http://schemas.microsoft.com/office/powerpoint/2010/main" val="41534139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32E3A616-2B6D-D338-C643-85122DFEE585}"/>
              </a:ext>
            </a:extLst>
          </p:cNvPr>
          <p:cNvGrpSpPr/>
          <p:nvPr/>
        </p:nvGrpSpPr>
        <p:grpSpPr>
          <a:xfrm>
            <a:off x="1125185" y="1438163"/>
            <a:ext cx="12022932" cy="6189458"/>
            <a:chOff x="1160558" y="5532642"/>
            <a:chExt cx="12022932" cy="6189458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981F4EEC-8325-DABB-42DC-E3A9260FC18D}"/>
                </a:ext>
              </a:extLst>
            </p:cNvPr>
            <p:cNvGrpSpPr/>
            <p:nvPr/>
          </p:nvGrpSpPr>
          <p:grpSpPr>
            <a:xfrm>
              <a:off x="1320801" y="5676900"/>
              <a:ext cx="11716938" cy="5894529"/>
              <a:chOff x="53819" y="385544"/>
              <a:chExt cx="12032249" cy="5813785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9F04D69D-6968-6129-7D31-66CF218D6022}"/>
                  </a:ext>
                </a:extLst>
              </p:cNvPr>
              <p:cNvSpPr/>
              <p:nvPr/>
            </p:nvSpPr>
            <p:spPr>
              <a:xfrm>
                <a:off x="3376597" y="1196072"/>
                <a:ext cx="2635750" cy="1072145"/>
              </a:xfrm>
              <a:prstGeom prst="rect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Read Thread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sz="1800" dirty="0">
                  <a:solidFill>
                    <a:prstClr val="white"/>
                  </a:solidFill>
                  <a:latin typeface="Calibri" panose="020F0502020204030204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88F223C1-E9D1-4F75-8F8C-8C86CEDF799D}"/>
                  </a:ext>
                </a:extLst>
              </p:cNvPr>
              <p:cNvSpPr/>
              <p:nvPr/>
            </p:nvSpPr>
            <p:spPr>
              <a:xfrm>
                <a:off x="6072469" y="3681790"/>
                <a:ext cx="5869710" cy="606667"/>
              </a:xfrm>
              <a:prstGeom prst="rect">
                <a:avLst/>
              </a:prstGeom>
              <a:solidFill>
                <a:srgbClr val="00B0F0"/>
              </a:solidFill>
              <a:ln>
                <a:prstDash val="sys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Artificial Intelligence</a:t>
                </a:r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95FF894D-B998-282F-172B-78077685B6AA}"/>
                  </a:ext>
                </a:extLst>
              </p:cNvPr>
              <p:cNvSpPr/>
              <p:nvPr/>
            </p:nvSpPr>
            <p:spPr>
              <a:xfrm>
                <a:off x="3378587" y="2334210"/>
                <a:ext cx="2639646" cy="1954247"/>
              </a:xfrm>
              <a:prstGeom prst="rect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GUI Thread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sz="1800">
                  <a:solidFill>
                    <a:prstClr val="white"/>
                  </a:solidFill>
                  <a:latin typeface="Calibri" panose="020F0502020204030204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sz="1800">
                  <a:solidFill>
                    <a:prstClr val="white"/>
                  </a:solidFill>
                  <a:latin typeface="Calibri" panose="020F0502020204030204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51E7D2BC-3A02-B401-9E97-90586DD3380A}"/>
                  </a:ext>
                </a:extLst>
              </p:cNvPr>
              <p:cNvGrpSpPr/>
              <p:nvPr/>
            </p:nvGrpSpPr>
            <p:grpSpPr>
              <a:xfrm>
                <a:off x="4880846" y="1196071"/>
                <a:ext cx="7061335" cy="2244521"/>
                <a:chOff x="3756655" y="4231370"/>
                <a:chExt cx="7061335" cy="2244521"/>
              </a:xfrm>
            </p:grpSpPr>
            <p:sp>
              <p:nvSpPr>
                <p:cNvPr id="37" name="Rectangle 36">
                  <a:extLst>
                    <a:ext uri="{FF2B5EF4-FFF2-40B4-BE49-F238E27FC236}">
                      <a16:creationId xmlns:a16="http://schemas.microsoft.com/office/drawing/2014/main" id="{3BCABED2-0006-AC74-75D1-81EB939324DC}"/>
                    </a:ext>
                  </a:extLst>
                </p:cNvPr>
                <p:cNvSpPr/>
                <p:nvPr/>
              </p:nvSpPr>
              <p:spPr>
                <a:xfrm>
                  <a:off x="4948281" y="4231370"/>
                  <a:ext cx="5869709" cy="2244521"/>
                </a:xfrm>
                <a:prstGeom prst="rect">
                  <a:avLst/>
                </a:prstGeom>
                <a:solidFill>
                  <a:srgbClr val="00B0F0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Signal Processing Thread</a:t>
                  </a: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8" name="Right Arrow 17">
                  <a:extLst>
                    <a:ext uri="{FF2B5EF4-FFF2-40B4-BE49-F238E27FC236}">
                      <a16:creationId xmlns:a16="http://schemas.microsoft.com/office/drawing/2014/main" id="{358624A3-4F44-76E2-5BD7-C6B210DE288A}"/>
                    </a:ext>
                  </a:extLst>
                </p:cNvPr>
                <p:cNvSpPr/>
                <p:nvPr/>
              </p:nvSpPr>
              <p:spPr>
                <a:xfrm flipV="1">
                  <a:off x="9329539" y="5551950"/>
                  <a:ext cx="239619" cy="363762"/>
                </a:xfrm>
                <a:prstGeom prst="rightArrow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9" name="Rectangle 38">
                  <a:extLst>
                    <a:ext uri="{FF2B5EF4-FFF2-40B4-BE49-F238E27FC236}">
                      <a16:creationId xmlns:a16="http://schemas.microsoft.com/office/drawing/2014/main" id="{9AD22E78-AE18-9175-C8AA-E3661723B541}"/>
                    </a:ext>
                  </a:extLst>
                </p:cNvPr>
                <p:cNvSpPr/>
                <p:nvPr/>
              </p:nvSpPr>
              <p:spPr>
                <a:xfrm>
                  <a:off x="3756655" y="4527229"/>
                  <a:ext cx="940088" cy="655072"/>
                </a:xfrm>
                <a:prstGeom prst="rect">
                  <a:avLst/>
                </a:prstGeom>
                <a:solidFill>
                  <a:schemeClr val="tx2">
                    <a:lumMod val="10000"/>
                    <a:lumOff val="9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Circular Buffer</a:t>
                  </a:r>
                </a:p>
              </p:txBody>
            </p:sp>
            <p:sp>
              <p:nvSpPr>
                <p:cNvPr id="40" name="Rectangle 39">
                  <a:extLst>
                    <a:ext uri="{FF2B5EF4-FFF2-40B4-BE49-F238E27FC236}">
                      <a16:creationId xmlns:a16="http://schemas.microsoft.com/office/drawing/2014/main" id="{BAE2D8DF-1663-830C-4AD7-8590CBA62730}"/>
                    </a:ext>
                  </a:extLst>
                </p:cNvPr>
                <p:cNvSpPr/>
                <p:nvPr/>
              </p:nvSpPr>
              <p:spPr>
                <a:xfrm>
                  <a:off x="6662331" y="4964048"/>
                  <a:ext cx="1006161" cy="1318549"/>
                </a:xfrm>
                <a:prstGeom prst="rect">
                  <a:avLst/>
                </a:prstGeom>
                <a:solidFill>
                  <a:schemeClr val="tx2">
                    <a:lumMod val="10000"/>
                    <a:lumOff val="9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Band-pass Filter</a:t>
                  </a: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US" dirty="0">
                      <a:solidFill>
                        <a:prstClr val="black"/>
                      </a:solidFill>
                      <a:latin typeface="Calibri" panose="020F0502020204030204"/>
                    </a:rPr>
                    <a:t>250Hz-5kHz</a:t>
                  </a: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1" name="Rectangle 40">
                  <a:extLst>
                    <a:ext uri="{FF2B5EF4-FFF2-40B4-BE49-F238E27FC236}">
                      <a16:creationId xmlns:a16="http://schemas.microsoft.com/office/drawing/2014/main" id="{00005C43-200B-73BA-A061-1DE659786499}"/>
                    </a:ext>
                  </a:extLst>
                </p:cNvPr>
                <p:cNvSpPr/>
                <p:nvPr/>
              </p:nvSpPr>
              <p:spPr>
                <a:xfrm>
                  <a:off x="8145992" y="5497519"/>
                  <a:ext cx="1140139" cy="801531"/>
                </a:xfrm>
                <a:prstGeom prst="rect">
                  <a:avLst/>
                </a:prstGeom>
                <a:solidFill>
                  <a:schemeClr val="tx2">
                    <a:lumMod val="10000"/>
                    <a:lumOff val="9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Spike Detection</a:t>
                  </a:r>
                </a:p>
              </p:txBody>
            </p:sp>
            <p:sp>
              <p:nvSpPr>
                <p:cNvPr id="42" name="Right Arrow 37">
                  <a:extLst>
                    <a:ext uri="{FF2B5EF4-FFF2-40B4-BE49-F238E27FC236}">
                      <a16:creationId xmlns:a16="http://schemas.microsoft.com/office/drawing/2014/main" id="{2641BE99-65CF-FA89-F934-E8B34A1F8AA9}"/>
                    </a:ext>
                  </a:extLst>
                </p:cNvPr>
                <p:cNvSpPr/>
                <p:nvPr/>
              </p:nvSpPr>
              <p:spPr>
                <a:xfrm flipV="1">
                  <a:off x="6304991" y="4654549"/>
                  <a:ext cx="3264166" cy="336362"/>
                </a:xfrm>
                <a:prstGeom prst="rightArrow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1D4464A9-6100-A0BC-B1AC-B2BD9B77FCF2}"/>
                    </a:ext>
                  </a:extLst>
                </p:cNvPr>
                <p:cNvSpPr/>
                <p:nvPr/>
              </p:nvSpPr>
              <p:spPr>
                <a:xfrm>
                  <a:off x="5179285" y="4703927"/>
                  <a:ext cx="1015519" cy="1582335"/>
                </a:xfrm>
                <a:prstGeom prst="rect">
                  <a:avLst/>
                </a:prstGeom>
                <a:solidFill>
                  <a:schemeClr val="tx2">
                    <a:lumMod val="10000"/>
                    <a:lumOff val="9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Fetching</a:t>
                  </a:r>
                </a:p>
              </p:txBody>
            </p:sp>
            <p:sp>
              <p:nvSpPr>
                <p:cNvPr id="44" name="Right Arrow 53">
                  <a:extLst>
                    <a:ext uri="{FF2B5EF4-FFF2-40B4-BE49-F238E27FC236}">
                      <a16:creationId xmlns:a16="http://schemas.microsoft.com/office/drawing/2014/main" id="{52050CEB-0784-F08E-DD37-01ABA1F16D19}"/>
                    </a:ext>
                  </a:extLst>
                </p:cNvPr>
                <p:cNvSpPr/>
                <p:nvPr/>
              </p:nvSpPr>
              <p:spPr>
                <a:xfrm flipV="1">
                  <a:off x="7711215" y="5079484"/>
                  <a:ext cx="1857942" cy="336362"/>
                </a:xfrm>
                <a:prstGeom prst="rightArrow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87A455B1-4B85-0FDF-A6E1-D54D2D943073}"/>
                  </a:ext>
                </a:extLst>
              </p:cNvPr>
              <p:cNvSpPr/>
              <p:nvPr/>
            </p:nvSpPr>
            <p:spPr>
              <a:xfrm>
                <a:off x="3256427" y="4893485"/>
                <a:ext cx="8685753" cy="1145926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>
                    <a:solidFill>
                      <a:schemeClr val="bg1"/>
                    </a:solidFill>
                    <a:latin typeface="Calibri" panose="020F0502020204030204"/>
                  </a:rPr>
                  <a:t>ARM STM32F410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dirty="0">
                  <a:solidFill>
                    <a:prstClr val="black"/>
                  </a:solidFill>
                  <a:latin typeface="Calibri" panose="020F0502020204030204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Right Arrow 7">
                <a:extLst>
                  <a:ext uri="{FF2B5EF4-FFF2-40B4-BE49-F238E27FC236}">
                    <a16:creationId xmlns:a16="http://schemas.microsoft.com/office/drawing/2014/main" id="{C988450D-5E8C-48A6-41D9-DE69A1BF14B2}"/>
                  </a:ext>
                </a:extLst>
              </p:cNvPr>
              <p:cNvSpPr/>
              <p:nvPr/>
            </p:nvSpPr>
            <p:spPr>
              <a:xfrm rot="5400000" flipV="1">
                <a:off x="9671102" y="3327317"/>
                <a:ext cx="358395" cy="300913"/>
              </a:xfrm>
              <a:prstGeom prst="rightArrow">
                <a:avLst/>
              </a:prstGeom>
              <a:solidFill>
                <a:schemeClr val="tx2">
                  <a:lumMod val="25000"/>
                  <a:lumOff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A33F6AB8-72BE-2970-B24E-0F3F15B41F15}"/>
                  </a:ext>
                </a:extLst>
              </p:cNvPr>
              <p:cNvSpPr/>
              <p:nvPr/>
            </p:nvSpPr>
            <p:spPr>
              <a:xfrm>
                <a:off x="9492501" y="5202100"/>
                <a:ext cx="2283916" cy="596114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Circular Data Buffer</a:t>
                </a:r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120F78F7-40EA-FBC1-FE38-85BEAF02CF86}"/>
                  </a:ext>
                </a:extLst>
              </p:cNvPr>
              <p:cNvSpPr/>
              <p:nvPr/>
            </p:nvSpPr>
            <p:spPr>
              <a:xfrm>
                <a:off x="6261251" y="5214101"/>
                <a:ext cx="2283917" cy="596114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Synchronization Unit</a:t>
                </a:r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1F8A3DED-22BC-EFA2-0ACA-F91FBBB6FB31}"/>
                  </a:ext>
                </a:extLst>
              </p:cNvPr>
              <p:cNvSpPr/>
              <p:nvPr/>
            </p:nvSpPr>
            <p:spPr>
              <a:xfrm>
                <a:off x="3334614" y="5202100"/>
                <a:ext cx="2040595" cy="596114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Digital I/O</a:t>
                </a:r>
              </a:p>
            </p:txBody>
          </p:sp>
          <p:sp>
            <p:nvSpPr>
              <p:cNvPr id="17" name="Right Arrow 27">
                <a:extLst>
                  <a:ext uri="{FF2B5EF4-FFF2-40B4-BE49-F238E27FC236}">
                    <a16:creationId xmlns:a16="http://schemas.microsoft.com/office/drawing/2014/main" id="{0C7E4203-082A-7A16-EDA6-0FB6B6E7216A}"/>
                  </a:ext>
                </a:extLst>
              </p:cNvPr>
              <p:cNvSpPr/>
              <p:nvPr/>
            </p:nvSpPr>
            <p:spPr>
              <a:xfrm rot="10800000" flipV="1">
                <a:off x="8717681" y="5366293"/>
                <a:ext cx="606671" cy="291730"/>
              </a:xfrm>
              <a:prstGeom prst="rightArrow">
                <a:avLst/>
              </a:prstGeom>
              <a:solidFill>
                <a:schemeClr val="tx2">
                  <a:lumMod val="25000"/>
                  <a:lumOff val="75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Right Arrow 29">
                <a:extLst>
                  <a:ext uri="{FF2B5EF4-FFF2-40B4-BE49-F238E27FC236}">
                    <a16:creationId xmlns:a16="http://schemas.microsoft.com/office/drawing/2014/main" id="{99127A17-4DD8-2042-6238-33FB862A3A43}"/>
                  </a:ext>
                </a:extLst>
              </p:cNvPr>
              <p:cNvSpPr/>
              <p:nvPr/>
            </p:nvSpPr>
            <p:spPr>
              <a:xfrm rot="10800000" flipV="1">
                <a:off x="5505259" y="5366294"/>
                <a:ext cx="606671" cy="291730"/>
              </a:xfrm>
              <a:prstGeom prst="rightArrow">
                <a:avLst/>
              </a:prstGeom>
              <a:solidFill>
                <a:schemeClr val="tx2">
                  <a:lumMod val="25000"/>
                  <a:lumOff val="75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F51DEF1B-498C-DB88-09CA-05859F6BFAE7}"/>
                  </a:ext>
                </a:extLst>
              </p:cNvPr>
              <p:cNvSpPr/>
              <p:nvPr/>
            </p:nvSpPr>
            <p:spPr>
              <a:xfrm>
                <a:off x="1598537" y="4785221"/>
                <a:ext cx="1254347" cy="1181210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800" dirty="0">
                    <a:solidFill>
                      <a:schemeClr val="tx1"/>
                    </a:solidFill>
                  </a:rPr>
                  <a:t>Intan I/O Expander</a:t>
                </a:r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25F66AE3-8ED3-DDD1-627D-7845AFA59102}"/>
                  </a:ext>
                </a:extLst>
              </p:cNvPr>
              <p:cNvSpPr/>
              <p:nvPr/>
            </p:nvSpPr>
            <p:spPr>
              <a:xfrm>
                <a:off x="3191929" y="385544"/>
                <a:ext cx="8894139" cy="3995211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FDB7DBE3-11B2-A65F-10BD-42488D7EAD6C}"/>
                  </a:ext>
                </a:extLst>
              </p:cNvPr>
              <p:cNvSpPr txBox="1"/>
              <p:nvPr/>
            </p:nvSpPr>
            <p:spPr>
              <a:xfrm>
                <a:off x="6721990" y="523259"/>
                <a:ext cx="1768350" cy="3643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/>
                  <a:t>VWM Software</a:t>
                </a:r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15DA515C-F48F-76FF-1BFB-102FCE7564FC}"/>
                  </a:ext>
                </a:extLst>
              </p:cNvPr>
              <p:cNvSpPr/>
              <p:nvPr/>
            </p:nvSpPr>
            <p:spPr>
              <a:xfrm>
                <a:off x="3191929" y="4528277"/>
                <a:ext cx="8894139" cy="1668983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5CAC8606-2FEE-58E9-F936-39F71B45B73F}"/>
                  </a:ext>
                </a:extLst>
              </p:cNvPr>
              <p:cNvSpPr/>
              <p:nvPr/>
            </p:nvSpPr>
            <p:spPr>
              <a:xfrm>
                <a:off x="53819" y="385544"/>
                <a:ext cx="2988437" cy="5813785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ight Arrow 8">
                <a:extLst>
                  <a:ext uri="{FF2B5EF4-FFF2-40B4-BE49-F238E27FC236}">
                    <a16:creationId xmlns:a16="http://schemas.microsoft.com/office/drawing/2014/main" id="{BC4E8826-1C85-6B20-C61F-70D0CD6894BC}"/>
                  </a:ext>
                </a:extLst>
              </p:cNvPr>
              <p:cNvSpPr/>
              <p:nvPr/>
            </p:nvSpPr>
            <p:spPr>
              <a:xfrm rot="5400000" flipV="1">
                <a:off x="10177524" y="4600097"/>
                <a:ext cx="800754" cy="291730"/>
              </a:xfrm>
              <a:prstGeom prst="rightArrow">
                <a:avLst/>
              </a:prstGeom>
              <a:solidFill>
                <a:schemeClr val="tx2">
                  <a:lumMod val="25000"/>
                  <a:lumOff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29A070CB-9529-77D0-2F8D-699F30707D47}"/>
                  </a:ext>
                </a:extLst>
              </p:cNvPr>
              <p:cNvSpPr txBox="1"/>
              <p:nvPr/>
            </p:nvSpPr>
            <p:spPr>
              <a:xfrm>
                <a:off x="822769" y="567052"/>
                <a:ext cx="1594452" cy="3643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/>
                  <a:t>Intan System</a:t>
                </a: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5C92C2C2-7DF7-4742-497C-8F9DCD7D2F10}"/>
                  </a:ext>
                </a:extLst>
              </p:cNvPr>
              <p:cNvSpPr txBox="1"/>
              <p:nvPr/>
            </p:nvSpPr>
            <p:spPr>
              <a:xfrm>
                <a:off x="6689417" y="4540204"/>
                <a:ext cx="1868370" cy="3643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/>
                  <a:t>Microcontroller</a:t>
                </a:r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BD005B5B-7D5E-3EAA-9F28-5C72A6EDF84F}"/>
                  </a:ext>
                </a:extLst>
              </p:cNvPr>
              <p:cNvSpPr/>
              <p:nvPr/>
            </p:nvSpPr>
            <p:spPr>
              <a:xfrm>
                <a:off x="139023" y="1129688"/>
                <a:ext cx="1284567" cy="660539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Target MEA</a:t>
                </a:r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50921519-C880-8403-E85F-EB25EF81D59A}"/>
                  </a:ext>
                </a:extLst>
              </p:cNvPr>
              <p:cNvSpPr/>
              <p:nvPr/>
            </p:nvSpPr>
            <p:spPr>
              <a:xfrm>
                <a:off x="154826" y="5302195"/>
                <a:ext cx="1268764" cy="660540"/>
              </a:xfrm>
              <a:prstGeom prst="rect">
                <a:avLst/>
              </a:prstGeom>
              <a:solidFill>
                <a:srgbClr val="0070C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Source MEA</a:t>
                </a: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0F2F8596-84B4-1C8A-97DF-C98540E3C7C9}"/>
                  </a:ext>
                </a:extLst>
              </p:cNvPr>
              <p:cNvSpPr txBox="1"/>
              <p:nvPr/>
            </p:nvSpPr>
            <p:spPr>
              <a:xfrm>
                <a:off x="1560577" y="2452043"/>
                <a:ext cx="61145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USB</a:t>
                </a:r>
                <a:r>
                  <a:rPr lang="en-US" dirty="0">
                    <a:effectLst/>
                  </a:rPr>
                  <a:t> </a:t>
                </a:r>
                <a:endParaRPr lang="en-US" dirty="0"/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9BC5240F-FB32-9EA8-53F7-CF69BC14A764}"/>
                  </a:ext>
                </a:extLst>
              </p:cNvPr>
              <p:cNvSpPr txBox="1"/>
              <p:nvPr/>
            </p:nvSpPr>
            <p:spPr>
              <a:xfrm>
                <a:off x="10657068" y="4516861"/>
                <a:ext cx="57303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USB</a:t>
                </a:r>
                <a:r>
                  <a:rPr lang="en-US" dirty="0">
                    <a:effectLst/>
                  </a:rPr>
                  <a:t> </a:t>
                </a:r>
                <a:endParaRPr lang="en-US" dirty="0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FB5E0788-5B85-E3E2-3B21-BC30C9D7AB34}"/>
                  </a:ext>
                </a:extLst>
              </p:cNvPr>
              <p:cNvSpPr/>
              <p:nvPr/>
            </p:nvSpPr>
            <p:spPr>
              <a:xfrm>
                <a:off x="214804" y="2414304"/>
                <a:ext cx="902391" cy="1038267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Head stages A-B</a:t>
                </a:r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19265228-9F70-6D95-2CD7-3CD31A93DF46}"/>
                  </a:ext>
                </a:extLst>
              </p:cNvPr>
              <p:cNvSpPr/>
              <p:nvPr/>
            </p:nvSpPr>
            <p:spPr>
              <a:xfrm>
                <a:off x="209165" y="3673150"/>
                <a:ext cx="922205" cy="1038267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Head stages C-D</a:t>
                </a:r>
              </a:p>
            </p:txBody>
          </p:sp>
          <p:sp>
            <p:nvSpPr>
              <p:cNvPr id="33" name="Up-Down Arrow 58">
                <a:extLst>
                  <a:ext uri="{FF2B5EF4-FFF2-40B4-BE49-F238E27FC236}">
                    <a16:creationId xmlns:a16="http://schemas.microsoft.com/office/drawing/2014/main" id="{529AC587-693D-20F2-1465-2076993B676A}"/>
                  </a:ext>
                </a:extLst>
              </p:cNvPr>
              <p:cNvSpPr/>
              <p:nvPr/>
            </p:nvSpPr>
            <p:spPr>
              <a:xfrm rot="10800000">
                <a:off x="587768" y="1844353"/>
                <a:ext cx="291732" cy="513460"/>
              </a:xfrm>
              <a:prstGeom prst="upDownArrow">
                <a:avLst>
                  <a:gd name="adj1" fmla="val 42164"/>
                  <a:gd name="adj2" fmla="val 50000"/>
                </a:avLst>
              </a:prstGeom>
              <a:solidFill>
                <a:schemeClr val="tx2">
                  <a:lumMod val="25000"/>
                  <a:lumOff val="75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Right Arrow 59">
                <a:extLst>
                  <a:ext uri="{FF2B5EF4-FFF2-40B4-BE49-F238E27FC236}">
                    <a16:creationId xmlns:a16="http://schemas.microsoft.com/office/drawing/2014/main" id="{57D4CE14-3CF1-A620-96BE-52634BC3C3B1}"/>
                  </a:ext>
                </a:extLst>
              </p:cNvPr>
              <p:cNvSpPr/>
              <p:nvPr/>
            </p:nvSpPr>
            <p:spPr>
              <a:xfrm rot="16200000" flipV="1">
                <a:off x="494735" y="4860941"/>
                <a:ext cx="477798" cy="291730"/>
              </a:xfrm>
              <a:prstGeom prst="rightArrow">
                <a:avLst/>
              </a:prstGeom>
              <a:solidFill>
                <a:schemeClr val="tx2">
                  <a:lumMod val="25000"/>
                  <a:lumOff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3EF7B13F-90E4-0B6B-AC62-70641C79AD00}"/>
                  </a:ext>
                </a:extLst>
              </p:cNvPr>
              <p:cNvSpPr txBox="1"/>
              <p:nvPr/>
            </p:nvSpPr>
            <p:spPr>
              <a:xfrm>
                <a:off x="1162803" y="3405657"/>
                <a:ext cx="57102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>
                    <a:latin typeface="Calibri" panose="020F0502020204030204" pitchFamily="34" charset="0"/>
                    <a:cs typeface="Arial" panose="020B0604020202020204" pitchFamily="34" charset="0"/>
                  </a:rPr>
                  <a:t>SPI</a:t>
                </a:r>
                <a:r>
                  <a:rPr lang="en-US">
                    <a:effectLst/>
                  </a:rPr>
                  <a:t> </a:t>
                </a:r>
                <a:endParaRPr lang="en-US"/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85B3D639-F03C-FCD8-D96C-B18A98D3C1FB}"/>
                  </a:ext>
                </a:extLst>
              </p:cNvPr>
              <p:cNvSpPr txBox="1"/>
              <p:nvPr/>
            </p:nvSpPr>
            <p:spPr>
              <a:xfrm>
                <a:off x="2802466" y="2057444"/>
                <a:ext cx="546059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TCP</a:t>
                </a:r>
                <a:r>
                  <a:rPr lang="en-US" dirty="0">
                    <a:effectLst/>
                  </a:rPr>
                  <a:t> </a:t>
                </a:r>
                <a:endParaRPr lang="en-US" dirty="0"/>
              </a:p>
            </p:txBody>
          </p:sp>
        </p:grpSp>
        <p:sp>
          <p:nvSpPr>
            <p:cNvPr id="6" name="Rectangle: Rounded Corners 654">
              <a:extLst>
                <a:ext uri="{FF2B5EF4-FFF2-40B4-BE49-F238E27FC236}">
                  <a16:creationId xmlns:a16="http://schemas.microsoft.com/office/drawing/2014/main" id="{2282BCD6-3643-796D-205B-6CAA3B0832C0}"/>
                </a:ext>
              </a:extLst>
            </p:cNvPr>
            <p:cNvSpPr/>
            <p:nvPr/>
          </p:nvSpPr>
          <p:spPr>
            <a:xfrm>
              <a:off x="1160558" y="5532642"/>
              <a:ext cx="12022932" cy="6189458"/>
            </a:xfrm>
            <a:prstGeom prst="roundRect">
              <a:avLst>
                <a:gd name="adj" fmla="val 3415"/>
              </a:avLst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tIns="0" bIns="0" rtlCol="0" anchor="ctr"/>
            <a:lstStyle/>
            <a:p>
              <a:pPr>
                <a:buFont typeface="Arial" panose="020B0604020202020204" pitchFamily="34" charset="0"/>
                <a:buChar char="•"/>
              </a:pPr>
              <a:endParaRPr lang="en-US" sz="1600">
                <a:ln w="28575">
                  <a:solidFill>
                    <a:schemeClr val="tx1"/>
                  </a:solidFill>
                </a:ln>
                <a:solidFill>
                  <a:schemeClr val="tx1"/>
                </a:solidFill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CE79D84-DD6F-38C4-52CB-6CC7DDF65EED}"/>
                </a:ext>
              </a:extLst>
            </p:cNvPr>
            <p:cNvSpPr/>
            <p:nvPr/>
          </p:nvSpPr>
          <p:spPr>
            <a:xfrm>
              <a:off x="1486979" y="5575355"/>
              <a:ext cx="283584" cy="9233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5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a</a:t>
              </a:r>
              <a:endParaRPr lang="en-US" sz="54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sp>
        <p:nvSpPr>
          <p:cNvPr id="45" name="Rectangle 44">
            <a:extLst>
              <a:ext uri="{FF2B5EF4-FFF2-40B4-BE49-F238E27FC236}">
                <a16:creationId xmlns:a16="http://schemas.microsoft.com/office/drawing/2014/main" id="{0CA70BEC-1198-DE91-176B-2A981543AE8E}"/>
              </a:ext>
            </a:extLst>
          </p:cNvPr>
          <p:cNvSpPr/>
          <p:nvPr/>
        </p:nvSpPr>
        <p:spPr>
          <a:xfrm>
            <a:off x="4609703" y="2721401"/>
            <a:ext cx="916537" cy="635674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TCP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CAB24662-981B-5A36-D471-22FC560A1215}"/>
              </a:ext>
            </a:extLst>
          </p:cNvPr>
          <p:cNvSpPr/>
          <p:nvPr/>
        </p:nvSpPr>
        <p:spPr>
          <a:xfrm>
            <a:off x="11747819" y="2883325"/>
            <a:ext cx="988907" cy="1604311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Save Data (Binary)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11B96881-ADA2-AA5D-7CE0-6FDF84894279}"/>
              </a:ext>
            </a:extLst>
          </p:cNvPr>
          <p:cNvSpPr/>
          <p:nvPr/>
        </p:nvSpPr>
        <p:spPr>
          <a:xfrm>
            <a:off x="2792836" y="4212147"/>
            <a:ext cx="1225683" cy="1197615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chemeClr val="tx1"/>
                </a:solidFill>
              </a:rPr>
              <a:t>Intan Controller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3097795A-8380-A2E8-E434-BA32CF1EF5EC}"/>
              </a:ext>
            </a:extLst>
          </p:cNvPr>
          <p:cNvSpPr/>
          <p:nvPr/>
        </p:nvSpPr>
        <p:spPr>
          <a:xfrm>
            <a:off x="2786680" y="2319939"/>
            <a:ext cx="1227176" cy="1197615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Intan RHX Software</a:t>
            </a:r>
          </a:p>
        </p:txBody>
      </p:sp>
      <p:sp>
        <p:nvSpPr>
          <p:cNvPr id="49" name="Up-Down Arrow 61">
            <a:extLst>
              <a:ext uri="{FF2B5EF4-FFF2-40B4-BE49-F238E27FC236}">
                <a16:creationId xmlns:a16="http://schemas.microsoft.com/office/drawing/2014/main" id="{FE674949-6FE7-6D39-F1EA-5AF3F5CCE58E}"/>
              </a:ext>
            </a:extLst>
          </p:cNvPr>
          <p:cNvSpPr/>
          <p:nvPr/>
        </p:nvSpPr>
        <p:spPr>
          <a:xfrm rot="5400000">
            <a:off x="2408099" y="4270141"/>
            <a:ext cx="295784" cy="393419"/>
          </a:xfrm>
          <a:prstGeom prst="upDownArrow">
            <a:avLst>
              <a:gd name="adj1" fmla="val 36600"/>
              <a:gd name="adj2" fmla="val 30409"/>
            </a:avLst>
          </a:prstGeom>
          <a:solidFill>
            <a:schemeClr val="tx2">
              <a:lumMod val="25000"/>
              <a:lumOff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1" name="Right Arrow 24">
            <a:extLst>
              <a:ext uri="{FF2B5EF4-FFF2-40B4-BE49-F238E27FC236}">
                <a16:creationId xmlns:a16="http://schemas.microsoft.com/office/drawing/2014/main" id="{EB64D830-0D1A-263F-6D5A-0C4557C11623}"/>
              </a:ext>
            </a:extLst>
          </p:cNvPr>
          <p:cNvSpPr/>
          <p:nvPr/>
        </p:nvSpPr>
        <p:spPr>
          <a:xfrm rot="10800000" flipV="1">
            <a:off x="4054249" y="6546659"/>
            <a:ext cx="374288" cy="374461"/>
          </a:xfrm>
          <a:prstGeom prst="rightArrow">
            <a:avLst/>
          </a:prstGeom>
          <a:solidFill>
            <a:schemeClr val="tx2">
              <a:lumMod val="25000"/>
              <a:lumOff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Arrow: Bent-Up 42">
            <a:extLst>
              <a:ext uri="{FF2B5EF4-FFF2-40B4-BE49-F238E27FC236}">
                <a16:creationId xmlns:a16="http://schemas.microsoft.com/office/drawing/2014/main" id="{E5610D6B-C407-1F55-3081-AD635D722940}"/>
              </a:ext>
            </a:extLst>
          </p:cNvPr>
          <p:cNvSpPr/>
          <p:nvPr/>
        </p:nvSpPr>
        <p:spPr>
          <a:xfrm flipH="1">
            <a:off x="3738899" y="3606904"/>
            <a:ext cx="809107" cy="498880"/>
          </a:xfrm>
          <a:prstGeom prst="bentUpArrow">
            <a:avLst>
              <a:gd name="adj1" fmla="val 27165"/>
              <a:gd name="adj2" fmla="val 34630"/>
              <a:gd name="adj3" fmla="val 28686"/>
            </a:avLst>
          </a:prstGeom>
          <a:solidFill>
            <a:schemeClr val="tx2">
              <a:lumMod val="25000"/>
              <a:lumOff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DDBAA8DF-D03C-A30C-41D5-A8B8819113E4}"/>
              </a:ext>
            </a:extLst>
          </p:cNvPr>
          <p:cNvSpPr/>
          <p:nvPr/>
        </p:nvSpPr>
        <p:spPr>
          <a:xfrm>
            <a:off x="6005201" y="3917790"/>
            <a:ext cx="977575" cy="1535049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>
                <a:solidFill>
                  <a:schemeClr val="tx1"/>
                </a:solidFill>
                <a:latin typeface="Calibri" panose="020F0502020204030204"/>
              </a:rPr>
              <a:t>Save Settings (JSON)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E3353E56-EF4B-F3C8-3FC5-10AB82A8E24C}"/>
              </a:ext>
            </a:extLst>
          </p:cNvPr>
          <p:cNvSpPr/>
          <p:nvPr/>
        </p:nvSpPr>
        <p:spPr>
          <a:xfrm>
            <a:off x="4607009" y="3917790"/>
            <a:ext cx="1172912" cy="635674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Command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TCP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FF81C1E0-9DC5-A4D3-65E8-B555F06916AE}"/>
              </a:ext>
            </a:extLst>
          </p:cNvPr>
          <p:cNvSpPr/>
          <p:nvPr/>
        </p:nvSpPr>
        <p:spPr>
          <a:xfrm>
            <a:off x="4614911" y="4803544"/>
            <a:ext cx="1172912" cy="635674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User Interface</a:t>
            </a:r>
          </a:p>
        </p:txBody>
      </p:sp>
      <p:sp>
        <p:nvSpPr>
          <p:cNvPr id="56" name="Right Arrow 17">
            <a:extLst>
              <a:ext uri="{FF2B5EF4-FFF2-40B4-BE49-F238E27FC236}">
                <a16:creationId xmlns:a16="http://schemas.microsoft.com/office/drawing/2014/main" id="{23367CFD-14A5-DB49-7EFD-210C3A251DF1}"/>
              </a:ext>
            </a:extLst>
          </p:cNvPr>
          <p:cNvSpPr/>
          <p:nvPr/>
        </p:nvSpPr>
        <p:spPr>
          <a:xfrm flipV="1">
            <a:off x="9830492" y="3733383"/>
            <a:ext cx="374288" cy="368814"/>
          </a:xfrm>
          <a:prstGeom prst="rightArrow">
            <a:avLst/>
          </a:prstGeom>
          <a:solidFill>
            <a:schemeClr val="tx2">
              <a:lumMod val="25000"/>
              <a:lumOff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Right Arrow 17">
            <a:extLst>
              <a:ext uri="{FF2B5EF4-FFF2-40B4-BE49-F238E27FC236}">
                <a16:creationId xmlns:a16="http://schemas.microsoft.com/office/drawing/2014/main" id="{30E797A3-3FE5-0EDA-9B0B-11FBD6D699BB}"/>
              </a:ext>
            </a:extLst>
          </p:cNvPr>
          <p:cNvSpPr/>
          <p:nvPr/>
        </p:nvSpPr>
        <p:spPr>
          <a:xfrm flipV="1">
            <a:off x="8418939" y="3514593"/>
            <a:ext cx="374288" cy="368814"/>
          </a:xfrm>
          <a:prstGeom prst="rightArrow">
            <a:avLst/>
          </a:prstGeom>
          <a:solidFill>
            <a:schemeClr val="tx2">
              <a:lumMod val="25000"/>
              <a:lumOff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Right Arrow 17">
            <a:extLst>
              <a:ext uri="{FF2B5EF4-FFF2-40B4-BE49-F238E27FC236}">
                <a16:creationId xmlns:a16="http://schemas.microsoft.com/office/drawing/2014/main" id="{4D0C4266-8A82-CFB2-F10D-34E98AE304C9}"/>
              </a:ext>
            </a:extLst>
          </p:cNvPr>
          <p:cNvSpPr/>
          <p:nvPr/>
        </p:nvSpPr>
        <p:spPr>
          <a:xfrm flipV="1">
            <a:off x="6955903" y="2884620"/>
            <a:ext cx="374288" cy="368814"/>
          </a:xfrm>
          <a:prstGeom prst="rightArrow">
            <a:avLst/>
          </a:prstGeom>
          <a:solidFill>
            <a:schemeClr val="tx2">
              <a:lumMod val="25000"/>
              <a:lumOff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Right Arrow 17">
            <a:extLst>
              <a:ext uri="{FF2B5EF4-FFF2-40B4-BE49-F238E27FC236}">
                <a16:creationId xmlns:a16="http://schemas.microsoft.com/office/drawing/2014/main" id="{46A30359-12E5-CA65-19C2-E2C9F710D96B}"/>
              </a:ext>
            </a:extLst>
          </p:cNvPr>
          <p:cNvSpPr/>
          <p:nvPr/>
        </p:nvSpPr>
        <p:spPr>
          <a:xfrm flipV="1">
            <a:off x="5573895" y="2848480"/>
            <a:ext cx="374288" cy="368814"/>
          </a:xfrm>
          <a:prstGeom prst="rightArrow">
            <a:avLst/>
          </a:prstGeom>
          <a:solidFill>
            <a:schemeClr val="tx2">
              <a:lumMod val="25000"/>
              <a:lumOff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Right Arrow 17">
            <a:extLst>
              <a:ext uri="{FF2B5EF4-FFF2-40B4-BE49-F238E27FC236}">
                <a16:creationId xmlns:a16="http://schemas.microsoft.com/office/drawing/2014/main" id="{76703ADA-8734-9081-A053-8BEA123B9232}"/>
              </a:ext>
            </a:extLst>
          </p:cNvPr>
          <p:cNvSpPr/>
          <p:nvPr/>
        </p:nvSpPr>
        <p:spPr>
          <a:xfrm flipV="1">
            <a:off x="4098846" y="2847184"/>
            <a:ext cx="374288" cy="368814"/>
          </a:xfrm>
          <a:prstGeom prst="rightArrow">
            <a:avLst/>
          </a:prstGeom>
          <a:solidFill>
            <a:schemeClr val="tx2">
              <a:lumMod val="25000"/>
              <a:lumOff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Up-Down Arrow 58">
            <a:extLst>
              <a:ext uri="{FF2B5EF4-FFF2-40B4-BE49-F238E27FC236}">
                <a16:creationId xmlns:a16="http://schemas.microsoft.com/office/drawing/2014/main" id="{551F43F6-AD27-75FC-A749-78E668300757}"/>
              </a:ext>
            </a:extLst>
          </p:cNvPr>
          <p:cNvSpPr/>
          <p:nvPr/>
        </p:nvSpPr>
        <p:spPr>
          <a:xfrm rot="10800000">
            <a:off x="3261471" y="3602205"/>
            <a:ext cx="284087" cy="520591"/>
          </a:xfrm>
          <a:prstGeom prst="upDownArrow">
            <a:avLst>
              <a:gd name="adj1" fmla="val 42164"/>
              <a:gd name="adj2" fmla="val 50000"/>
            </a:avLst>
          </a:prstGeom>
          <a:solidFill>
            <a:schemeClr val="tx2">
              <a:lumMod val="25000"/>
              <a:lumOff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2" name="Up-Down Arrow 61">
            <a:extLst>
              <a:ext uri="{FF2B5EF4-FFF2-40B4-BE49-F238E27FC236}">
                <a16:creationId xmlns:a16="http://schemas.microsoft.com/office/drawing/2014/main" id="{B5E16322-E143-8C93-EDBD-02B789F9ED33}"/>
              </a:ext>
            </a:extLst>
          </p:cNvPr>
          <p:cNvSpPr/>
          <p:nvPr/>
        </p:nvSpPr>
        <p:spPr>
          <a:xfrm rot="5400000">
            <a:off x="2423693" y="4897180"/>
            <a:ext cx="295784" cy="393419"/>
          </a:xfrm>
          <a:prstGeom prst="upDownArrow">
            <a:avLst>
              <a:gd name="adj1" fmla="val 36600"/>
              <a:gd name="adj2" fmla="val 30409"/>
            </a:avLst>
          </a:prstGeom>
          <a:solidFill>
            <a:schemeClr val="tx2">
              <a:lumMod val="25000"/>
              <a:lumOff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6958207-1B7E-8AD4-3AE9-640FE3EADD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01D23-7492-5342-B70C-5EA56B450753}" type="slidenum">
              <a:rPr lang="en-US" smtClean="0"/>
              <a:t>12</a:t>
            </a:fld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7FFCAC8-F763-E682-4EF0-CC0550CE716E}"/>
              </a:ext>
            </a:extLst>
          </p:cNvPr>
          <p:cNvSpPr txBox="1">
            <a:spLocks/>
          </p:cNvSpPr>
          <p:nvPr/>
        </p:nvSpPr>
        <p:spPr>
          <a:xfrm>
            <a:off x="489811" y="-235344"/>
            <a:ext cx="12618720" cy="159067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10972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 sz="3200" b="1"/>
            </a:pPr>
            <a:r>
              <a:rPr lang="en-US" sz="5000" b="1" dirty="0"/>
              <a:t>Details of the system:</a:t>
            </a:r>
          </a:p>
        </p:txBody>
      </p:sp>
      <p:sp>
        <p:nvSpPr>
          <p:cNvPr id="63" name="Right Arrow 24">
            <a:extLst>
              <a:ext uri="{FF2B5EF4-FFF2-40B4-BE49-F238E27FC236}">
                <a16:creationId xmlns:a16="http://schemas.microsoft.com/office/drawing/2014/main" id="{E436B8EF-6FB7-F9A3-BCDE-A2D7C6BFF53E}"/>
              </a:ext>
            </a:extLst>
          </p:cNvPr>
          <p:cNvSpPr/>
          <p:nvPr/>
        </p:nvSpPr>
        <p:spPr>
          <a:xfrm rot="16200000" flipV="1">
            <a:off x="3173387" y="5554640"/>
            <a:ext cx="404664" cy="374461"/>
          </a:xfrm>
          <a:prstGeom prst="rightArrow">
            <a:avLst/>
          </a:prstGeom>
          <a:solidFill>
            <a:schemeClr val="tx2">
              <a:lumMod val="25000"/>
              <a:lumOff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9C3C2E9E-7E2E-978B-990F-2F547E43C21E}"/>
              </a:ext>
            </a:extLst>
          </p:cNvPr>
          <p:cNvSpPr/>
          <p:nvPr/>
        </p:nvSpPr>
        <p:spPr>
          <a:xfrm>
            <a:off x="10020756" y="3491241"/>
            <a:ext cx="1516283" cy="1200803"/>
          </a:xfrm>
          <a:prstGeom prst="rect">
            <a:avLst/>
          </a:prstGeom>
          <a:noFill/>
          <a:ln w="76200">
            <a:solidFill>
              <a:srgbClr val="FF0000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516283"/>
                      <a:gd name="connsiteY0" fmla="*/ 0 h 1200803"/>
                      <a:gd name="connsiteX1" fmla="*/ 490265 w 1516283"/>
                      <a:gd name="connsiteY1" fmla="*/ 0 h 1200803"/>
                      <a:gd name="connsiteX2" fmla="*/ 995693 w 1516283"/>
                      <a:gd name="connsiteY2" fmla="*/ 0 h 1200803"/>
                      <a:gd name="connsiteX3" fmla="*/ 1516283 w 1516283"/>
                      <a:gd name="connsiteY3" fmla="*/ 0 h 1200803"/>
                      <a:gd name="connsiteX4" fmla="*/ 1516283 w 1516283"/>
                      <a:gd name="connsiteY4" fmla="*/ 412276 h 1200803"/>
                      <a:gd name="connsiteX5" fmla="*/ 1516283 w 1516283"/>
                      <a:gd name="connsiteY5" fmla="*/ 776519 h 1200803"/>
                      <a:gd name="connsiteX6" fmla="*/ 1516283 w 1516283"/>
                      <a:gd name="connsiteY6" fmla="*/ 1200803 h 1200803"/>
                      <a:gd name="connsiteX7" fmla="*/ 980530 w 1516283"/>
                      <a:gd name="connsiteY7" fmla="*/ 1200803 h 1200803"/>
                      <a:gd name="connsiteX8" fmla="*/ 444776 w 1516283"/>
                      <a:gd name="connsiteY8" fmla="*/ 1200803 h 1200803"/>
                      <a:gd name="connsiteX9" fmla="*/ 0 w 1516283"/>
                      <a:gd name="connsiteY9" fmla="*/ 1200803 h 1200803"/>
                      <a:gd name="connsiteX10" fmla="*/ 0 w 1516283"/>
                      <a:gd name="connsiteY10" fmla="*/ 812543 h 1200803"/>
                      <a:gd name="connsiteX11" fmla="*/ 0 w 1516283"/>
                      <a:gd name="connsiteY11" fmla="*/ 412276 h 1200803"/>
                      <a:gd name="connsiteX12" fmla="*/ 0 w 1516283"/>
                      <a:gd name="connsiteY12" fmla="*/ 0 h 12008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516283" h="1200803" fill="none" extrusionOk="0">
                        <a:moveTo>
                          <a:pt x="0" y="0"/>
                        </a:moveTo>
                        <a:cubicBezTo>
                          <a:pt x="186733" y="-4823"/>
                          <a:pt x="385003" y="53794"/>
                          <a:pt x="490265" y="0"/>
                        </a:cubicBezTo>
                        <a:cubicBezTo>
                          <a:pt x="595527" y="-53794"/>
                          <a:pt x="871452" y="3699"/>
                          <a:pt x="995693" y="0"/>
                        </a:cubicBezTo>
                        <a:cubicBezTo>
                          <a:pt x="1119934" y="-3699"/>
                          <a:pt x="1387649" y="28806"/>
                          <a:pt x="1516283" y="0"/>
                        </a:cubicBezTo>
                        <a:cubicBezTo>
                          <a:pt x="1528968" y="109113"/>
                          <a:pt x="1474579" y="298371"/>
                          <a:pt x="1516283" y="412276"/>
                        </a:cubicBezTo>
                        <a:cubicBezTo>
                          <a:pt x="1557987" y="526181"/>
                          <a:pt x="1492771" y="673333"/>
                          <a:pt x="1516283" y="776519"/>
                        </a:cubicBezTo>
                        <a:cubicBezTo>
                          <a:pt x="1539795" y="879705"/>
                          <a:pt x="1472908" y="1025810"/>
                          <a:pt x="1516283" y="1200803"/>
                        </a:cubicBezTo>
                        <a:cubicBezTo>
                          <a:pt x="1312099" y="1218267"/>
                          <a:pt x="1203543" y="1181810"/>
                          <a:pt x="980530" y="1200803"/>
                        </a:cubicBezTo>
                        <a:cubicBezTo>
                          <a:pt x="757517" y="1219796"/>
                          <a:pt x="683614" y="1143582"/>
                          <a:pt x="444776" y="1200803"/>
                        </a:cubicBezTo>
                        <a:cubicBezTo>
                          <a:pt x="205938" y="1258024"/>
                          <a:pt x="91438" y="1195739"/>
                          <a:pt x="0" y="1200803"/>
                        </a:cubicBezTo>
                        <a:cubicBezTo>
                          <a:pt x="-21991" y="1062625"/>
                          <a:pt x="5671" y="929100"/>
                          <a:pt x="0" y="812543"/>
                        </a:cubicBezTo>
                        <a:cubicBezTo>
                          <a:pt x="-5671" y="695986"/>
                          <a:pt x="17156" y="517317"/>
                          <a:pt x="0" y="412276"/>
                        </a:cubicBezTo>
                        <a:cubicBezTo>
                          <a:pt x="-17156" y="307235"/>
                          <a:pt x="35760" y="83570"/>
                          <a:pt x="0" y="0"/>
                        </a:cubicBezTo>
                        <a:close/>
                      </a:path>
                      <a:path w="1516283" h="1200803" stroke="0" extrusionOk="0">
                        <a:moveTo>
                          <a:pt x="0" y="0"/>
                        </a:moveTo>
                        <a:cubicBezTo>
                          <a:pt x="162817" y="-44601"/>
                          <a:pt x="264403" y="28013"/>
                          <a:pt x="490265" y="0"/>
                        </a:cubicBezTo>
                        <a:cubicBezTo>
                          <a:pt x="716127" y="-28013"/>
                          <a:pt x="799086" y="4869"/>
                          <a:pt x="950204" y="0"/>
                        </a:cubicBezTo>
                        <a:cubicBezTo>
                          <a:pt x="1101322" y="-4869"/>
                          <a:pt x="1318622" y="48799"/>
                          <a:pt x="1516283" y="0"/>
                        </a:cubicBezTo>
                        <a:cubicBezTo>
                          <a:pt x="1542446" y="156978"/>
                          <a:pt x="1511049" y="290342"/>
                          <a:pt x="1516283" y="388260"/>
                        </a:cubicBezTo>
                        <a:cubicBezTo>
                          <a:pt x="1521517" y="486178"/>
                          <a:pt x="1489344" y="603598"/>
                          <a:pt x="1516283" y="764511"/>
                        </a:cubicBezTo>
                        <a:cubicBezTo>
                          <a:pt x="1543222" y="925424"/>
                          <a:pt x="1511161" y="1059197"/>
                          <a:pt x="1516283" y="1200803"/>
                        </a:cubicBezTo>
                        <a:cubicBezTo>
                          <a:pt x="1333230" y="1245241"/>
                          <a:pt x="1134541" y="1191387"/>
                          <a:pt x="1010855" y="1200803"/>
                        </a:cubicBezTo>
                        <a:cubicBezTo>
                          <a:pt x="887169" y="1210219"/>
                          <a:pt x="667947" y="1148691"/>
                          <a:pt x="475102" y="1200803"/>
                        </a:cubicBezTo>
                        <a:cubicBezTo>
                          <a:pt x="282257" y="1252915"/>
                          <a:pt x="97048" y="1185869"/>
                          <a:pt x="0" y="1200803"/>
                        </a:cubicBezTo>
                        <a:cubicBezTo>
                          <a:pt x="-47475" y="1014983"/>
                          <a:pt x="23556" y="979433"/>
                          <a:pt x="0" y="800535"/>
                        </a:cubicBezTo>
                        <a:cubicBezTo>
                          <a:pt x="-23556" y="621637"/>
                          <a:pt x="19138" y="495515"/>
                          <a:pt x="0" y="412276"/>
                        </a:cubicBezTo>
                        <a:cubicBezTo>
                          <a:pt x="-19138" y="329037"/>
                          <a:pt x="6260" y="88570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580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0033D6-8F51-FB96-DB24-C7D35D3966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710DB1CA-380F-02C2-2335-7E77CD7CE4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09657" y="2473425"/>
            <a:ext cx="6707049" cy="4787032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195DD8A0-A95C-F475-831F-8CE60D38AEB5}"/>
              </a:ext>
            </a:extLst>
          </p:cNvPr>
          <p:cNvGrpSpPr/>
          <p:nvPr/>
        </p:nvGrpSpPr>
        <p:grpSpPr>
          <a:xfrm>
            <a:off x="1183805" y="2433711"/>
            <a:ext cx="12262790" cy="4972489"/>
            <a:chOff x="1209398" y="477571"/>
            <a:chExt cx="12262790" cy="4972489"/>
          </a:xfrm>
        </p:grpSpPr>
        <p:sp>
          <p:nvSpPr>
            <p:cNvPr id="27" name="Rectangle: Rounded Corners 596">
              <a:extLst>
                <a:ext uri="{FF2B5EF4-FFF2-40B4-BE49-F238E27FC236}">
                  <a16:creationId xmlns:a16="http://schemas.microsoft.com/office/drawing/2014/main" id="{B41DDD61-A104-F0FC-0D54-B34A49C1A896}"/>
                </a:ext>
              </a:extLst>
            </p:cNvPr>
            <p:cNvSpPr/>
            <p:nvPr/>
          </p:nvSpPr>
          <p:spPr>
            <a:xfrm>
              <a:off x="8113451" y="485455"/>
              <a:ext cx="5358737" cy="4964605"/>
            </a:xfrm>
            <a:prstGeom prst="roundRect">
              <a:avLst>
                <a:gd name="adj" fmla="val 3415"/>
              </a:avLst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411480" tIns="0" bIns="0" rtlCol="0" anchor="ctr"/>
            <a:lstStyle/>
            <a:p>
              <a:pPr>
                <a:buFont typeface="Arial" panose="020B0604020202020204" pitchFamily="34" charset="0"/>
                <a:buChar char="•"/>
              </a:pPr>
              <a:r>
                <a:rPr lang="en-US" sz="1600" b="1" dirty="0">
                  <a:solidFill>
                    <a:schemeClr val="tx1"/>
                  </a:solidFill>
                </a:rPr>
                <a:t>Find t0 where V crosses A:</a:t>
              </a:r>
              <a:endParaRPr lang="en-US" sz="1600" dirty="0">
                <a:solidFill>
                  <a:schemeClr val="tx1"/>
                </a:solidFill>
              </a:endParaRP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chemeClr val="tx1"/>
                  </a:solidFill>
                </a:rPr>
                <a:t>If |V| &gt; C in window (-1ms, 2ms):</a:t>
              </a:r>
              <a:br>
                <a:rPr lang="en-US" sz="1600" dirty="0">
                  <a:solidFill>
                    <a:schemeClr val="tx1"/>
                  </a:solidFill>
                </a:rPr>
              </a:br>
              <a:r>
                <a:rPr lang="en-US" sz="1600" b="1" dirty="0">
                  <a:solidFill>
                    <a:schemeClr val="tx1"/>
                  </a:solidFill>
                </a:rPr>
                <a:t>AP[</a:t>
              </a:r>
              <a:r>
                <a:rPr lang="en-US" sz="1600" b="1" dirty="0" err="1">
                  <a:solidFill>
                    <a:schemeClr val="tx1"/>
                  </a:solidFill>
                </a:rPr>
                <a:t>i</a:t>
              </a:r>
              <a:r>
                <a:rPr lang="en-US" sz="1600" b="1" dirty="0">
                  <a:solidFill>
                    <a:schemeClr val="tx1"/>
                  </a:solidFill>
                </a:rPr>
                <a:t>] = 2</a:t>
              </a:r>
              <a:r>
                <a:rPr lang="en-US" sz="1600" dirty="0">
                  <a:solidFill>
                    <a:schemeClr val="tx1"/>
                  </a:solidFill>
                </a:rPr>
                <a:t> (Voltages Above Limits)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chemeClr val="tx1"/>
                  </a:solidFill>
                </a:rPr>
                <a:t>If V crosses A in 1ms before t0:</a:t>
              </a:r>
              <a:br>
                <a:rPr lang="en-US" sz="1600" dirty="0">
                  <a:solidFill>
                    <a:schemeClr val="tx1"/>
                  </a:solidFill>
                </a:rPr>
              </a:br>
              <a:r>
                <a:rPr lang="en-US" sz="1600" b="1" dirty="0">
                  <a:solidFill>
                    <a:schemeClr val="tx1"/>
                  </a:solidFill>
                </a:rPr>
                <a:t>AP[</a:t>
              </a:r>
              <a:r>
                <a:rPr lang="en-US" sz="1600" b="1" dirty="0" err="1">
                  <a:solidFill>
                    <a:schemeClr val="tx1"/>
                  </a:solidFill>
                </a:rPr>
                <a:t>i</a:t>
              </a:r>
              <a:r>
                <a:rPr lang="en-US" sz="1600" b="1" dirty="0">
                  <a:solidFill>
                    <a:schemeClr val="tx1"/>
                  </a:solidFill>
                </a:rPr>
                <a:t>] = 3</a:t>
              </a:r>
              <a:r>
                <a:rPr lang="en-US" sz="1600" dirty="0">
                  <a:solidFill>
                    <a:schemeClr val="tx1"/>
                  </a:solidFill>
                </a:rPr>
                <a:t> (Consecutive Threshold Crossing)</a:t>
              </a:r>
            </a:p>
            <a:p>
              <a:pPr>
                <a:buFont typeface="Arial" panose="020B0604020202020204" pitchFamily="34" charset="0"/>
                <a:buChar char="•"/>
              </a:pPr>
              <a:r>
                <a:rPr lang="en-US" sz="1600" b="1" dirty="0">
                  <a:solidFill>
                    <a:schemeClr val="tx1"/>
                  </a:solidFill>
                </a:rPr>
                <a:t> For T2 after t0:</a:t>
              </a:r>
            </a:p>
            <a:p>
              <a:pPr marL="742927" lvl="1" indent="-285750"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chemeClr val="tx1"/>
                  </a:solidFill>
                </a:rPr>
                <a:t>If V crosses B in less than T1:</a:t>
              </a:r>
              <a:br>
                <a:rPr lang="en-US" sz="1600" dirty="0">
                  <a:solidFill>
                    <a:schemeClr val="tx1"/>
                  </a:solidFill>
                </a:rPr>
              </a:br>
              <a:r>
                <a:rPr lang="en-US" sz="1600" b="1" dirty="0">
                  <a:solidFill>
                    <a:schemeClr val="tx1"/>
                  </a:solidFill>
                </a:rPr>
                <a:t>AP[</a:t>
              </a:r>
              <a:r>
                <a:rPr lang="en-US" sz="1600" b="1" dirty="0" err="1">
                  <a:solidFill>
                    <a:schemeClr val="tx1"/>
                  </a:solidFill>
                </a:rPr>
                <a:t>i</a:t>
              </a:r>
              <a:r>
                <a:rPr lang="en-US" sz="1600" b="1" dirty="0">
                  <a:solidFill>
                    <a:schemeClr val="tx1"/>
                  </a:solidFill>
                </a:rPr>
                <a:t>] = 5</a:t>
              </a:r>
              <a:r>
                <a:rPr lang="en-US" sz="1600" dirty="0">
                  <a:solidFill>
                    <a:schemeClr val="tx1"/>
                  </a:solidFill>
                </a:rPr>
                <a:t> (Rapid Repolarization)</a:t>
              </a:r>
            </a:p>
            <a:p>
              <a:pPr marL="742927" lvl="1" indent="-285750"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chemeClr val="tx1"/>
                  </a:solidFill>
                </a:rPr>
                <a:t>If V crosses B between T1 &amp; T2:</a:t>
              </a:r>
            </a:p>
            <a:p>
              <a:pPr marL="1143000" lvl="2" indent="-228600"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chemeClr val="tx1"/>
                  </a:solidFill>
                </a:rPr>
                <a:t>Find t1 where crossing occurs</a:t>
              </a:r>
            </a:p>
            <a:p>
              <a:pPr marL="1143000" lvl="2" indent="-228600">
                <a:buFont typeface="Arial" panose="020B0604020202020204" pitchFamily="34" charset="0"/>
                <a:buChar char="•"/>
              </a:pPr>
              <a:r>
                <a:rPr lang="en-US" sz="1600" b="1" dirty="0">
                  <a:solidFill>
                    <a:schemeClr val="tx1"/>
                  </a:solidFill>
                </a:rPr>
                <a:t>For T4 after t1:</a:t>
              </a:r>
              <a:endParaRPr lang="en-US" sz="1600" dirty="0">
                <a:solidFill>
                  <a:schemeClr val="tx1"/>
                </a:solidFill>
              </a:endParaRPr>
            </a:p>
            <a:p>
              <a:pPr marL="1600200" lvl="3" indent="-228600"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chemeClr val="tx1"/>
                  </a:solidFill>
                </a:rPr>
                <a:t>If V crosses zero in less than T3:</a:t>
              </a:r>
              <a:br>
                <a:rPr lang="en-US" sz="1600" dirty="0">
                  <a:solidFill>
                    <a:schemeClr val="tx1"/>
                  </a:solidFill>
                </a:rPr>
              </a:br>
              <a:r>
                <a:rPr lang="en-US" sz="1600" b="1" dirty="0">
                  <a:solidFill>
                    <a:schemeClr val="tx1"/>
                  </a:solidFill>
                </a:rPr>
                <a:t>AP[</a:t>
              </a:r>
              <a:r>
                <a:rPr lang="en-US" sz="1600" b="1" dirty="0" err="1">
                  <a:solidFill>
                    <a:schemeClr val="tx1"/>
                  </a:solidFill>
                </a:rPr>
                <a:t>i</a:t>
              </a:r>
              <a:r>
                <a:rPr lang="en-US" sz="1600" b="1" dirty="0">
                  <a:solidFill>
                    <a:schemeClr val="tx1"/>
                  </a:solidFill>
                </a:rPr>
                <a:t>] = 7</a:t>
              </a:r>
              <a:r>
                <a:rPr lang="en-US" sz="1600" dirty="0">
                  <a:solidFill>
                    <a:schemeClr val="tx1"/>
                  </a:solidFill>
                </a:rPr>
                <a:t> (Rapid Refractory)</a:t>
              </a:r>
            </a:p>
            <a:p>
              <a:pPr marL="1600200" lvl="3" indent="-228600"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chemeClr val="tx1"/>
                  </a:solidFill>
                </a:rPr>
                <a:t>If V crosses zero between T3 &amp; T4:</a:t>
              </a:r>
              <a:br>
                <a:rPr lang="en-US" sz="1600" dirty="0">
                  <a:solidFill>
                    <a:schemeClr val="tx1"/>
                  </a:solidFill>
                </a:rPr>
              </a:br>
              <a:r>
                <a:rPr lang="en-US" sz="1600" b="1" dirty="0">
                  <a:solidFill>
                    <a:schemeClr val="tx1"/>
                  </a:solidFill>
                </a:rPr>
                <a:t>AP[</a:t>
              </a:r>
              <a:r>
                <a:rPr lang="en-US" sz="1600" b="1" dirty="0" err="1">
                  <a:solidFill>
                    <a:schemeClr val="tx1"/>
                  </a:solidFill>
                </a:rPr>
                <a:t>i</a:t>
              </a:r>
              <a:r>
                <a:rPr lang="en-US" sz="1600" b="1" dirty="0">
                  <a:solidFill>
                    <a:schemeClr val="tx1"/>
                  </a:solidFill>
                </a:rPr>
                <a:t>] = 1</a:t>
              </a:r>
              <a:r>
                <a:rPr lang="en-US" sz="1600" dirty="0">
                  <a:solidFill>
                    <a:schemeClr val="tx1"/>
                  </a:solidFill>
                </a:rPr>
                <a:t> (Spike Detected)</a:t>
              </a:r>
            </a:p>
            <a:p>
              <a:pPr marL="1657303" lvl="3" indent="-285750"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chemeClr val="tx1"/>
                  </a:solidFill>
                </a:rPr>
                <a:t>If V does not cross zero in T4:</a:t>
              </a:r>
              <a:br>
                <a:rPr lang="en-US" sz="1600" dirty="0">
                  <a:solidFill>
                    <a:schemeClr val="tx1"/>
                  </a:solidFill>
                </a:rPr>
              </a:br>
              <a:r>
                <a:rPr lang="en-US" sz="1600" b="1" dirty="0">
                  <a:solidFill>
                    <a:schemeClr val="tx1"/>
                  </a:solidFill>
                </a:rPr>
                <a:t>AP[</a:t>
              </a:r>
              <a:r>
                <a:rPr lang="en-US" sz="1600" b="1" dirty="0" err="1">
                  <a:solidFill>
                    <a:schemeClr val="tx1"/>
                  </a:solidFill>
                </a:rPr>
                <a:t>i</a:t>
              </a:r>
              <a:r>
                <a:rPr lang="en-US" sz="1600" b="1" dirty="0">
                  <a:solidFill>
                    <a:schemeClr val="tx1"/>
                  </a:solidFill>
                </a:rPr>
                <a:t>] = 6</a:t>
              </a:r>
              <a:r>
                <a:rPr lang="en-US" sz="1600" dirty="0">
                  <a:solidFill>
                    <a:schemeClr val="tx1"/>
                  </a:solidFill>
                </a:rPr>
                <a:t> (Refractory Timeout) 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chemeClr val="tx1"/>
                  </a:solidFill>
                </a:rPr>
                <a:t>If V does not cross B in T2: </a:t>
              </a:r>
            </a:p>
            <a:p>
              <a:pPr marL="457200" lvl="1"/>
              <a:r>
                <a:rPr lang="en-US" sz="1600" b="1" dirty="0">
                  <a:solidFill>
                    <a:schemeClr val="tx1"/>
                  </a:solidFill>
                </a:rPr>
                <a:t>       AP[</a:t>
              </a:r>
              <a:r>
                <a:rPr lang="en-US" sz="1600" b="1" dirty="0" err="1">
                  <a:solidFill>
                    <a:schemeClr val="tx1"/>
                  </a:solidFill>
                </a:rPr>
                <a:t>i</a:t>
              </a:r>
              <a:r>
                <a:rPr lang="en-US" sz="1600" b="1" dirty="0">
                  <a:solidFill>
                    <a:schemeClr val="tx1"/>
                  </a:solidFill>
                </a:rPr>
                <a:t>] = 4</a:t>
              </a:r>
              <a:r>
                <a:rPr lang="en-US" sz="1600" dirty="0">
                  <a:solidFill>
                    <a:schemeClr val="tx1"/>
                  </a:solidFill>
                </a:rPr>
                <a:t> (Repolarization Timeout) </a:t>
              </a:r>
            </a:p>
          </p:txBody>
        </p:sp>
        <p:sp>
          <p:nvSpPr>
            <p:cNvPr id="29" name="Rectangle: Rounded Corners 653">
              <a:extLst>
                <a:ext uri="{FF2B5EF4-FFF2-40B4-BE49-F238E27FC236}">
                  <a16:creationId xmlns:a16="http://schemas.microsoft.com/office/drawing/2014/main" id="{131D3007-414D-A768-834E-970F5A9355A7}"/>
                </a:ext>
              </a:extLst>
            </p:cNvPr>
            <p:cNvSpPr/>
            <p:nvPr/>
          </p:nvSpPr>
          <p:spPr>
            <a:xfrm>
              <a:off x="1209398" y="477571"/>
              <a:ext cx="6799195" cy="4948198"/>
            </a:xfrm>
            <a:prstGeom prst="roundRect">
              <a:avLst>
                <a:gd name="adj" fmla="val 3415"/>
              </a:avLst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tIns="0" bIns="0" rtlCol="0" anchor="ctr"/>
            <a:lstStyle/>
            <a:p>
              <a:pPr>
                <a:buFont typeface="Arial" panose="020B0604020202020204" pitchFamily="34" charset="0"/>
                <a:buChar char="•"/>
              </a:pPr>
              <a:endParaRPr lang="en-US" sz="1600">
                <a:solidFill>
                  <a:schemeClr val="tx1"/>
                </a:solidFill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74E93624-2D1D-DC26-60B7-DC840B49A602}"/>
              </a:ext>
            </a:extLst>
          </p:cNvPr>
          <p:cNvGrpSpPr/>
          <p:nvPr/>
        </p:nvGrpSpPr>
        <p:grpSpPr>
          <a:xfrm>
            <a:off x="3655611" y="5852560"/>
            <a:ext cx="2732036" cy="1114048"/>
            <a:chOff x="5175885" y="4269153"/>
            <a:chExt cx="4049576" cy="1286303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8766FFF7-77EA-3063-0310-5ABF227E805C}"/>
                </a:ext>
              </a:extLst>
            </p:cNvPr>
            <p:cNvGrpSpPr/>
            <p:nvPr/>
          </p:nvGrpSpPr>
          <p:grpSpPr>
            <a:xfrm>
              <a:off x="6155055" y="5305230"/>
              <a:ext cx="3070406" cy="250226"/>
              <a:chOff x="6153150" y="5348569"/>
              <a:chExt cx="3070406" cy="250226"/>
            </a:xfrm>
          </p:grpSpPr>
          <p:cxnSp>
            <p:nvCxnSpPr>
              <p:cNvPr id="48" name="Straight Arrow Connector 47">
                <a:extLst>
                  <a:ext uri="{FF2B5EF4-FFF2-40B4-BE49-F238E27FC236}">
                    <a16:creationId xmlns:a16="http://schemas.microsoft.com/office/drawing/2014/main" id="{C2B2DBAB-839D-3241-B61C-3C687960740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195363" y="5460429"/>
                <a:ext cx="2993830" cy="5968"/>
              </a:xfrm>
              <a:prstGeom prst="straightConnector1">
                <a:avLst/>
              </a:prstGeom>
              <a:ln w="38100">
                <a:solidFill>
                  <a:srgbClr val="002060"/>
                </a:solidFill>
                <a:headEnd type="triangle"/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807181E7-B157-4CCE-6936-79402A1F7FC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153150" y="5349240"/>
                <a:ext cx="0" cy="249555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FB354152-DC3B-6947-55EC-7220E71B59F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223556" y="5348569"/>
                <a:ext cx="0" cy="249555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E4597EFD-3BF9-C066-D931-1046F3FE3559}"/>
                </a:ext>
              </a:extLst>
            </p:cNvPr>
            <p:cNvGrpSpPr/>
            <p:nvPr/>
          </p:nvGrpSpPr>
          <p:grpSpPr>
            <a:xfrm>
              <a:off x="6153150" y="4987766"/>
              <a:ext cx="887730" cy="265271"/>
              <a:chOff x="6153150" y="4987766"/>
              <a:chExt cx="887730" cy="265271"/>
            </a:xfrm>
          </p:grpSpPr>
          <p:cxnSp>
            <p:nvCxnSpPr>
              <p:cNvPr id="45" name="Straight Arrow Connector 44">
                <a:extLst>
                  <a:ext uri="{FF2B5EF4-FFF2-40B4-BE49-F238E27FC236}">
                    <a16:creationId xmlns:a16="http://schemas.microsoft.com/office/drawing/2014/main" id="{B56A7022-BB19-C0B4-F301-E6DB41DD1F4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205489" y="5125257"/>
                <a:ext cx="785805" cy="4593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3C9BB1E1-9E42-B06C-185B-6FA80B4A32E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153150" y="4987766"/>
                <a:ext cx="0" cy="249555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0F02F530-133A-4AD7-B2BC-81162AD9B1E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40880" y="5003482"/>
                <a:ext cx="0" cy="249555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B6BDBD48-4C7F-1058-C22E-A3CC5D848C4D}"/>
                </a:ext>
              </a:extLst>
            </p:cNvPr>
            <p:cNvGrpSpPr/>
            <p:nvPr/>
          </p:nvGrpSpPr>
          <p:grpSpPr>
            <a:xfrm>
              <a:off x="5175885" y="4721542"/>
              <a:ext cx="2064006" cy="254794"/>
              <a:chOff x="5187315" y="4767262"/>
              <a:chExt cx="2064006" cy="254794"/>
            </a:xfrm>
          </p:grpSpPr>
          <p:cxnSp>
            <p:nvCxnSpPr>
              <p:cNvPr id="42" name="Straight Arrow Connector 41">
                <a:extLst>
                  <a:ext uri="{FF2B5EF4-FFF2-40B4-BE49-F238E27FC236}">
                    <a16:creationId xmlns:a16="http://schemas.microsoft.com/office/drawing/2014/main" id="{E0FD0062-DB1E-71E7-C290-7076D2113A0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250381" y="4892040"/>
                <a:ext cx="1944035" cy="0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headEnd type="triangle"/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48111541-9AE1-8F19-3367-01948232FB2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87315" y="4772501"/>
                <a:ext cx="0" cy="249555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DD8D84F9-4011-6E9D-383B-8DE8F83C680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51321" y="4767262"/>
                <a:ext cx="0" cy="249555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CBBFB5D1-2CCD-8431-3257-5F6E58106015}"/>
                </a:ext>
              </a:extLst>
            </p:cNvPr>
            <p:cNvGrpSpPr/>
            <p:nvPr/>
          </p:nvGrpSpPr>
          <p:grpSpPr>
            <a:xfrm>
              <a:off x="5175885" y="4428172"/>
              <a:ext cx="672465" cy="270510"/>
              <a:chOff x="5187315" y="4462462"/>
              <a:chExt cx="672465" cy="270510"/>
            </a:xfrm>
          </p:grpSpPr>
          <p:cxnSp>
            <p:nvCxnSpPr>
              <p:cNvPr id="39" name="Straight Arrow Connector 38">
                <a:extLst>
                  <a:ext uri="{FF2B5EF4-FFF2-40B4-BE49-F238E27FC236}">
                    <a16:creationId xmlns:a16="http://schemas.microsoft.com/office/drawing/2014/main" id="{7741973D-5FBB-A08E-54A8-F147F79C5DE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227888" y="4614611"/>
                <a:ext cx="602901" cy="0"/>
              </a:xfrm>
              <a:prstGeom prst="straightConnector1">
                <a:avLst/>
              </a:prstGeom>
              <a:ln w="38100">
                <a:solidFill>
                  <a:srgbClr val="0070C0"/>
                </a:solidFill>
                <a:headEnd type="triangle"/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F245BC52-1483-E599-CDC4-06BF28A2581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87315" y="4462462"/>
                <a:ext cx="0" cy="249555"/>
              </a:xfrm>
              <a:prstGeom prst="line">
                <a:avLst/>
              </a:prstGeom>
              <a:ln w="38100">
                <a:solidFill>
                  <a:srgbClr val="0070C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EB3CDF4B-F783-1E83-EC14-FB9A5BDBD3B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59780" y="4483417"/>
                <a:ext cx="0" cy="249555"/>
              </a:xfrm>
              <a:prstGeom prst="line">
                <a:avLst/>
              </a:prstGeom>
              <a:ln w="38100">
                <a:solidFill>
                  <a:srgbClr val="0070C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9F60F840-9695-59BD-5537-E6D44E2120A9}"/>
                </a:ext>
              </a:extLst>
            </p:cNvPr>
            <p:cNvSpPr txBox="1"/>
            <p:nvPr/>
          </p:nvSpPr>
          <p:spPr>
            <a:xfrm>
              <a:off x="5218344" y="4269153"/>
              <a:ext cx="690645" cy="3599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>
                  <a:solidFill>
                    <a:srgbClr val="0070C0"/>
                  </a:solidFill>
                </a:rPr>
                <a:t>T1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A06067B-407E-49D3-840A-80C9AC392A89}"/>
                </a:ext>
              </a:extLst>
            </p:cNvPr>
            <p:cNvSpPr txBox="1"/>
            <p:nvPr/>
          </p:nvSpPr>
          <p:spPr>
            <a:xfrm>
              <a:off x="6069441" y="4533143"/>
              <a:ext cx="690642" cy="3599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>
                  <a:solidFill>
                    <a:srgbClr val="FF0000"/>
                  </a:solidFill>
                </a:rPr>
                <a:t>T2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ED8A51C0-8723-2C32-7E90-43254201BF1F}"/>
                </a:ext>
              </a:extLst>
            </p:cNvPr>
            <p:cNvSpPr txBox="1"/>
            <p:nvPr/>
          </p:nvSpPr>
          <p:spPr>
            <a:xfrm>
              <a:off x="6313084" y="4795143"/>
              <a:ext cx="626259" cy="35994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600" b="1"/>
                <a:t>T3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625C4086-8393-28CD-30D8-C45E0438D17E}"/>
                </a:ext>
              </a:extLst>
            </p:cNvPr>
            <p:cNvSpPr txBox="1"/>
            <p:nvPr/>
          </p:nvSpPr>
          <p:spPr>
            <a:xfrm>
              <a:off x="7516149" y="5112543"/>
              <a:ext cx="737237" cy="3599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>
                  <a:solidFill>
                    <a:srgbClr val="002060"/>
                  </a:solidFill>
                </a:rPr>
                <a:t>T4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B8B0735-6ED6-1ACC-AD7A-91D83D98DF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840" y="438150"/>
            <a:ext cx="12618720" cy="1590676"/>
          </a:xfrm>
        </p:spPr>
        <p:txBody>
          <a:bodyPr/>
          <a:lstStyle/>
          <a:p>
            <a:pPr>
              <a:defRPr sz="3200" b="1"/>
            </a:pPr>
            <a:r>
              <a:rPr lang="en-US" sz="5000" b="1" dirty="0"/>
              <a:t>Spike Detection: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0C7A917-E63E-1AD0-3A53-2336E42E9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01D23-7492-5342-B70C-5EA56B45075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1584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01ACFD-2E7C-B20D-C812-5E67073CA8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AAFEC1-915B-461F-D1E0-CC33BEF8EF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840" y="438150"/>
            <a:ext cx="12618720" cy="1590676"/>
          </a:xfrm>
        </p:spPr>
        <p:txBody>
          <a:bodyPr/>
          <a:lstStyle/>
          <a:p>
            <a:pPr>
              <a:defRPr sz="3200" b="1"/>
            </a:pPr>
            <a:r>
              <a:rPr lang="en-US" sz="5000" b="1" dirty="0"/>
              <a:t>Threshold Selection by spike sorting: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4BF71AB-3D33-48D2-5A23-F1C5C57981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01D23-7492-5342-B70C-5EA56B450753}" type="slidenum">
              <a:rPr lang="en-US" smtClean="0"/>
              <a:t>14</a:t>
            </a:fld>
            <a:endParaRPr lang="en-US"/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06194135-00DD-7AA1-953C-80BDC6CD35F1}"/>
              </a:ext>
            </a:extLst>
          </p:cNvPr>
          <p:cNvGrpSpPr/>
          <p:nvPr/>
        </p:nvGrpSpPr>
        <p:grpSpPr>
          <a:xfrm>
            <a:off x="6299881" y="1777966"/>
            <a:ext cx="6956874" cy="4560831"/>
            <a:chOff x="6299881" y="1777966"/>
            <a:chExt cx="6956874" cy="4560831"/>
          </a:xfrm>
        </p:grpSpPr>
        <p:sp>
          <p:nvSpPr>
            <p:cNvPr id="27" name="Rectangle: Rounded Corners 596">
              <a:extLst>
                <a:ext uri="{FF2B5EF4-FFF2-40B4-BE49-F238E27FC236}">
                  <a16:creationId xmlns:a16="http://schemas.microsoft.com/office/drawing/2014/main" id="{B35E9B85-793A-D1F9-F143-E0511A251E71}"/>
                </a:ext>
              </a:extLst>
            </p:cNvPr>
            <p:cNvSpPr/>
            <p:nvPr/>
          </p:nvSpPr>
          <p:spPr>
            <a:xfrm>
              <a:off x="6299881" y="1777966"/>
              <a:ext cx="6956874" cy="4560831"/>
            </a:xfrm>
            <a:prstGeom prst="roundRect">
              <a:avLst>
                <a:gd name="adj" fmla="val 3415"/>
              </a:avLst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411480" tIns="0" bIns="0" rtlCol="0" anchor="ctr"/>
            <a:lstStyle/>
            <a:p>
              <a:pPr>
                <a:buFont typeface="Arial" panose="020B0604020202020204" pitchFamily="34" charset="0"/>
                <a:buChar char="•"/>
              </a:pPr>
              <a:endParaRPr lang="en-US" sz="1600" dirty="0">
                <a:solidFill>
                  <a:schemeClr val="tx1"/>
                </a:solidFill>
              </a:endParaRPr>
            </a:p>
          </p:txBody>
        </p:sp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0DA49B99-6730-3426-E1EA-5ECED1C3B48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20835" y="1823351"/>
              <a:ext cx="6614931" cy="44099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7C69F6DE-7F3E-5616-BBA1-A7E8E0016F2A}"/>
              </a:ext>
            </a:extLst>
          </p:cNvPr>
          <p:cNvGrpSpPr/>
          <p:nvPr/>
        </p:nvGrpSpPr>
        <p:grpSpPr>
          <a:xfrm>
            <a:off x="1419944" y="6458877"/>
            <a:ext cx="11613114" cy="1427153"/>
            <a:chOff x="316524" y="5304190"/>
            <a:chExt cx="11613114" cy="1427153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488CA3A-A03F-8CA1-F0D0-4678FD008469}"/>
                </a:ext>
              </a:extLst>
            </p:cNvPr>
            <p:cNvSpPr/>
            <p:nvPr/>
          </p:nvSpPr>
          <p:spPr>
            <a:xfrm>
              <a:off x="4573122" y="5304190"/>
              <a:ext cx="1296178" cy="1427153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  <a:effectLst/>
                </a:rPr>
                <a:t>K Means Classifier</a:t>
              </a:r>
            </a:p>
          </p:txBody>
        </p:sp>
        <p:sp>
          <p:nvSpPr>
            <p:cNvPr id="6" name="Right Arrow 17">
              <a:extLst>
                <a:ext uri="{FF2B5EF4-FFF2-40B4-BE49-F238E27FC236}">
                  <a16:creationId xmlns:a16="http://schemas.microsoft.com/office/drawing/2014/main" id="{C54BD39E-5A84-B95E-E018-52806B899855}"/>
                </a:ext>
              </a:extLst>
            </p:cNvPr>
            <p:cNvSpPr/>
            <p:nvPr/>
          </p:nvSpPr>
          <p:spPr>
            <a:xfrm flipV="1">
              <a:off x="2058469" y="5754294"/>
              <a:ext cx="471768" cy="368814"/>
            </a:xfrm>
            <a:prstGeom prst="rightArrow">
              <a:avLst/>
            </a:prstGeom>
            <a:solidFill>
              <a:schemeClr val="tx2">
                <a:lumMod val="25000"/>
                <a:lumOff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569A4CA-F671-69EC-9A57-83E70DA96DBE}"/>
                </a:ext>
              </a:extLst>
            </p:cNvPr>
            <p:cNvSpPr/>
            <p:nvPr/>
          </p:nvSpPr>
          <p:spPr>
            <a:xfrm>
              <a:off x="2613656" y="5319231"/>
              <a:ext cx="1296178" cy="1385680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ea typeface="Helvetica Neue" panose="02000503000000020004" pitchFamily="2" charset="0"/>
                  <a:cs typeface="Helvetica Neue" panose="02000503000000020004" pitchFamily="2" charset="0"/>
                </a:rPr>
                <a:t>PCA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CDB3FB8-08E4-5CF6-4495-CF045B4877DA}"/>
                </a:ext>
              </a:extLst>
            </p:cNvPr>
            <p:cNvSpPr/>
            <p:nvPr/>
          </p:nvSpPr>
          <p:spPr>
            <a:xfrm>
              <a:off x="316524" y="5319231"/>
              <a:ext cx="1670884" cy="1385681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Detect Spikes Using Low Threshold</a:t>
              </a:r>
            </a:p>
          </p:txBody>
        </p:sp>
        <p:sp>
          <p:nvSpPr>
            <p:cNvPr id="9" name="Right Arrow 17">
              <a:extLst>
                <a:ext uri="{FF2B5EF4-FFF2-40B4-BE49-F238E27FC236}">
                  <a16:creationId xmlns:a16="http://schemas.microsoft.com/office/drawing/2014/main" id="{F8C781B2-B733-FA11-6FF0-197B69216146}"/>
                </a:ext>
              </a:extLst>
            </p:cNvPr>
            <p:cNvSpPr/>
            <p:nvPr/>
          </p:nvSpPr>
          <p:spPr>
            <a:xfrm flipV="1">
              <a:off x="3968811" y="5754294"/>
              <a:ext cx="471768" cy="368814"/>
            </a:xfrm>
            <a:prstGeom prst="rightArrow">
              <a:avLst/>
            </a:prstGeom>
            <a:solidFill>
              <a:schemeClr val="tx2">
                <a:lumMod val="25000"/>
                <a:lumOff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07DC2AF-8420-2820-BEF3-3DBA681831FE}"/>
                </a:ext>
              </a:extLst>
            </p:cNvPr>
            <p:cNvSpPr/>
            <p:nvPr/>
          </p:nvSpPr>
          <p:spPr>
            <a:xfrm>
              <a:off x="6534227" y="5304191"/>
              <a:ext cx="1292302" cy="1427152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None/>
              </a:pPr>
              <a:r>
                <a:rPr lang="en-US" b="1" dirty="0">
                  <a:solidFill>
                    <a:schemeClr val="tx1"/>
                  </a:solidFill>
                  <a:ea typeface="Helvetica Neue" panose="02000503000000020004" pitchFamily="2" charset="0"/>
                  <a:cs typeface="Helvetica Neue" panose="02000503000000020004" pitchFamily="2" charset="0"/>
                </a:rPr>
                <a:t>Plot sorted Neurons  </a:t>
              </a:r>
            </a:p>
          </p:txBody>
        </p:sp>
        <p:sp>
          <p:nvSpPr>
            <p:cNvPr id="11" name="Right Arrow 17">
              <a:extLst>
                <a:ext uri="{FF2B5EF4-FFF2-40B4-BE49-F238E27FC236}">
                  <a16:creationId xmlns:a16="http://schemas.microsoft.com/office/drawing/2014/main" id="{B310DB9E-A963-50E2-D5A7-6866BAE04E10}"/>
                </a:ext>
              </a:extLst>
            </p:cNvPr>
            <p:cNvSpPr/>
            <p:nvPr/>
          </p:nvSpPr>
          <p:spPr>
            <a:xfrm flipV="1">
              <a:off x="5963320" y="5754294"/>
              <a:ext cx="471768" cy="368814"/>
            </a:xfrm>
            <a:prstGeom prst="rightArrow">
              <a:avLst/>
            </a:prstGeom>
            <a:solidFill>
              <a:schemeClr val="tx2">
                <a:lumMod val="25000"/>
                <a:lumOff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AE169C7-77FB-1D41-7440-423FB3AE8F5F}"/>
                </a:ext>
              </a:extLst>
            </p:cNvPr>
            <p:cNvSpPr/>
            <p:nvPr/>
          </p:nvSpPr>
          <p:spPr>
            <a:xfrm>
              <a:off x="8472512" y="5308461"/>
              <a:ext cx="1410209" cy="1422882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solidFill>
                <a:schemeClr val="tx1"/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i="0" u="none" strike="noStrike" dirty="0">
                  <a:solidFill>
                    <a:schemeClr val="tx1"/>
                  </a:solidFill>
                  <a:effectLst/>
                  <a:ea typeface="Helvetica Neue" panose="02000503000000020004" pitchFamily="2" charset="0"/>
                  <a:cs typeface="Helvetica Neue" panose="02000503000000020004" pitchFamily="2" charset="0"/>
                </a:rPr>
                <a:t>Visualize Spikes</a:t>
              </a:r>
              <a:endParaRPr lang="en-US" b="1" dirty="0">
                <a:solidFill>
                  <a:schemeClr val="tx1"/>
                </a:solidFill>
                <a:effectLst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13" name="Right Arrow 17">
              <a:extLst>
                <a:ext uri="{FF2B5EF4-FFF2-40B4-BE49-F238E27FC236}">
                  <a16:creationId xmlns:a16="http://schemas.microsoft.com/office/drawing/2014/main" id="{CC5DBB4F-4C3A-1039-38D3-389B7B1DFB03}"/>
                </a:ext>
              </a:extLst>
            </p:cNvPr>
            <p:cNvSpPr/>
            <p:nvPr/>
          </p:nvSpPr>
          <p:spPr>
            <a:xfrm flipV="1">
              <a:off x="7925668" y="5745203"/>
              <a:ext cx="471768" cy="368814"/>
            </a:xfrm>
            <a:prstGeom prst="rightArrow">
              <a:avLst/>
            </a:prstGeom>
            <a:solidFill>
              <a:schemeClr val="tx2">
                <a:lumMod val="25000"/>
                <a:lumOff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6ED1CF9-4895-66A1-78A5-D4FBE85379B2}"/>
                </a:ext>
              </a:extLst>
            </p:cNvPr>
            <p:cNvSpPr/>
            <p:nvPr/>
          </p:nvSpPr>
          <p:spPr>
            <a:xfrm>
              <a:off x="10519429" y="5319231"/>
              <a:ext cx="1410209" cy="1385680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i="0" u="none" strike="noStrike" dirty="0">
                  <a:solidFill>
                    <a:schemeClr val="tx1"/>
                  </a:solidFill>
                  <a:effectLst/>
                  <a:ea typeface="Helvetica Neue" panose="02000503000000020004" pitchFamily="2" charset="0"/>
                  <a:cs typeface="Helvetica Neue" panose="02000503000000020004" pitchFamily="2" charset="0"/>
                </a:rPr>
                <a:t>Select Thresholds</a:t>
              </a:r>
            </a:p>
          </p:txBody>
        </p:sp>
        <p:sp>
          <p:nvSpPr>
            <p:cNvPr id="15" name="Right Arrow 17">
              <a:extLst>
                <a:ext uri="{FF2B5EF4-FFF2-40B4-BE49-F238E27FC236}">
                  <a16:creationId xmlns:a16="http://schemas.microsoft.com/office/drawing/2014/main" id="{8CBCCDC0-1340-C4EF-C668-BE905CCB38D6}"/>
                </a:ext>
              </a:extLst>
            </p:cNvPr>
            <p:cNvSpPr/>
            <p:nvPr/>
          </p:nvSpPr>
          <p:spPr>
            <a:xfrm flipV="1">
              <a:off x="9959906" y="5791239"/>
              <a:ext cx="471768" cy="368814"/>
            </a:xfrm>
            <a:prstGeom prst="rightArrow">
              <a:avLst/>
            </a:prstGeom>
            <a:solidFill>
              <a:schemeClr val="tx2">
                <a:lumMod val="25000"/>
                <a:lumOff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53" name="Content Placeholder 2">
            <a:extLst>
              <a:ext uri="{FF2B5EF4-FFF2-40B4-BE49-F238E27FC236}">
                <a16:creationId xmlns:a16="http://schemas.microsoft.com/office/drawing/2014/main" id="{8AA6B979-6CF6-21F6-83E7-70F6124E53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33822" y="2028826"/>
            <a:ext cx="4955058" cy="3750759"/>
          </a:xfrm>
        </p:spPr>
        <p:txBody>
          <a:bodyPr>
            <a:noAutofit/>
          </a:bodyPr>
          <a:lstStyle/>
          <a:p>
            <a:r>
              <a:rPr lang="en-US" sz="2200" b="1" dirty="0"/>
              <a:t>RMS-Based Thresholding</a:t>
            </a:r>
            <a:br>
              <a:rPr lang="en-US" sz="2200" dirty="0"/>
            </a:br>
            <a:r>
              <a:rPr lang="en-US" sz="2200" dirty="0"/>
              <a:t>Thresholds are set as a multiple of the signal’s Root Mean Square (RMS).</a:t>
            </a:r>
          </a:p>
          <a:p>
            <a:r>
              <a:rPr lang="en-US" sz="2200" b="1" dirty="0"/>
              <a:t>Threshold Selection</a:t>
            </a:r>
            <a:br>
              <a:rPr lang="en-US" sz="2200" dirty="0"/>
            </a:br>
            <a:r>
              <a:rPr lang="en-US" sz="2200" dirty="0"/>
              <a:t>Choosing the correct multiplier is a critical step for reliable spike detection.</a:t>
            </a:r>
          </a:p>
          <a:p>
            <a:r>
              <a:rPr lang="en-US" sz="2200" b="1" dirty="0"/>
              <a:t>Spike Sorting Validation</a:t>
            </a:r>
            <a:br>
              <a:rPr lang="en-US" sz="2200" dirty="0"/>
            </a:br>
            <a:r>
              <a:rPr lang="en-US" sz="2200" dirty="0"/>
              <a:t>Spike sorting is used to evaluate and refine the selected threshold multiplier having the RMS of the signal.</a:t>
            </a:r>
          </a:p>
        </p:txBody>
      </p:sp>
    </p:spTree>
    <p:extLst>
      <p:ext uri="{BB962C8B-B14F-4D97-AF65-F5344CB8AC3E}">
        <p14:creationId xmlns:p14="http://schemas.microsoft.com/office/powerpoint/2010/main" val="1518163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3278D4-EA73-054C-F8BC-C103337A91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518">
            <a:extLst>
              <a:ext uri="{FF2B5EF4-FFF2-40B4-BE49-F238E27FC236}">
                <a16:creationId xmlns:a16="http://schemas.microsoft.com/office/drawing/2014/main" id="{30D1358E-9F3A-96C1-1956-C66CEBD92D5D}"/>
              </a:ext>
            </a:extLst>
          </p:cNvPr>
          <p:cNvSpPr/>
          <p:nvPr/>
        </p:nvSpPr>
        <p:spPr>
          <a:xfrm>
            <a:off x="658345" y="2229822"/>
            <a:ext cx="5886683" cy="5483007"/>
          </a:xfrm>
          <a:prstGeom prst="roundRect">
            <a:avLst>
              <a:gd name="adj" fmla="val 3350"/>
            </a:avLst>
          </a:prstGeom>
          <a:noFill/>
          <a:ln w="19050"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pic>
        <p:nvPicPr>
          <p:cNvPr id="3" name="Picture 2" descr="A machine with wires and cables&#10;&#10;AI-generated content may be incorrect.">
            <a:extLst>
              <a:ext uri="{FF2B5EF4-FFF2-40B4-BE49-F238E27FC236}">
                <a16:creationId xmlns:a16="http://schemas.microsoft.com/office/drawing/2014/main" id="{D7B60082-B964-DAA4-3D8B-579E6A470F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88" t="11035" b="14074"/>
          <a:stretch/>
        </p:blipFill>
        <p:spPr>
          <a:xfrm rot="16200000">
            <a:off x="1011573" y="1986869"/>
            <a:ext cx="5280279" cy="5754547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EDC59AA-4319-C98C-5ACF-C4D2C545C6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01D23-7492-5342-B70C-5EA56B450753}" type="slidenum">
              <a:rPr lang="en-US" smtClean="0"/>
              <a:t>15</a:t>
            </a:fld>
            <a:endParaRPr lang="en-US"/>
          </a:p>
        </p:txBody>
      </p:sp>
      <p:pic>
        <p:nvPicPr>
          <p:cNvPr id="9" name="Content Placeholder 4">
            <a:extLst>
              <a:ext uri="{FF2B5EF4-FFF2-40B4-BE49-F238E27FC236}">
                <a16:creationId xmlns:a16="http://schemas.microsoft.com/office/drawing/2014/main" id="{0199A04E-9224-1434-E66D-8F0F5A93C62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9777"/>
          <a:stretch/>
        </p:blipFill>
        <p:spPr>
          <a:xfrm>
            <a:off x="7061367" y="3270741"/>
            <a:ext cx="6910688" cy="3553614"/>
          </a:xfrm>
          <a:prstGeom prst="rect">
            <a:avLst/>
          </a:prstGeom>
        </p:spPr>
      </p:pic>
      <p:sp>
        <p:nvSpPr>
          <p:cNvPr id="10" name="Rectangle: Rounded Corners 518">
            <a:extLst>
              <a:ext uri="{FF2B5EF4-FFF2-40B4-BE49-F238E27FC236}">
                <a16:creationId xmlns:a16="http://schemas.microsoft.com/office/drawing/2014/main" id="{DDFE323A-EB15-864B-4424-B0FCB1407061}"/>
              </a:ext>
            </a:extLst>
          </p:cNvPr>
          <p:cNvSpPr/>
          <p:nvPr/>
        </p:nvSpPr>
        <p:spPr>
          <a:xfrm>
            <a:off x="6805915" y="3032567"/>
            <a:ext cx="7345610" cy="3855685"/>
          </a:xfrm>
          <a:prstGeom prst="roundRect">
            <a:avLst>
              <a:gd name="adj" fmla="val 3350"/>
            </a:avLst>
          </a:prstGeom>
          <a:noFill/>
          <a:ln w="19050"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C87419D-1D8D-7E67-F172-F39763C41C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840" y="438150"/>
            <a:ext cx="12618720" cy="1590676"/>
          </a:xfrm>
        </p:spPr>
        <p:txBody>
          <a:bodyPr/>
          <a:lstStyle/>
          <a:p>
            <a:pPr>
              <a:defRPr sz="3200" b="1"/>
            </a:pPr>
            <a:r>
              <a:rPr lang="en-US" sz="5000" b="1" dirty="0"/>
              <a:t>Spike Detection Development:</a:t>
            </a:r>
          </a:p>
        </p:txBody>
      </p:sp>
    </p:spTree>
    <p:extLst>
      <p:ext uri="{BB962C8B-B14F-4D97-AF65-F5344CB8AC3E}">
        <p14:creationId xmlns:p14="http://schemas.microsoft.com/office/powerpoint/2010/main" val="15011627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B12C33-7E94-3600-091A-70F9A3BA0C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D8B520AC-8E7B-AD38-9A86-C47858C01C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4140" y="121863"/>
            <a:ext cx="12618720" cy="1590676"/>
          </a:xfrm>
        </p:spPr>
        <p:txBody>
          <a:bodyPr/>
          <a:lstStyle/>
          <a:p>
            <a:pPr>
              <a:defRPr sz="3200" b="1"/>
            </a:pPr>
            <a:r>
              <a:rPr lang="en-US" sz="5000" b="1" dirty="0"/>
              <a:t>Spike Detection Test: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8F151777-2D2C-8E92-7F88-D42D3E8E88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544" y="1430532"/>
            <a:ext cx="14117856" cy="3335804"/>
          </a:xfrm>
        </p:spPr>
        <p:txBody>
          <a:bodyPr>
            <a:normAutofit/>
          </a:bodyPr>
          <a:lstStyle/>
          <a:p>
            <a:r>
              <a:rPr lang="en-US" sz="3000" b="1" dirty="0"/>
              <a:t>MK-801</a:t>
            </a:r>
            <a:r>
              <a:rPr lang="en-US" sz="3000" dirty="0"/>
              <a:t> (a receptor antagonist) applied to inhibit synaptic activity</a:t>
            </a:r>
          </a:p>
          <a:p>
            <a:r>
              <a:rPr lang="en-US" sz="3000" dirty="0"/>
              <a:t>Post-stimulus responses were </a:t>
            </a:r>
            <a:r>
              <a:rPr lang="en-US" sz="3000" b="1" dirty="0"/>
              <a:t>silenced</a:t>
            </a:r>
            <a:r>
              <a:rPr lang="en-US" sz="3000" dirty="0"/>
              <a:t>, confirming suppression of biological activity</a:t>
            </a:r>
          </a:p>
          <a:p>
            <a:r>
              <a:rPr lang="en-US" sz="3000" dirty="0"/>
              <a:t>Removal of MK-801 led to </a:t>
            </a:r>
            <a:r>
              <a:rPr lang="en-US" sz="3000" b="1" dirty="0"/>
              <a:t>reappearance of post-stimulus activity</a:t>
            </a:r>
            <a:endParaRPr lang="en-US" sz="3000" dirty="0"/>
          </a:p>
          <a:p>
            <a:r>
              <a:rPr lang="en-US" sz="3000" dirty="0"/>
              <a:t>Confirms that responses are </a:t>
            </a:r>
            <a:r>
              <a:rPr lang="en-US" sz="3000" b="1" dirty="0"/>
              <a:t>biologically mediated</a:t>
            </a:r>
            <a:r>
              <a:rPr lang="en-US" sz="3000" dirty="0"/>
              <a:t>, not stimulation artifacts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80D0C1F-430C-BE73-7345-1688CCA85612}"/>
              </a:ext>
            </a:extLst>
          </p:cNvPr>
          <p:cNvGrpSpPr/>
          <p:nvPr/>
        </p:nvGrpSpPr>
        <p:grpSpPr>
          <a:xfrm>
            <a:off x="1296551" y="4962540"/>
            <a:ext cx="3996508" cy="2951274"/>
            <a:chOff x="1296551" y="4962540"/>
            <a:chExt cx="3996508" cy="295127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C685333-2864-EFB3-2006-C1ED847177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793653" y="4989590"/>
              <a:ext cx="3499406" cy="2458853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2F64549-268B-54CF-F1EF-E4955C9A9EA8}"/>
                </a:ext>
              </a:extLst>
            </p:cNvPr>
            <p:cNvSpPr txBox="1"/>
            <p:nvPr/>
          </p:nvSpPr>
          <p:spPr>
            <a:xfrm rot="16200000">
              <a:off x="1060650" y="6105678"/>
              <a:ext cx="108227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Voltage (µv)</a:t>
              </a:r>
            </a:p>
          </p:txBody>
        </p:sp>
        <p:sp>
          <p:nvSpPr>
            <p:cNvPr id="8" name="Rectangle: Rounded Corners 74">
              <a:extLst>
                <a:ext uri="{FF2B5EF4-FFF2-40B4-BE49-F238E27FC236}">
                  <a16:creationId xmlns:a16="http://schemas.microsoft.com/office/drawing/2014/main" id="{219C39D4-6A9A-A5C0-9430-49F6C9078742}"/>
                </a:ext>
              </a:extLst>
            </p:cNvPr>
            <p:cNvSpPr/>
            <p:nvPr/>
          </p:nvSpPr>
          <p:spPr>
            <a:xfrm>
              <a:off x="1296551" y="4962540"/>
              <a:ext cx="3945254" cy="2521470"/>
            </a:xfrm>
            <a:prstGeom prst="roundRect">
              <a:avLst>
                <a:gd name="adj" fmla="val 3415"/>
              </a:avLst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tIns="0" bIns="0" rtlCol="0" anchor="ctr"/>
            <a:lstStyle/>
            <a:p>
              <a:pPr>
                <a:buFont typeface="Arial" panose="020B0604020202020204" pitchFamily="34" charset="0"/>
                <a:buChar char="•"/>
              </a:pPr>
              <a:endParaRPr lang="en-US" sz="1600">
                <a:solidFill>
                  <a:schemeClr val="tx1"/>
                </a:solidFill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C655C29-5771-C9C0-19E0-15919A09A16A}"/>
                </a:ext>
              </a:extLst>
            </p:cNvPr>
            <p:cNvSpPr txBox="1"/>
            <p:nvPr/>
          </p:nvSpPr>
          <p:spPr>
            <a:xfrm>
              <a:off x="2183787" y="7544482"/>
              <a:ext cx="27191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Before adding blocker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04A7E25-29BB-0FFD-5413-766C6B19D384}"/>
              </a:ext>
            </a:extLst>
          </p:cNvPr>
          <p:cNvGrpSpPr/>
          <p:nvPr/>
        </p:nvGrpSpPr>
        <p:grpSpPr>
          <a:xfrm>
            <a:off x="5319107" y="4785911"/>
            <a:ext cx="3974256" cy="3127903"/>
            <a:chOff x="5319107" y="4785911"/>
            <a:chExt cx="3974256" cy="3127903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5319F566-74B0-DED9-DA54-A5ECBC908B3F}"/>
                </a:ext>
              </a:extLst>
            </p:cNvPr>
            <p:cNvGrpSpPr/>
            <p:nvPr/>
          </p:nvGrpSpPr>
          <p:grpSpPr>
            <a:xfrm>
              <a:off x="5756438" y="4785911"/>
              <a:ext cx="3536925" cy="2706965"/>
              <a:chOff x="5671758" y="5885772"/>
              <a:chExt cx="3536925" cy="2706965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846F167A-129A-9AF5-DC26-146244A2FD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671758" y="5885772"/>
                <a:ext cx="3536925" cy="2633958"/>
              </a:xfrm>
              <a:prstGeom prst="rect">
                <a:avLst/>
              </a:prstGeom>
            </p:spPr>
          </p:pic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A9DD73C7-AA65-E3FA-973E-1E704B97D7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b="-20834"/>
              <a:stretch/>
            </p:blipFill>
            <p:spPr>
              <a:xfrm>
                <a:off x="5739939" y="8213280"/>
                <a:ext cx="3333208" cy="379457"/>
              </a:xfrm>
              <a:prstGeom prst="rect">
                <a:avLst/>
              </a:prstGeom>
            </p:spPr>
          </p:pic>
        </p:grpSp>
        <p:sp>
          <p:nvSpPr>
            <p:cNvPr id="9" name="Rectangle: Rounded Corners 75">
              <a:extLst>
                <a:ext uri="{FF2B5EF4-FFF2-40B4-BE49-F238E27FC236}">
                  <a16:creationId xmlns:a16="http://schemas.microsoft.com/office/drawing/2014/main" id="{FC5967BD-1FCA-609B-8A0A-5F5FF6C0E179}"/>
                </a:ext>
              </a:extLst>
            </p:cNvPr>
            <p:cNvSpPr/>
            <p:nvPr/>
          </p:nvSpPr>
          <p:spPr>
            <a:xfrm>
              <a:off x="5319107" y="4962540"/>
              <a:ext cx="3968786" cy="2521470"/>
            </a:xfrm>
            <a:prstGeom prst="roundRect">
              <a:avLst>
                <a:gd name="adj" fmla="val 3415"/>
              </a:avLst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tIns="0" bIns="0" rtlCol="0" anchor="ctr"/>
            <a:lstStyle/>
            <a:p>
              <a:pPr>
                <a:buFont typeface="Arial" panose="020B0604020202020204" pitchFamily="34" charset="0"/>
                <a:buChar char="•"/>
              </a:pPr>
              <a:endParaRPr lang="en-US" sz="1600">
                <a:solidFill>
                  <a:schemeClr val="tx1"/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BB59F2C-4DDB-3ABF-4AAE-04D73C84D4EC}"/>
                </a:ext>
              </a:extLst>
            </p:cNvPr>
            <p:cNvSpPr txBox="1"/>
            <p:nvPr/>
          </p:nvSpPr>
          <p:spPr>
            <a:xfrm rot="16200000">
              <a:off x="5049538" y="6102741"/>
              <a:ext cx="107640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Voltage (µv)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8A11A85-F31D-E652-2EAE-E0FF9648C560}"/>
                </a:ext>
              </a:extLst>
            </p:cNvPr>
            <p:cNvSpPr txBox="1"/>
            <p:nvPr/>
          </p:nvSpPr>
          <p:spPr>
            <a:xfrm>
              <a:off x="6165331" y="7544482"/>
              <a:ext cx="27191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After adding blocker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631EDDD-F220-B5A0-C1FB-A3847FC70ADA}"/>
              </a:ext>
            </a:extLst>
          </p:cNvPr>
          <p:cNvGrpSpPr/>
          <p:nvPr/>
        </p:nvGrpSpPr>
        <p:grpSpPr>
          <a:xfrm>
            <a:off x="9359793" y="4989649"/>
            <a:ext cx="3974487" cy="2924165"/>
            <a:chOff x="9359793" y="4989649"/>
            <a:chExt cx="3974487" cy="2924165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EB68FBD-D8F4-F69B-EF92-DD3FB572DBDE}"/>
                </a:ext>
              </a:extLst>
            </p:cNvPr>
            <p:cNvSpPr txBox="1"/>
            <p:nvPr/>
          </p:nvSpPr>
          <p:spPr>
            <a:xfrm rot="16200000">
              <a:off x="9000397" y="6036401"/>
              <a:ext cx="111225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Voltage (µv)</a:t>
              </a: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04B4E86B-EDFA-539C-49A9-38365CDB1978}"/>
                </a:ext>
              </a:extLst>
            </p:cNvPr>
            <p:cNvGrpSpPr/>
            <p:nvPr/>
          </p:nvGrpSpPr>
          <p:grpSpPr>
            <a:xfrm>
              <a:off x="9359793" y="4989649"/>
              <a:ext cx="3974487" cy="2924165"/>
              <a:chOff x="9359793" y="4989649"/>
              <a:chExt cx="3974487" cy="2924165"/>
            </a:xfrm>
          </p:grpSpPr>
          <p:pic>
            <p:nvPicPr>
              <p:cNvPr id="2" name="Picture 1">
                <a:extLst>
                  <a:ext uri="{FF2B5EF4-FFF2-40B4-BE49-F238E27FC236}">
                    <a16:creationId xmlns:a16="http://schemas.microsoft.com/office/drawing/2014/main" id="{FC998E6A-C472-0242-7BBD-288A5AC2DC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b="-2863"/>
              <a:stretch/>
            </p:blipFill>
            <p:spPr>
              <a:xfrm>
                <a:off x="9763581" y="5005987"/>
                <a:ext cx="3570699" cy="2518920"/>
              </a:xfrm>
              <a:prstGeom prst="rect">
                <a:avLst/>
              </a:prstGeom>
            </p:spPr>
          </p:pic>
          <p:sp>
            <p:nvSpPr>
              <p:cNvPr id="10" name="Rectangle: Rounded Corners 76">
                <a:extLst>
                  <a:ext uri="{FF2B5EF4-FFF2-40B4-BE49-F238E27FC236}">
                    <a16:creationId xmlns:a16="http://schemas.microsoft.com/office/drawing/2014/main" id="{C1992F0C-402D-BC5D-C6AC-BFAB5AED0AE3}"/>
                  </a:ext>
                </a:extLst>
              </p:cNvPr>
              <p:cNvSpPr/>
              <p:nvPr/>
            </p:nvSpPr>
            <p:spPr>
              <a:xfrm>
                <a:off x="9359793" y="4989649"/>
                <a:ext cx="3970897" cy="2494362"/>
              </a:xfrm>
              <a:prstGeom prst="roundRect">
                <a:avLst>
                  <a:gd name="adj" fmla="val 3415"/>
                </a:avLst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tIns="0" bIns="0" rtlCol="0" anchor="ctr"/>
              <a:lstStyle/>
              <a:p>
                <a:pPr>
                  <a:buFont typeface="Arial" panose="020B0604020202020204" pitchFamily="34" charset="0"/>
                  <a:buChar char="•"/>
                </a:pPr>
                <a:endParaRPr lang="en-US" sz="1600">
                  <a:solidFill>
                    <a:schemeClr val="tx1"/>
                  </a:solidFill>
                </a:endParaRP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9E3F1A6-27D3-8EC7-DCBC-1E0B7B76D36E}"/>
                  </a:ext>
                </a:extLst>
              </p:cNvPr>
              <p:cNvSpPr txBox="1"/>
              <p:nvPr/>
            </p:nvSpPr>
            <p:spPr>
              <a:xfrm>
                <a:off x="10146875" y="7544482"/>
                <a:ext cx="294348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After removing the blocker</a:t>
                </a:r>
              </a:p>
            </p:txBody>
          </p:sp>
        </p:grpSp>
      </p:grp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13CB069B-613C-2D81-9A33-A21F8B809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01D23-7492-5342-B70C-5EA56B45075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806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F47B11-74DB-863E-19D1-BED9F53EB5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B4AB5FF-AEC3-C2B7-F415-53A599354227}"/>
              </a:ext>
            </a:extLst>
          </p:cNvPr>
          <p:cNvGrpSpPr/>
          <p:nvPr/>
        </p:nvGrpSpPr>
        <p:grpSpPr>
          <a:xfrm>
            <a:off x="1125185" y="1438163"/>
            <a:ext cx="12022932" cy="6189458"/>
            <a:chOff x="1160558" y="5532642"/>
            <a:chExt cx="12022932" cy="6189458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5B514444-EDBC-7C47-7866-B85989A3C5CA}"/>
                </a:ext>
              </a:extLst>
            </p:cNvPr>
            <p:cNvGrpSpPr/>
            <p:nvPr/>
          </p:nvGrpSpPr>
          <p:grpSpPr>
            <a:xfrm>
              <a:off x="1320801" y="5676900"/>
              <a:ext cx="11716938" cy="5894529"/>
              <a:chOff x="53819" y="385544"/>
              <a:chExt cx="12032249" cy="5813785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380FB644-AA9A-426E-50FC-E145CA8BE15E}"/>
                  </a:ext>
                </a:extLst>
              </p:cNvPr>
              <p:cNvSpPr/>
              <p:nvPr/>
            </p:nvSpPr>
            <p:spPr>
              <a:xfrm>
                <a:off x="3376597" y="1196072"/>
                <a:ext cx="2635750" cy="1072145"/>
              </a:xfrm>
              <a:prstGeom prst="rect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Read Thread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sz="1800" dirty="0">
                  <a:solidFill>
                    <a:prstClr val="white"/>
                  </a:solidFill>
                  <a:latin typeface="Calibri" panose="020F0502020204030204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AA886C25-60C5-2A9A-47A1-CD58C6E8D24C}"/>
                  </a:ext>
                </a:extLst>
              </p:cNvPr>
              <p:cNvSpPr/>
              <p:nvPr/>
            </p:nvSpPr>
            <p:spPr>
              <a:xfrm>
                <a:off x="6072469" y="3681790"/>
                <a:ext cx="5869710" cy="606667"/>
              </a:xfrm>
              <a:prstGeom prst="rect">
                <a:avLst/>
              </a:prstGeom>
              <a:solidFill>
                <a:srgbClr val="00B0F0"/>
              </a:solidFill>
              <a:ln>
                <a:prstDash val="sys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Artificial Intelligence</a:t>
                </a:r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81A3AB39-B5DF-03E2-0930-FC0A54AA40EC}"/>
                  </a:ext>
                </a:extLst>
              </p:cNvPr>
              <p:cNvSpPr/>
              <p:nvPr/>
            </p:nvSpPr>
            <p:spPr>
              <a:xfrm>
                <a:off x="3378587" y="2334210"/>
                <a:ext cx="2639646" cy="1954247"/>
              </a:xfrm>
              <a:prstGeom prst="rect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GUI Thread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sz="1800">
                  <a:solidFill>
                    <a:prstClr val="white"/>
                  </a:solidFill>
                  <a:latin typeface="Calibri" panose="020F0502020204030204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sz="1800">
                  <a:solidFill>
                    <a:prstClr val="white"/>
                  </a:solidFill>
                  <a:latin typeface="Calibri" panose="020F0502020204030204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B1C6C23E-CBBA-BD95-7E51-E11690C920FD}"/>
                  </a:ext>
                </a:extLst>
              </p:cNvPr>
              <p:cNvGrpSpPr/>
              <p:nvPr/>
            </p:nvGrpSpPr>
            <p:grpSpPr>
              <a:xfrm>
                <a:off x="4880846" y="1196071"/>
                <a:ext cx="7061335" cy="2244521"/>
                <a:chOff x="3756655" y="4231370"/>
                <a:chExt cx="7061335" cy="2244521"/>
              </a:xfrm>
            </p:grpSpPr>
            <p:sp>
              <p:nvSpPr>
                <p:cNvPr id="37" name="Rectangle 36">
                  <a:extLst>
                    <a:ext uri="{FF2B5EF4-FFF2-40B4-BE49-F238E27FC236}">
                      <a16:creationId xmlns:a16="http://schemas.microsoft.com/office/drawing/2014/main" id="{9F503673-D0E6-9F93-28E8-F2CA33ADCAE6}"/>
                    </a:ext>
                  </a:extLst>
                </p:cNvPr>
                <p:cNvSpPr/>
                <p:nvPr/>
              </p:nvSpPr>
              <p:spPr>
                <a:xfrm>
                  <a:off x="4948281" y="4231370"/>
                  <a:ext cx="5869709" cy="2244521"/>
                </a:xfrm>
                <a:prstGeom prst="rect">
                  <a:avLst/>
                </a:prstGeom>
                <a:solidFill>
                  <a:srgbClr val="00B0F0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Signal Processing Thread</a:t>
                  </a: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8" name="Right Arrow 17">
                  <a:extLst>
                    <a:ext uri="{FF2B5EF4-FFF2-40B4-BE49-F238E27FC236}">
                      <a16:creationId xmlns:a16="http://schemas.microsoft.com/office/drawing/2014/main" id="{39EDC83A-9DB2-AF90-5660-5BC4831B55E9}"/>
                    </a:ext>
                  </a:extLst>
                </p:cNvPr>
                <p:cNvSpPr/>
                <p:nvPr/>
              </p:nvSpPr>
              <p:spPr>
                <a:xfrm flipV="1">
                  <a:off x="9329539" y="5551950"/>
                  <a:ext cx="239619" cy="363762"/>
                </a:xfrm>
                <a:prstGeom prst="rightArrow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9" name="Rectangle 38">
                  <a:extLst>
                    <a:ext uri="{FF2B5EF4-FFF2-40B4-BE49-F238E27FC236}">
                      <a16:creationId xmlns:a16="http://schemas.microsoft.com/office/drawing/2014/main" id="{352C778E-BCB3-F164-FA58-4298FF9E0DC3}"/>
                    </a:ext>
                  </a:extLst>
                </p:cNvPr>
                <p:cNvSpPr/>
                <p:nvPr/>
              </p:nvSpPr>
              <p:spPr>
                <a:xfrm>
                  <a:off x="3756655" y="4527229"/>
                  <a:ext cx="940088" cy="655072"/>
                </a:xfrm>
                <a:prstGeom prst="rect">
                  <a:avLst/>
                </a:prstGeom>
                <a:solidFill>
                  <a:schemeClr val="tx2">
                    <a:lumMod val="10000"/>
                    <a:lumOff val="9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Circular Buffer</a:t>
                  </a:r>
                </a:p>
              </p:txBody>
            </p:sp>
            <p:sp>
              <p:nvSpPr>
                <p:cNvPr id="40" name="Rectangle 39">
                  <a:extLst>
                    <a:ext uri="{FF2B5EF4-FFF2-40B4-BE49-F238E27FC236}">
                      <a16:creationId xmlns:a16="http://schemas.microsoft.com/office/drawing/2014/main" id="{A9720188-597C-44D8-0C8F-7B9ADF9F1712}"/>
                    </a:ext>
                  </a:extLst>
                </p:cNvPr>
                <p:cNvSpPr/>
                <p:nvPr/>
              </p:nvSpPr>
              <p:spPr>
                <a:xfrm>
                  <a:off x="6662331" y="4964048"/>
                  <a:ext cx="1006161" cy="1318549"/>
                </a:xfrm>
                <a:prstGeom prst="rect">
                  <a:avLst/>
                </a:prstGeom>
                <a:solidFill>
                  <a:schemeClr val="tx2">
                    <a:lumMod val="10000"/>
                    <a:lumOff val="9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Band-pass Filter</a:t>
                  </a: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US" dirty="0">
                      <a:solidFill>
                        <a:prstClr val="black"/>
                      </a:solidFill>
                      <a:latin typeface="Calibri" panose="020F0502020204030204"/>
                    </a:rPr>
                    <a:t>250Hz-5kHz</a:t>
                  </a: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1" name="Rectangle 40">
                  <a:extLst>
                    <a:ext uri="{FF2B5EF4-FFF2-40B4-BE49-F238E27FC236}">
                      <a16:creationId xmlns:a16="http://schemas.microsoft.com/office/drawing/2014/main" id="{7ED5D1BA-11D8-604B-A7A8-D63EE15C1EBC}"/>
                    </a:ext>
                  </a:extLst>
                </p:cNvPr>
                <p:cNvSpPr/>
                <p:nvPr/>
              </p:nvSpPr>
              <p:spPr>
                <a:xfrm>
                  <a:off x="8145992" y="5497519"/>
                  <a:ext cx="1140139" cy="801531"/>
                </a:xfrm>
                <a:prstGeom prst="rect">
                  <a:avLst/>
                </a:prstGeom>
                <a:solidFill>
                  <a:schemeClr val="tx2">
                    <a:lumMod val="10000"/>
                    <a:lumOff val="9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Spike Detection</a:t>
                  </a:r>
                </a:p>
              </p:txBody>
            </p:sp>
            <p:sp>
              <p:nvSpPr>
                <p:cNvPr id="42" name="Right Arrow 37">
                  <a:extLst>
                    <a:ext uri="{FF2B5EF4-FFF2-40B4-BE49-F238E27FC236}">
                      <a16:creationId xmlns:a16="http://schemas.microsoft.com/office/drawing/2014/main" id="{C7F8EDF5-B5AD-AC69-CFCA-A24FE3135C87}"/>
                    </a:ext>
                  </a:extLst>
                </p:cNvPr>
                <p:cNvSpPr/>
                <p:nvPr/>
              </p:nvSpPr>
              <p:spPr>
                <a:xfrm flipV="1">
                  <a:off x="6304991" y="4654549"/>
                  <a:ext cx="3264166" cy="336362"/>
                </a:xfrm>
                <a:prstGeom prst="rightArrow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065488E4-56B1-47D4-57D6-7AC6069CFF25}"/>
                    </a:ext>
                  </a:extLst>
                </p:cNvPr>
                <p:cNvSpPr/>
                <p:nvPr/>
              </p:nvSpPr>
              <p:spPr>
                <a:xfrm>
                  <a:off x="5179285" y="4703927"/>
                  <a:ext cx="1015519" cy="1582335"/>
                </a:xfrm>
                <a:prstGeom prst="rect">
                  <a:avLst/>
                </a:prstGeom>
                <a:solidFill>
                  <a:schemeClr val="tx2">
                    <a:lumMod val="10000"/>
                    <a:lumOff val="9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Fetching</a:t>
                  </a:r>
                </a:p>
              </p:txBody>
            </p:sp>
            <p:sp>
              <p:nvSpPr>
                <p:cNvPr id="44" name="Right Arrow 53">
                  <a:extLst>
                    <a:ext uri="{FF2B5EF4-FFF2-40B4-BE49-F238E27FC236}">
                      <a16:creationId xmlns:a16="http://schemas.microsoft.com/office/drawing/2014/main" id="{4F76F91F-A86B-8A38-900A-4D3D4CBAFE3C}"/>
                    </a:ext>
                  </a:extLst>
                </p:cNvPr>
                <p:cNvSpPr/>
                <p:nvPr/>
              </p:nvSpPr>
              <p:spPr>
                <a:xfrm flipV="1">
                  <a:off x="7711215" y="5079484"/>
                  <a:ext cx="1857942" cy="336362"/>
                </a:xfrm>
                <a:prstGeom prst="rightArrow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A32A0EDB-E467-0B39-7EC1-A1169C12DE2B}"/>
                  </a:ext>
                </a:extLst>
              </p:cNvPr>
              <p:cNvSpPr/>
              <p:nvPr/>
            </p:nvSpPr>
            <p:spPr>
              <a:xfrm>
                <a:off x="3256427" y="4893485"/>
                <a:ext cx="8685753" cy="1145926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>
                    <a:solidFill>
                      <a:schemeClr val="bg1"/>
                    </a:solidFill>
                    <a:latin typeface="Calibri" panose="020F0502020204030204"/>
                  </a:rPr>
                  <a:t>ARM STM32F410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dirty="0">
                  <a:solidFill>
                    <a:prstClr val="black"/>
                  </a:solidFill>
                  <a:latin typeface="Calibri" panose="020F0502020204030204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Right Arrow 7">
                <a:extLst>
                  <a:ext uri="{FF2B5EF4-FFF2-40B4-BE49-F238E27FC236}">
                    <a16:creationId xmlns:a16="http://schemas.microsoft.com/office/drawing/2014/main" id="{B0D771BF-8E20-C8A6-709C-83C5AA3FD5D8}"/>
                  </a:ext>
                </a:extLst>
              </p:cNvPr>
              <p:cNvSpPr/>
              <p:nvPr/>
            </p:nvSpPr>
            <p:spPr>
              <a:xfrm rot="5400000" flipV="1">
                <a:off x="9671102" y="3327317"/>
                <a:ext cx="358395" cy="300913"/>
              </a:xfrm>
              <a:prstGeom prst="rightArrow">
                <a:avLst/>
              </a:prstGeom>
              <a:solidFill>
                <a:schemeClr val="tx2">
                  <a:lumMod val="25000"/>
                  <a:lumOff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7054A00F-1F25-E639-98D0-CB91BDBC3FF0}"/>
                  </a:ext>
                </a:extLst>
              </p:cNvPr>
              <p:cNvSpPr/>
              <p:nvPr/>
            </p:nvSpPr>
            <p:spPr>
              <a:xfrm>
                <a:off x="9492501" y="5202100"/>
                <a:ext cx="2283916" cy="596114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Circular Data Buffer</a:t>
                </a:r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FBDC7055-B385-0C2F-3391-BD21F780F96E}"/>
                  </a:ext>
                </a:extLst>
              </p:cNvPr>
              <p:cNvSpPr/>
              <p:nvPr/>
            </p:nvSpPr>
            <p:spPr>
              <a:xfrm>
                <a:off x="6261251" y="5214101"/>
                <a:ext cx="2283917" cy="596114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Synchronization Unit</a:t>
                </a:r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A6EB45BC-0137-0F62-3104-3D45F468C335}"/>
                  </a:ext>
                </a:extLst>
              </p:cNvPr>
              <p:cNvSpPr/>
              <p:nvPr/>
            </p:nvSpPr>
            <p:spPr>
              <a:xfrm>
                <a:off x="3334614" y="5202100"/>
                <a:ext cx="2040595" cy="596114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Digital I/O</a:t>
                </a:r>
              </a:p>
            </p:txBody>
          </p:sp>
          <p:sp>
            <p:nvSpPr>
              <p:cNvPr id="17" name="Right Arrow 27">
                <a:extLst>
                  <a:ext uri="{FF2B5EF4-FFF2-40B4-BE49-F238E27FC236}">
                    <a16:creationId xmlns:a16="http://schemas.microsoft.com/office/drawing/2014/main" id="{310F70F3-0B09-9EFF-FF68-F25B6D6D9EAB}"/>
                  </a:ext>
                </a:extLst>
              </p:cNvPr>
              <p:cNvSpPr/>
              <p:nvPr/>
            </p:nvSpPr>
            <p:spPr>
              <a:xfrm rot="10800000" flipV="1">
                <a:off x="8717681" y="5366293"/>
                <a:ext cx="606671" cy="291730"/>
              </a:xfrm>
              <a:prstGeom prst="rightArrow">
                <a:avLst/>
              </a:prstGeom>
              <a:solidFill>
                <a:schemeClr val="tx2">
                  <a:lumMod val="25000"/>
                  <a:lumOff val="75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Right Arrow 29">
                <a:extLst>
                  <a:ext uri="{FF2B5EF4-FFF2-40B4-BE49-F238E27FC236}">
                    <a16:creationId xmlns:a16="http://schemas.microsoft.com/office/drawing/2014/main" id="{9DE11D70-9740-972F-4A26-2B173789E196}"/>
                  </a:ext>
                </a:extLst>
              </p:cNvPr>
              <p:cNvSpPr/>
              <p:nvPr/>
            </p:nvSpPr>
            <p:spPr>
              <a:xfrm rot="10800000" flipV="1">
                <a:off x="5505259" y="5366294"/>
                <a:ext cx="606671" cy="291730"/>
              </a:xfrm>
              <a:prstGeom prst="rightArrow">
                <a:avLst/>
              </a:prstGeom>
              <a:solidFill>
                <a:schemeClr val="tx2">
                  <a:lumMod val="25000"/>
                  <a:lumOff val="75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80739BBB-F849-4FF3-799C-52493B03DA86}"/>
                  </a:ext>
                </a:extLst>
              </p:cNvPr>
              <p:cNvSpPr/>
              <p:nvPr/>
            </p:nvSpPr>
            <p:spPr>
              <a:xfrm>
                <a:off x="1598537" y="4785221"/>
                <a:ext cx="1254347" cy="1181210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800" dirty="0">
                    <a:solidFill>
                      <a:schemeClr val="tx1"/>
                    </a:solidFill>
                  </a:rPr>
                  <a:t>Intan I/O Expander</a:t>
                </a:r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9CFA2415-446F-9E17-B4F7-A0A3F46D3322}"/>
                  </a:ext>
                </a:extLst>
              </p:cNvPr>
              <p:cNvSpPr/>
              <p:nvPr/>
            </p:nvSpPr>
            <p:spPr>
              <a:xfrm>
                <a:off x="3191929" y="385544"/>
                <a:ext cx="8894139" cy="3995211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AA37A37-9A85-CEE9-4306-FAE364DCF5EE}"/>
                  </a:ext>
                </a:extLst>
              </p:cNvPr>
              <p:cNvSpPr txBox="1"/>
              <p:nvPr/>
            </p:nvSpPr>
            <p:spPr>
              <a:xfrm>
                <a:off x="6721990" y="523259"/>
                <a:ext cx="1768350" cy="3643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/>
                  <a:t>VWM Software</a:t>
                </a:r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19DEF4C1-5BC4-41B4-448B-D110C715FF01}"/>
                  </a:ext>
                </a:extLst>
              </p:cNvPr>
              <p:cNvSpPr/>
              <p:nvPr/>
            </p:nvSpPr>
            <p:spPr>
              <a:xfrm>
                <a:off x="3191929" y="4528277"/>
                <a:ext cx="8894139" cy="1668983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7DA5A9AE-AC46-75AE-1CB1-A0E4C8C982B3}"/>
                  </a:ext>
                </a:extLst>
              </p:cNvPr>
              <p:cNvSpPr/>
              <p:nvPr/>
            </p:nvSpPr>
            <p:spPr>
              <a:xfrm>
                <a:off x="53819" y="385544"/>
                <a:ext cx="2988437" cy="5813785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ight Arrow 8">
                <a:extLst>
                  <a:ext uri="{FF2B5EF4-FFF2-40B4-BE49-F238E27FC236}">
                    <a16:creationId xmlns:a16="http://schemas.microsoft.com/office/drawing/2014/main" id="{32A3B110-B885-89A9-FBC0-6BF8A1748E68}"/>
                  </a:ext>
                </a:extLst>
              </p:cNvPr>
              <p:cNvSpPr/>
              <p:nvPr/>
            </p:nvSpPr>
            <p:spPr>
              <a:xfrm rot="5400000" flipV="1">
                <a:off x="10177524" y="4600097"/>
                <a:ext cx="800754" cy="291730"/>
              </a:xfrm>
              <a:prstGeom prst="rightArrow">
                <a:avLst/>
              </a:prstGeom>
              <a:solidFill>
                <a:schemeClr val="tx2">
                  <a:lumMod val="25000"/>
                  <a:lumOff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8155941B-BB44-9CED-B0FC-6990D53707D2}"/>
                  </a:ext>
                </a:extLst>
              </p:cNvPr>
              <p:cNvSpPr txBox="1"/>
              <p:nvPr/>
            </p:nvSpPr>
            <p:spPr>
              <a:xfrm>
                <a:off x="822769" y="567052"/>
                <a:ext cx="1594452" cy="3643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/>
                  <a:t>Intan System</a:t>
                </a: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AB3A130A-06CF-3447-13BF-B03EDE867839}"/>
                  </a:ext>
                </a:extLst>
              </p:cNvPr>
              <p:cNvSpPr txBox="1"/>
              <p:nvPr/>
            </p:nvSpPr>
            <p:spPr>
              <a:xfrm>
                <a:off x="6689417" y="4540204"/>
                <a:ext cx="1868370" cy="3643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/>
                  <a:t>Microcontroller</a:t>
                </a:r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3692C8CD-FDE1-DE46-0AAB-14BDFB217036}"/>
                  </a:ext>
                </a:extLst>
              </p:cNvPr>
              <p:cNvSpPr/>
              <p:nvPr/>
            </p:nvSpPr>
            <p:spPr>
              <a:xfrm>
                <a:off x="139023" y="1129688"/>
                <a:ext cx="1284567" cy="660539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Target MEA</a:t>
                </a:r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9DF90B24-054B-5DEE-CC7A-8B1B4382F798}"/>
                  </a:ext>
                </a:extLst>
              </p:cNvPr>
              <p:cNvSpPr/>
              <p:nvPr/>
            </p:nvSpPr>
            <p:spPr>
              <a:xfrm>
                <a:off x="154826" y="5302195"/>
                <a:ext cx="1268764" cy="660540"/>
              </a:xfrm>
              <a:prstGeom prst="rect">
                <a:avLst/>
              </a:prstGeom>
              <a:solidFill>
                <a:srgbClr val="0070C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Source MEA</a:t>
                </a: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19E879CB-9D17-53D8-ADBA-9E0DCB900942}"/>
                  </a:ext>
                </a:extLst>
              </p:cNvPr>
              <p:cNvSpPr txBox="1"/>
              <p:nvPr/>
            </p:nvSpPr>
            <p:spPr>
              <a:xfrm>
                <a:off x="1560577" y="2452043"/>
                <a:ext cx="61145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USB</a:t>
                </a:r>
                <a:r>
                  <a:rPr lang="en-US" dirty="0">
                    <a:effectLst/>
                  </a:rPr>
                  <a:t> </a:t>
                </a:r>
                <a:endParaRPr lang="en-US" dirty="0"/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B636B678-F3FE-3F35-933D-AF6495F5DE12}"/>
                  </a:ext>
                </a:extLst>
              </p:cNvPr>
              <p:cNvSpPr txBox="1"/>
              <p:nvPr/>
            </p:nvSpPr>
            <p:spPr>
              <a:xfrm>
                <a:off x="10657068" y="4516861"/>
                <a:ext cx="57303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USB</a:t>
                </a:r>
                <a:r>
                  <a:rPr lang="en-US" dirty="0">
                    <a:effectLst/>
                  </a:rPr>
                  <a:t> </a:t>
                </a:r>
                <a:endParaRPr lang="en-US" dirty="0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12970A8E-A277-AA48-4F60-4183C3AB3887}"/>
                  </a:ext>
                </a:extLst>
              </p:cNvPr>
              <p:cNvSpPr/>
              <p:nvPr/>
            </p:nvSpPr>
            <p:spPr>
              <a:xfrm>
                <a:off x="214804" y="2414304"/>
                <a:ext cx="902391" cy="1038267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Head stages A-B</a:t>
                </a:r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72CACC87-318A-DB3D-6A8E-CF94ECF72ECC}"/>
                  </a:ext>
                </a:extLst>
              </p:cNvPr>
              <p:cNvSpPr/>
              <p:nvPr/>
            </p:nvSpPr>
            <p:spPr>
              <a:xfrm>
                <a:off x="209165" y="3673150"/>
                <a:ext cx="922205" cy="1038267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Head stages C-D</a:t>
                </a:r>
              </a:p>
            </p:txBody>
          </p:sp>
          <p:sp>
            <p:nvSpPr>
              <p:cNvPr id="33" name="Up-Down Arrow 58">
                <a:extLst>
                  <a:ext uri="{FF2B5EF4-FFF2-40B4-BE49-F238E27FC236}">
                    <a16:creationId xmlns:a16="http://schemas.microsoft.com/office/drawing/2014/main" id="{98A0474A-2C9C-E8D4-BEFB-B5B7F67FA282}"/>
                  </a:ext>
                </a:extLst>
              </p:cNvPr>
              <p:cNvSpPr/>
              <p:nvPr/>
            </p:nvSpPr>
            <p:spPr>
              <a:xfrm rot="10800000">
                <a:off x="587768" y="1844353"/>
                <a:ext cx="291732" cy="513460"/>
              </a:xfrm>
              <a:prstGeom prst="upDownArrow">
                <a:avLst>
                  <a:gd name="adj1" fmla="val 42164"/>
                  <a:gd name="adj2" fmla="val 50000"/>
                </a:avLst>
              </a:prstGeom>
              <a:solidFill>
                <a:schemeClr val="tx2">
                  <a:lumMod val="25000"/>
                  <a:lumOff val="75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Right Arrow 59">
                <a:extLst>
                  <a:ext uri="{FF2B5EF4-FFF2-40B4-BE49-F238E27FC236}">
                    <a16:creationId xmlns:a16="http://schemas.microsoft.com/office/drawing/2014/main" id="{B17C2220-21F6-E934-038F-46088B1D4120}"/>
                  </a:ext>
                </a:extLst>
              </p:cNvPr>
              <p:cNvSpPr/>
              <p:nvPr/>
            </p:nvSpPr>
            <p:spPr>
              <a:xfrm rot="16200000" flipV="1">
                <a:off x="494735" y="4860941"/>
                <a:ext cx="477798" cy="291730"/>
              </a:xfrm>
              <a:prstGeom prst="rightArrow">
                <a:avLst/>
              </a:prstGeom>
              <a:solidFill>
                <a:schemeClr val="tx2">
                  <a:lumMod val="25000"/>
                  <a:lumOff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42507D74-B434-3747-7F4E-49C005C62075}"/>
                  </a:ext>
                </a:extLst>
              </p:cNvPr>
              <p:cNvSpPr txBox="1"/>
              <p:nvPr/>
            </p:nvSpPr>
            <p:spPr>
              <a:xfrm>
                <a:off x="1162803" y="3405657"/>
                <a:ext cx="57102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>
                    <a:latin typeface="Calibri" panose="020F0502020204030204" pitchFamily="34" charset="0"/>
                    <a:cs typeface="Arial" panose="020B0604020202020204" pitchFamily="34" charset="0"/>
                  </a:rPr>
                  <a:t>SPI</a:t>
                </a:r>
                <a:r>
                  <a:rPr lang="en-US">
                    <a:effectLst/>
                  </a:rPr>
                  <a:t> </a:t>
                </a:r>
                <a:endParaRPr lang="en-US"/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A2D6C4FC-B331-8774-8940-DF9545A52E6B}"/>
                  </a:ext>
                </a:extLst>
              </p:cNvPr>
              <p:cNvSpPr txBox="1"/>
              <p:nvPr/>
            </p:nvSpPr>
            <p:spPr>
              <a:xfrm>
                <a:off x="2802466" y="2057444"/>
                <a:ext cx="546059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TCP</a:t>
                </a:r>
                <a:r>
                  <a:rPr lang="en-US" dirty="0">
                    <a:effectLst/>
                  </a:rPr>
                  <a:t> </a:t>
                </a:r>
                <a:endParaRPr lang="en-US" dirty="0"/>
              </a:p>
            </p:txBody>
          </p:sp>
        </p:grpSp>
        <p:sp>
          <p:nvSpPr>
            <p:cNvPr id="6" name="Rectangle: Rounded Corners 654">
              <a:extLst>
                <a:ext uri="{FF2B5EF4-FFF2-40B4-BE49-F238E27FC236}">
                  <a16:creationId xmlns:a16="http://schemas.microsoft.com/office/drawing/2014/main" id="{7F528FBE-E84E-35CF-C54E-7341AE229034}"/>
                </a:ext>
              </a:extLst>
            </p:cNvPr>
            <p:cNvSpPr/>
            <p:nvPr/>
          </p:nvSpPr>
          <p:spPr>
            <a:xfrm>
              <a:off x="1160558" y="5532642"/>
              <a:ext cx="12022932" cy="6189458"/>
            </a:xfrm>
            <a:prstGeom prst="roundRect">
              <a:avLst>
                <a:gd name="adj" fmla="val 3415"/>
              </a:avLst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tIns="0" bIns="0" rtlCol="0" anchor="ctr"/>
            <a:lstStyle/>
            <a:p>
              <a:pPr>
                <a:buFont typeface="Arial" panose="020B0604020202020204" pitchFamily="34" charset="0"/>
                <a:buChar char="•"/>
              </a:pPr>
              <a:endParaRPr lang="en-US" sz="1600">
                <a:ln w="28575">
                  <a:solidFill>
                    <a:schemeClr val="tx1"/>
                  </a:solidFill>
                </a:ln>
                <a:solidFill>
                  <a:schemeClr val="tx1"/>
                </a:solidFill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A86374D-808C-73E5-E234-56C0326EFDA8}"/>
                </a:ext>
              </a:extLst>
            </p:cNvPr>
            <p:cNvSpPr/>
            <p:nvPr/>
          </p:nvSpPr>
          <p:spPr>
            <a:xfrm>
              <a:off x="1486979" y="5575355"/>
              <a:ext cx="283584" cy="9233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5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a</a:t>
              </a:r>
              <a:endParaRPr lang="en-US" sz="54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sp>
        <p:nvSpPr>
          <p:cNvPr id="45" name="Rectangle 44">
            <a:extLst>
              <a:ext uri="{FF2B5EF4-FFF2-40B4-BE49-F238E27FC236}">
                <a16:creationId xmlns:a16="http://schemas.microsoft.com/office/drawing/2014/main" id="{7994A9E7-CA02-80FE-79EE-E8AECF95A1AE}"/>
              </a:ext>
            </a:extLst>
          </p:cNvPr>
          <p:cNvSpPr/>
          <p:nvPr/>
        </p:nvSpPr>
        <p:spPr>
          <a:xfrm>
            <a:off x="4609703" y="2721401"/>
            <a:ext cx="916537" cy="635674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TCP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881E7276-0707-97D9-6CE5-5C6084867502}"/>
              </a:ext>
            </a:extLst>
          </p:cNvPr>
          <p:cNvSpPr/>
          <p:nvPr/>
        </p:nvSpPr>
        <p:spPr>
          <a:xfrm>
            <a:off x="11747819" y="2883325"/>
            <a:ext cx="988907" cy="1604311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Save Data (Binary)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38F200E0-3179-AC7A-A665-72F85BBD47BD}"/>
              </a:ext>
            </a:extLst>
          </p:cNvPr>
          <p:cNvSpPr/>
          <p:nvPr/>
        </p:nvSpPr>
        <p:spPr>
          <a:xfrm>
            <a:off x="2792836" y="4212147"/>
            <a:ext cx="1225683" cy="1197615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chemeClr val="tx1"/>
                </a:solidFill>
              </a:rPr>
              <a:t>Intan Controller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A8913F62-3A63-078F-867C-5F63BDB5C1A4}"/>
              </a:ext>
            </a:extLst>
          </p:cNvPr>
          <p:cNvSpPr/>
          <p:nvPr/>
        </p:nvSpPr>
        <p:spPr>
          <a:xfrm>
            <a:off x="2786680" y="2319939"/>
            <a:ext cx="1227176" cy="1197615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Intan RHX Software</a:t>
            </a:r>
          </a:p>
        </p:txBody>
      </p:sp>
      <p:sp>
        <p:nvSpPr>
          <p:cNvPr id="49" name="Up-Down Arrow 61">
            <a:extLst>
              <a:ext uri="{FF2B5EF4-FFF2-40B4-BE49-F238E27FC236}">
                <a16:creationId xmlns:a16="http://schemas.microsoft.com/office/drawing/2014/main" id="{52919F76-00C4-F196-E2D0-1040B1817443}"/>
              </a:ext>
            </a:extLst>
          </p:cNvPr>
          <p:cNvSpPr/>
          <p:nvPr/>
        </p:nvSpPr>
        <p:spPr>
          <a:xfrm rot="5400000">
            <a:off x="2408099" y="4270141"/>
            <a:ext cx="295784" cy="393419"/>
          </a:xfrm>
          <a:prstGeom prst="upDownArrow">
            <a:avLst>
              <a:gd name="adj1" fmla="val 36600"/>
              <a:gd name="adj2" fmla="val 30409"/>
            </a:avLst>
          </a:prstGeom>
          <a:solidFill>
            <a:schemeClr val="tx2">
              <a:lumMod val="25000"/>
              <a:lumOff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1" name="Right Arrow 24">
            <a:extLst>
              <a:ext uri="{FF2B5EF4-FFF2-40B4-BE49-F238E27FC236}">
                <a16:creationId xmlns:a16="http://schemas.microsoft.com/office/drawing/2014/main" id="{7502D191-8832-68BD-6CF3-F97B68344FE1}"/>
              </a:ext>
            </a:extLst>
          </p:cNvPr>
          <p:cNvSpPr/>
          <p:nvPr/>
        </p:nvSpPr>
        <p:spPr>
          <a:xfrm rot="10800000" flipV="1">
            <a:off x="4054249" y="6546659"/>
            <a:ext cx="374288" cy="374461"/>
          </a:xfrm>
          <a:prstGeom prst="rightArrow">
            <a:avLst/>
          </a:prstGeom>
          <a:solidFill>
            <a:schemeClr val="tx2">
              <a:lumMod val="25000"/>
              <a:lumOff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Arrow: Bent-Up 42">
            <a:extLst>
              <a:ext uri="{FF2B5EF4-FFF2-40B4-BE49-F238E27FC236}">
                <a16:creationId xmlns:a16="http://schemas.microsoft.com/office/drawing/2014/main" id="{948E87A0-294B-DEBB-B30F-98FE1182FDD9}"/>
              </a:ext>
            </a:extLst>
          </p:cNvPr>
          <p:cNvSpPr/>
          <p:nvPr/>
        </p:nvSpPr>
        <p:spPr>
          <a:xfrm flipH="1">
            <a:off x="3738899" y="3606904"/>
            <a:ext cx="809107" cy="498880"/>
          </a:xfrm>
          <a:prstGeom prst="bentUpArrow">
            <a:avLst>
              <a:gd name="adj1" fmla="val 27165"/>
              <a:gd name="adj2" fmla="val 34630"/>
              <a:gd name="adj3" fmla="val 28686"/>
            </a:avLst>
          </a:prstGeom>
          <a:solidFill>
            <a:schemeClr val="tx2">
              <a:lumMod val="25000"/>
              <a:lumOff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11E05386-902E-AB26-D198-3FE23E5575E2}"/>
              </a:ext>
            </a:extLst>
          </p:cNvPr>
          <p:cNvSpPr/>
          <p:nvPr/>
        </p:nvSpPr>
        <p:spPr>
          <a:xfrm>
            <a:off x="6005201" y="3917790"/>
            <a:ext cx="977575" cy="1535049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>
                <a:solidFill>
                  <a:schemeClr val="tx1"/>
                </a:solidFill>
                <a:latin typeface="Calibri" panose="020F0502020204030204"/>
              </a:rPr>
              <a:t>Save Settings (JSON)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7D6B350C-50CD-4725-9492-A3B02EC77FF7}"/>
              </a:ext>
            </a:extLst>
          </p:cNvPr>
          <p:cNvSpPr/>
          <p:nvPr/>
        </p:nvSpPr>
        <p:spPr>
          <a:xfrm>
            <a:off x="4607009" y="3917790"/>
            <a:ext cx="1172912" cy="635674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Command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TCP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1A15251B-D8BF-576C-828D-8BDC91048F9F}"/>
              </a:ext>
            </a:extLst>
          </p:cNvPr>
          <p:cNvSpPr/>
          <p:nvPr/>
        </p:nvSpPr>
        <p:spPr>
          <a:xfrm>
            <a:off x="4614911" y="4803544"/>
            <a:ext cx="1172912" cy="635674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User Interface</a:t>
            </a:r>
          </a:p>
        </p:txBody>
      </p:sp>
      <p:sp>
        <p:nvSpPr>
          <p:cNvPr id="56" name="Right Arrow 17">
            <a:extLst>
              <a:ext uri="{FF2B5EF4-FFF2-40B4-BE49-F238E27FC236}">
                <a16:creationId xmlns:a16="http://schemas.microsoft.com/office/drawing/2014/main" id="{1FFB38F5-2A70-EC51-E0B3-2BA947EF897E}"/>
              </a:ext>
            </a:extLst>
          </p:cNvPr>
          <p:cNvSpPr/>
          <p:nvPr/>
        </p:nvSpPr>
        <p:spPr>
          <a:xfrm flipV="1">
            <a:off x="9830492" y="3733383"/>
            <a:ext cx="374288" cy="368814"/>
          </a:xfrm>
          <a:prstGeom prst="rightArrow">
            <a:avLst/>
          </a:prstGeom>
          <a:solidFill>
            <a:schemeClr val="tx2">
              <a:lumMod val="25000"/>
              <a:lumOff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Right Arrow 17">
            <a:extLst>
              <a:ext uri="{FF2B5EF4-FFF2-40B4-BE49-F238E27FC236}">
                <a16:creationId xmlns:a16="http://schemas.microsoft.com/office/drawing/2014/main" id="{7FCFFA10-ADD1-1181-49EF-9F8D323687D1}"/>
              </a:ext>
            </a:extLst>
          </p:cNvPr>
          <p:cNvSpPr/>
          <p:nvPr/>
        </p:nvSpPr>
        <p:spPr>
          <a:xfrm flipV="1">
            <a:off x="8418939" y="3514593"/>
            <a:ext cx="374288" cy="368814"/>
          </a:xfrm>
          <a:prstGeom prst="rightArrow">
            <a:avLst/>
          </a:prstGeom>
          <a:solidFill>
            <a:schemeClr val="tx2">
              <a:lumMod val="25000"/>
              <a:lumOff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Right Arrow 17">
            <a:extLst>
              <a:ext uri="{FF2B5EF4-FFF2-40B4-BE49-F238E27FC236}">
                <a16:creationId xmlns:a16="http://schemas.microsoft.com/office/drawing/2014/main" id="{A29B6E62-F354-2166-FC26-8868A6E7AF00}"/>
              </a:ext>
            </a:extLst>
          </p:cNvPr>
          <p:cNvSpPr/>
          <p:nvPr/>
        </p:nvSpPr>
        <p:spPr>
          <a:xfrm flipV="1">
            <a:off x="6955903" y="2884620"/>
            <a:ext cx="374288" cy="368814"/>
          </a:xfrm>
          <a:prstGeom prst="rightArrow">
            <a:avLst/>
          </a:prstGeom>
          <a:solidFill>
            <a:schemeClr val="tx2">
              <a:lumMod val="25000"/>
              <a:lumOff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Right Arrow 17">
            <a:extLst>
              <a:ext uri="{FF2B5EF4-FFF2-40B4-BE49-F238E27FC236}">
                <a16:creationId xmlns:a16="http://schemas.microsoft.com/office/drawing/2014/main" id="{D8DC3EA7-8618-BD54-32C3-41F97570DCCB}"/>
              </a:ext>
            </a:extLst>
          </p:cNvPr>
          <p:cNvSpPr/>
          <p:nvPr/>
        </p:nvSpPr>
        <p:spPr>
          <a:xfrm flipV="1">
            <a:off x="5573895" y="2848480"/>
            <a:ext cx="374288" cy="368814"/>
          </a:xfrm>
          <a:prstGeom prst="rightArrow">
            <a:avLst/>
          </a:prstGeom>
          <a:solidFill>
            <a:schemeClr val="tx2">
              <a:lumMod val="25000"/>
              <a:lumOff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Right Arrow 17">
            <a:extLst>
              <a:ext uri="{FF2B5EF4-FFF2-40B4-BE49-F238E27FC236}">
                <a16:creationId xmlns:a16="http://schemas.microsoft.com/office/drawing/2014/main" id="{708F3C04-0B2A-D00C-F5C1-2F1716DC4C25}"/>
              </a:ext>
            </a:extLst>
          </p:cNvPr>
          <p:cNvSpPr/>
          <p:nvPr/>
        </p:nvSpPr>
        <p:spPr>
          <a:xfrm flipV="1">
            <a:off x="4098846" y="2847184"/>
            <a:ext cx="374288" cy="368814"/>
          </a:xfrm>
          <a:prstGeom prst="rightArrow">
            <a:avLst/>
          </a:prstGeom>
          <a:solidFill>
            <a:schemeClr val="tx2">
              <a:lumMod val="25000"/>
              <a:lumOff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Up-Down Arrow 58">
            <a:extLst>
              <a:ext uri="{FF2B5EF4-FFF2-40B4-BE49-F238E27FC236}">
                <a16:creationId xmlns:a16="http://schemas.microsoft.com/office/drawing/2014/main" id="{376A729A-FD1A-94FF-7D98-2AAE72583B48}"/>
              </a:ext>
            </a:extLst>
          </p:cNvPr>
          <p:cNvSpPr/>
          <p:nvPr/>
        </p:nvSpPr>
        <p:spPr>
          <a:xfrm rot="10800000">
            <a:off x="3261471" y="3602205"/>
            <a:ext cx="284087" cy="520591"/>
          </a:xfrm>
          <a:prstGeom prst="upDownArrow">
            <a:avLst>
              <a:gd name="adj1" fmla="val 42164"/>
              <a:gd name="adj2" fmla="val 50000"/>
            </a:avLst>
          </a:prstGeom>
          <a:solidFill>
            <a:schemeClr val="tx2">
              <a:lumMod val="25000"/>
              <a:lumOff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2" name="Up-Down Arrow 61">
            <a:extLst>
              <a:ext uri="{FF2B5EF4-FFF2-40B4-BE49-F238E27FC236}">
                <a16:creationId xmlns:a16="http://schemas.microsoft.com/office/drawing/2014/main" id="{3DEC893C-A971-43A3-B7D4-1013A51FD7E9}"/>
              </a:ext>
            </a:extLst>
          </p:cNvPr>
          <p:cNvSpPr/>
          <p:nvPr/>
        </p:nvSpPr>
        <p:spPr>
          <a:xfrm rot="5400000">
            <a:off x="2423693" y="4897180"/>
            <a:ext cx="295784" cy="393419"/>
          </a:xfrm>
          <a:prstGeom prst="upDownArrow">
            <a:avLst>
              <a:gd name="adj1" fmla="val 36600"/>
              <a:gd name="adj2" fmla="val 30409"/>
            </a:avLst>
          </a:prstGeom>
          <a:solidFill>
            <a:schemeClr val="tx2">
              <a:lumMod val="25000"/>
              <a:lumOff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84070A6-6E24-7911-D8D2-18300B2C7F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01D23-7492-5342-B70C-5EA56B450753}" type="slidenum">
              <a:rPr lang="en-US" smtClean="0"/>
              <a:t>17</a:t>
            </a:fld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78D4261-8C8B-3895-7C4C-FB2D41CEAAC9}"/>
              </a:ext>
            </a:extLst>
          </p:cNvPr>
          <p:cNvSpPr txBox="1">
            <a:spLocks/>
          </p:cNvSpPr>
          <p:nvPr/>
        </p:nvSpPr>
        <p:spPr>
          <a:xfrm>
            <a:off x="489811" y="-235344"/>
            <a:ext cx="12618720" cy="159067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10972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 sz="3200" b="1"/>
            </a:pPr>
            <a:r>
              <a:rPr lang="en-US" sz="5000" b="1" dirty="0"/>
              <a:t>Details of the system:</a:t>
            </a:r>
          </a:p>
        </p:txBody>
      </p:sp>
      <p:sp>
        <p:nvSpPr>
          <p:cNvPr id="63" name="Right Arrow 24">
            <a:extLst>
              <a:ext uri="{FF2B5EF4-FFF2-40B4-BE49-F238E27FC236}">
                <a16:creationId xmlns:a16="http://schemas.microsoft.com/office/drawing/2014/main" id="{804EEA65-53A8-0BC2-AEAE-D8832A179EAD}"/>
              </a:ext>
            </a:extLst>
          </p:cNvPr>
          <p:cNvSpPr/>
          <p:nvPr/>
        </p:nvSpPr>
        <p:spPr>
          <a:xfrm rot="16200000" flipV="1">
            <a:off x="3173387" y="5554640"/>
            <a:ext cx="404664" cy="374461"/>
          </a:xfrm>
          <a:prstGeom prst="rightArrow">
            <a:avLst/>
          </a:prstGeom>
          <a:solidFill>
            <a:schemeClr val="tx2">
              <a:lumMod val="25000"/>
              <a:lumOff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403AF816-D253-B0B6-108E-D94B8DBA98A1}"/>
              </a:ext>
            </a:extLst>
          </p:cNvPr>
          <p:cNvSpPr/>
          <p:nvPr/>
        </p:nvSpPr>
        <p:spPr>
          <a:xfrm>
            <a:off x="7247591" y="6409336"/>
            <a:ext cx="2422090" cy="738887"/>
          </a:xfrm>
          <a:prstGeom prst="rect">
            <a:avLst/>
          </a:prstGeom>
          <a:noFill/>
          <a:ln w="76200">
            <a:solidFill>
              <a:srgbClr val="FF0000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516283"/>
                      <a:gd name="connsiteY0" fmla="*/ 0 h 1200803"/>
                      <a:gd name="connsiteX1" fmla="*/ 490265 w 1516283"/>
                      <a:gd name="connsiteY1" fmla="*/ 0 h 1200803"/>
                      <a:gd name="connsiteX2" fmla="*/ 995693 w 1516283"/>
                      <a:gd name="connsiteY2" fmla="*/ 0 h 1200803"/>
                      <a:gd name="connsiteX3" fmla="*/ 1516283 w 1516283"/>
                      <a:gd name="connsiteY3" fmla="*/ 0 h 1200803"/>
                      <a:gd name="connsiteX4" fmla="*/ 1516283 w 1516283"/>
                      <a:gd name="connsiteY4" fmla="*/ 412276 h 1200803"/>
                      <a:gd name="connsiteX5" fmla="*/ 1516283 w 1516283"/>
                      <a:gd name="connsiteY5" fmla="*/ 776519 h 1200803"/>
                      <a:gd name="connsiteX6" fmla="*/ 1516283 w 1516283"/>
                      <a:gd name="connsiteY6" fmla="*/ 1200803 h 1200803"/>
                      <a:gd name="connsiteX7" fmla="*/ 980530 w 1516283"/>
                      <a:gd name="connsiteY7" fmla="*/ 1200803 h 1200803"/>
                      <a:gd name="connsiteX8" fmla="*/ 444776 w 1516283"/>
                      <a:gd name="connsiteY8" fmla="*/ 1200803 h 1200803"/>
                      <a:gd name="connsiteX9" fmla="*/ 0 w 1516283"/>
                      <a:gd name="connsiteY9" fmla="*/ 1200803 h 1200803"/>
                      <a:gd name="connsiteX10" fmla="*/ 0 w 1516283"/>
                      <a:gd name="connsiteY10" fmla="*/ 812543 h 1200803"/>
                      <a:gd name="connsiteX11" fmla="*/ 0 w 1516283"/>
                      <a:gd name="connsiteY11" fmla="*/ 412276 h 1200803"/>
                      <a:gd name="connsiteX12" fmla="*/ 0 w 1516283"/>
                      <a:gd name="connsiteY12" fmla="*/ 0 h 12008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516283" h="1200803" fill="none" extrusionOk="0">
                        <a:moveTo>
                          <a:pt x="0" y="0"/>
                        </a:moveTo>
                        <a:cubicBezTo>
                          <a:pt x="186733" y="-4823"/>
                          <a:pt x="385003" y="53794"/>
                          <a:pt x="490265" y="0"/>
                        </a:cubicBezTo>
                        <a:cubicBezTo>
                          <a:pt x="595527" y="-53794"/>
                          <a:pt x="871452" y="3699"/>
                          <a:pt x="995693" y="0"/>
                        </a:cubicBezTo>
                        <a:cubicBezTo>
                          <a:pt x="1119934" y="-3699"/>
                          <a:pt x="1387649" y="28806"/>
                          <a:pt x="1516283" y="0"/>
                        </a:cubicBezTo>
                        <a:cubicBezTo>
                          <a:pt x="1528968" y="109113"/>
                          <a:pt x="1474579" y="298371"/>
                          <a:pt x="1516283" y="412276"/>
                        </a:cubicBezTo>
                        <a:cubicBezTo>
                          <a:pt x="1557987" y="526181"/>
                          <a:pt x="1492771" y="673333"/>
                          <a:pt x="1516283" y="776519"/>
                        </a:cubicBezTo>
                        <a:cubicBezTo>
                          <a:pt x="1539795" y="879705"/>
                          <a:pt x="1472908" y="1025810"/>
                          <a:pt x="1516283" y="1200803"/>
                        </a:cubicBezTo>
                        <a:cubicBezTo>
                          <a:pt x="1312099" y="1218267"/>
                          <a:pt x="1203543" y="1181810"/>
                          <a:pt x="980530" y="1200803"/>
                        </a:cubicBezTo>
                        <a:cubicBezTo>
                          <a:pt x="757517" y="1219796"/>
                          <a:pt x="683614" y="1143582"/>
                          <a:pt x="444776" y="1200803"/>
                        </a:cubicBezTo>
                        <a:cubicBezTo>
                          <a:pt x="205938" y="1258024"/>
                          <a:pt x="91438" y="1195739"/>
                          <a:pt x="0" y="1200803"/>
                        </a:cubicBezTo>
                        <a:cubicBezTo>
                          <a:pt x="-21991" y="1062625"/>
                          <a:pt x="5671" y="929100"/>
                          <a:pt x="0" y="812543"/>
                        </a:cubicBezTo>
                        <a:cubicBezTo>
                          <a:pt x="-5671" y="695986"/>
                          <a:pt x="17156" y="517317"/>
                          <a:pt x="0" y="412276"/>
                        </a:cubicBezTo>
                        <a:cubicBezTo>
                          <a:pt x="-17156" y="307235"/>
                          <a:pt x="35760" y="83570"/>
                          <a:pt x="0" y="0"/>
                        </a:cubicBezTo>
                        <a:close/>
                      </a:path>
                      <a:path w="1516283" h="1200803" stroke="0" extrusionOk="0">
                        <a:moveTo>
                          <a:pt x="0" y="0"/>
                        </a:moveTo>
                        <a:cubicBezTo>
                          <a:pt x="162817" y="-44601"/>
                          <a:pt x="264403" y="28013"/>
                          <a:pt x="490265" y="0"/>
                        </a:cubicBezTo>
                        <a:cubicBezTo>
                          <a:pt x="716127" y="-28013"/>
                          <a:pt x="799086" y="4869"/>
                          <a:pt x="950204" y="0"/>
                        </a:cubicBezTo>
                        <a:cubicBezTo>
                          <a:pt x="1101322" y="-4869"/>
                          <a:pt x="1318622" y="48799"/>
                          <a:pt x="1516283" y="0"/>
                        </a:cubicBezTo>
                        <a:cubicBezTo>
                          <a:pt x="1542446" y="156978"/>
                          <a:pt x="1511049" y="290342"/>
                          <a:pt x="1516283" y="388260"/>
                        </a:cubicBezTo>
                        <a:cubicBezTo>
                          <a:pt x="1521517" y="486178"/>
                          <a:pt x="1489344" y="603598"/>
                          <a:pt x="1516283" y="764511"/>
                        </a:cubicBezTo>
                        <a:cubicBezTo>
                          <a:pt x="1543222" y="925424"/>
                          <a:pt x="1511161" y="1059197"/>
                          <a:pt x="1516283" y="1200803"/>
                        </a:cubicBezTo>
                        <a:cubicBezTo>
                          <a:pt x="1333230" y="1245241"/>
                          <a:pt x="1134541" y="1191387"/>
                          <a:pt x="1010855" y="1200803"/>
                        </a:cubicBezTo>
                        <a:cubicBezTo>
                          <a:pt x="887169" y="1210219"/>
                          <a:pt x="667947" y="1148691"/>
                          <a:pt x="475102" y="1200803"/>
                        </a:cubicBezTo>
                        <a:cubicBezTo>
                          <a:pt x="282257" y="1252915"/>
                          <a:pt x="97048" y="1185869"/>
                          <a:pt x="0" y="1200803"/>
                        </a:cubicBezTo>
                        <a:cubicBezTo>
                          <a:pt x="-47475" y="1014983"/>
                          <a:pt x="23556" y="979433"/>
                          <a:pt x="0" y="800535"/>
                        </a:cubicBezTo>
                        <a:cubicBezTo>
                          <a:pt x="-23556" y="621637"/>
                          <a:pt x="19138" y="495515"/>
                          <a:pt x="0" y="412276"/>
                        </a:cubicBezTo>
                        <a:cubicBezTo>
                          <a:pt x="-19138" y="329037"/>
                          <a:pt x="6260" y="88570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767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1C87D3-FEA8-D460-2960-261612319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 sz="3200" b="1"/>
            </a:pPr>
            <a:r>
              <a:rPr lang="en-US" sz="5000" b="1" dirty="0"/>
              <a:t>Synchronization Process: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0EE963-BFFA-1E35-04EE-9E59C5B54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01D23-7492-5342-B70C-5EA56B450753}" type="slidenum">
              <a:rPr lang="en-US" smtClean="0"/>
              <a:t>18</a:t>
            </a:fld>
            <a:endParaRPr lang="en-US"/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F0AD3DF9-F60C-BCFE-3EF8-8BC844CA7988}"/>
              </a:ext>
            </a:extLst>
          </p:cNvPr>
          <p:cNvGrpSpPr/>
          <p:nvPr/>
        </p:nvGrpSpPr>
        <p:grpSpPr>
          <a:xfrm>
            <a:off x="4882140" y="4552950"/>
            <a:ext cx="8946476" cy="2631719"/>
            <a:chOff x="4882140" y="4552950"/>
            <a:chExt cx="8946476" cy="2631719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32E1B4E2-3993-B1B1-D62E-CBB117B51461}"/>
                </a:ext>
              </a:extLst>
            </p:cNvPr>
            <p:cNvGrpSpPr/>
            <p:nvPr/>
          </p:nvGrpSpPr>
          <p:grpSpPr>
            <a:xfrm>
              <a:off x="8677424" y="5689148"/>
              <a:ext cx="5082873" cy="418253"/>
              <a:chOff x="-443914" y="2433917"/>
              <a:chExt cx="5082873" cy="418253"/>
            </a:xfrm>
          </p:grpSpPr>
          <p:cxnSp>
            <p:nvCxnSpPr>
              <p:cNvPr id="6" name="Straight Connector 5">
                <a:extLst>
                  <a:ext uri="{FF2B5EF4-FFF2-40B4-BE49-F238E27FC236}">
                    <a16:creationId xmlns:a16="http://schemas.microsoft.com/office/drawing/2014/main" id="{ED44E1F5-262B-5CC1-82F3-BD05BC52CAE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3773" y="2433917"/>
                <a:ext cx="0" cy="243442"/>
              </a:xfrm>
              <a:prstGeom prst="line">
                <a:avLst/>
              </a:prstGeom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45451F65-CAE8-9649-4765-2896FA38C34F}"/>
                  </a:ext>
                </a:extLst>
              </p:cNvPr>
              <p:cNvSpPr/>
              <p:nvPr/>
            </p:nvSpPr>
            <p:spPr>
              <a:xfrm>
                <a:off x="4269045" y="2502547"/>
                <a:ext cx="369914" cy="349623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t</a:t>
                </a:r>
              </a:p>
            </p:txBody>
          </p:sp>
          <p:cxnSp>
            <p:nvCxnSpPr>
              <p:cNvPr id="8" name="Straight Arrow Connector 7">
                <a:extLst>
                  <a:ext uri="{FF2B5EF4-FFF2-40B4-BE49-F238E27FC236}">
                    <a16:creationId xmlns:a16="http://schemas.microsoft.com/office/drawing/2014/main" id="{8A3E48F6-9686-942F-78B5-421BBE7B36C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443914" y="2686592"/>
                <a:ext cx="4804019" cy="6802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D584B8F-DFB5-3CA4-CD5C-DB47E0D2FFD1}"/>
                </a:ext>
              </a:extLst>
            </p:cNvPr>
            <p:cNvSpPr/>
            <p:nvPr/>
          </p:nvSpPr>
          <p:spPr>
            <a:xfrm>
              <a:off x="9657498" y="4552950"/>
              <a:ext cx="2713824" cy="36307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Data Timing</a:t>
              </a: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A262473C-5B7A-9EC7-B7D9-940B3833FF52}"/>
                </a:ext>
              </a:extLst>
            </p:cNvPr>
            <p:cNvCxnSpPr>
              <a:cxnSpLocks/>
            </p:cNvCxnSpPr>
            <p:nvPr/>
          </p:nvCxnSpPr>
          <p:spPr>
            <a:xfrm>
              <a:off x="9613277" y="5695950"/>
              <a:ext cx="0" cy="243442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9141AFFC-E1F6-FE26-3FDC-4A296B32874A}"/>
                </a:ext>
              </a:extLst>
            </p:cNvPr>
            <p:cNvCxnSpPr>
              <a:cxnSpLocks/>
            </p:cNvCxnSpPr>
            <p:nvPr/>
          </p:nvCxnSpPr>
          <p:spPr>
            <a:xfrm>
              <a:off x="9841113" y="5695950"/>
              <a:ext cx="0" cy="243442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1498CE61-E08E-9017-EB8D-FF0AB0530FCF}"/>
                </a:ext>
              </a:extLst>
            </p:cNvPr>
            <p:cNvCxnSpPr>
              <a:cxnSpLocks/>
            </p:cNvCxnSpPr>
            <p:nvPr/>
          </p:nvCxnSpPr>
          <p:spPr>
            <a:xfrm>
              <a:off x="9935242" y="5695950"/>
              <a:ext cx="0" cy="243442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9C606C72-00BD-9519-3E0E-32064F46E71A}"/>
                </a:ext>
              </a:extLst>
            </p:cNvPr>
            <p:cNvCxnSpPr>
              <a:cxnSpLocks/>
            </p:cNvCxnSpPr>
            <p:nvPr/>
          </p:nvCxnSpPr>
          <p:spPr>
            <a:xfrm>
              <a:off x="10284866" y="5705183"/>
              <a:ext cx="0" cy="243442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4350D26B-E77B-8B95-4D31-24B04128E808}"/>
                </a:ext>
              </a:extLst>
            </p:cNvPr>
            <p:cNvCxnSpPr>
              <a:cxnSpLocks/>
            </p:cNvCxnSpPr>
            <p:nvPr/>
          </p:nvCxnSpPr>
          <p:spPr>
            <a:xfrm>
              <a:off x="10578460" y="5695950"/>
              <a:ext cx="0" cy="243442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2964A607-1BDC-C62E-9FC5-4C4C3CA337A3}"/>
                </a:ext>
              </a:extLst>
            </p:cNvPr>
            <p:cNvCxnSpPr>
              <a:cxnSpLocks/>
            </p:cNvCxnSpPr>
            <p:nvPr/>
          </p:nvCxnSpPr>
          <p:spPr>
            <a:xfrm>
              <a:off x="10818266" y="5705183"/>
              <a:ext cx="0" cy="243442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9F0F4553-82BA-5040-D516-2A88E9319EF2}"/>
                </a:ext>
              </a:extLst>
            </p:cNvPr>
            <p:cNvCxnSpPr>
              <a:cxnSpLocks/>
            </p:cNvCxnSpPr>
            <p:nvPr/>
          </p:nvCxnSpPr>
          <p:spPr>
            <a:xfrm>
              <a:off x="11286671" y="5695950"/>
              <a:ext cx="0" cy="243442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81E2C68E-0E4D-B495-294E-C20B6534ADFE}"/>
                </a:ext>
              </a:extLst>
            </p:cNvPr>
            <p:cNvCxnSpPr>
              <a:cxnSpLocks/>
            </p:cNvCxnSpPr>
            <p:nvPr/>
          </p:nvCxnSpPr>
          <p:spPr>
            <a:xfrm>
              <a:off x="11553371" y="5705183"/>
              <a:ext cx="0" cy="243442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B77AB95F-02B6-785C-91BC-27021C220B13}"/>
                </a:ext>
              </a:extLst>
            </p:cNvPr>
            <p:cNvCxnSpPr>
              <a:cxnSpLocks/>
            </p:cNvCxnSpPr>
            <p:nvPr/>
          </p:nvCxnSpPr>
          <p:spPr>
            <a:xfrm>
              <a:off x="12068842" y="5695950"/>
              <a:ext cx="0" cy="243442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E5AC99E2-4D92-9198-94B5-E85FA46719D1}"/>
                </a:ext>
              </a:extLst>
            </p:cNvPr>
            <p:cNvCxnSpPr>
              <a:cxnSpLocks/>
            </p:cNvCxnSpPr>
            <p:nvPr/>
          </p:nvCxnSpPr>
          <p:spPr>
            <a:xfrm>
              <a:off x="10392441" y="5939392"/>
              <a:ext cx="0" cy="243442"/>
            </a:xfrm>
            <a:prstGeom prst="line">
              <a:avLst/>
            </a:prstGeom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9F857F25-7B84-3505-4170-04DDFB3A859F}"/>
                </a:ext>
              </a:extLst>
            </p:cNvPr>
            <p:cNvCxnSpPr>
              <a:cxnSpLocks/>
            </p:cNvCxnSpPr>
            <p:nvPr/>
          </p:nvCxnSpPr>
          <p:spPr>
            <a:xfrm>
              <a:off x="8677424" y="5096062"/>
              <a:ext cx="0" cy="53115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858FD029-C923-8B50-B805-E0AA9996A97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392441" y="6231591"/>
              <a:ext cx="0" cy="546848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710B3DC9-42F2-3664-C7A8-8B7FF1D688C9}"/>
                </a:ext>
              </a:extLst>
            </p:cNvPr>
            <p:cNvCxnSpPr>
              <a:cxnSpLocks/>
            </p:cNvCxnSpPr>
            <p:nvPr/>
          </p:nvCxnSpPr>
          <p:spPr>
            <a:xfrm>
              <a:off x="10708365" y="5948625"/>
              <a:ext cx="0" cy="243442"/>
            </a:xfrm>
            <a:prstGeom prst="line">
              <a:avLst/>
            </a:prstGeom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299B8EA1-2C14-7DD1-139C-B66262B3447B}"/>
                </a:ext>
              </a:extLst>
            </p:cNvPr>
            <p:cNvCxnSpPr>
              <a:cxnSpLocks/>
            </p:cNvCxnSpPr>
            <p:nvPr/>
          </p:nvCxnSpPr>
          <p:spPr>
            <a:xfrm>
              <a:off x="11012504" y="5939392"/>
              <a:ext cx="0" cy="243442"/>
            </a:xfrm>
            <a:prstGeom prst="line">
              <a:avLst/>
            </a:prstGeom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6C6D1193-2598-ACBD-99C8-B2B1616E2A73}"/>
                </a:ext>
              </a:extLst>
            </p:cNvPr>
            <p:cNvCxnSpPr>
              <a:cxnSpLocks/>
            </p:cNvCxnSpPr>
            <p:nvPr/>
          </p:nvCxnSpPr>
          <p:spPr>
            <a:xfrm>
              <a:off x="11327762" y="5944990"/>
              <a:ext cx="0" cy="243442"/>
            </a:xfrm>
            <a:prstGeom prst="line">
              <a:avLst/>
            </a:prstGeom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477CBFB0-EAC3-7CD3-BCAD-00ABBCDBE823}"/>
                </a:ext>
              </a:extLst>
            </p:cNvPr>
            <p:cNvCxnSpPr>
              <a:cxnSpLocks/>
            </p:cNvCxnSpPr>
            <p:nvPr/>
          </p:nvCxnSpPr>
          <p:spPr>
            <a:xfrm>
              <a:off x="11645514" y="5939392"/>
              <a:ext cx="0" cy="243442"/>
            </a:xfrm>
            <a:prstGeom prst="line">
              <a:avLst/>
            </a:prstGeom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8656C466-EB8E-A8B3-191A-69589A34B7DB}"/>
                </a:ext>
              </a:extLst>
            </p:cNvPr>
            <p:cNvCxnSpPr>
              <a:cxnSpLocks/>
            </p:cNvCxnSpPr>
            <p:nvPr/>
          </p:nvCxnSpPr>
          <p:spPr>
            <a:xfrm>
              <a:off x="11946576" y="5939392"/>
              <a:ext cx="0" cy="243442"/>
            </a:xfrm>
            <a:prstGeom prst="line">
              <a:avLst/>
            </a:prstGeom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20C2BFED-D2AC-274D-CAA8-7177EA4962C7}"/>
                </a:ext>
              </a:extLst>
            </p:cNvPr>
            <p:cNvCxnSpPr>
              <a:cxnSpLocks/>
            </p:cNvCxnSpPr>
            <p:nvPr/>
          </p:nvCxnSpPr>
          <p:spPr>
            <a:xfrm>
              <a:off x="9455111" y="5096062"/>
              <a:ext cx="0" cy="53115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5618DC79-AF17-1E20-3DB2-BB9C04D99299}"/>
                </a:ext>
              </a:extLst>
            </p:cNvPr>
            <p:cNvCxnSpPr>
              <a:cxnSpLocks/>
            </p:cNvCxnSpPr>
            <p:nvPr/>
          </p:nvCxnSpPr>
          <p:spPr>
            <a:xfrm>
              <a:off x="12895928" y="5950850"/>
              <a:ext cx="0" cy="243442"/>
            </a:xfrm>
            <a:prstGeom prst="line">
              <a:avLst/>
            </a:prstGeom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81F3B2E3-6E64-E7AA-4D93-4703CF7DB1AB}"/>
                </a:ext>
              </a:extLst>
            </p:cNvPr>
            <p:cNvCxnSpPr>
              <a:cxnSpLocks/>
            </p:cNvCxnSpPr>
            <p:nvPr/>
          </p:nvCxnSpPr>
          <p:spPr>
            <a:xfrm>
              <a:off x="12580004" y="5944990"/>
              <a:ext cx="0" cy="243442"/>
            </a:xfrm>
            <a:prstGeom prst="line">
              <a:avLst/>
            </a:prstGeom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54E38CB0-06F5-C77C-C3DE-7144BA6FD02C}"/>
                </a:ext>
              </a:extLst>
            </p:cNvPr>
            <p:cNvCxnSpPr>
              <a:cxnSpLocks/>
            </p:cNvCxnSpPr>
            <p:nvPr/>
          </p:nvCxnSpPr>
          <p:spPr>
            <a:xfrm>
              <a:off x="12268313" y="5938361"/>
              <a:ext cx="0" cy="243442"/>
            </a:xfrm>
            <a:prstGeom prst="line">
              <a:avLst/>
            </a:prstGeom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C7B9F0C7-C07C-3596-2107-F210BEA3CEA5}"/>
                </a:ext>
              </a:extLst>
            </p:cNvPr>
            <p:cNvCxnSpPr>
              <a:cxnSpLocks/>
            </p:cNvCxnSpPr>
            <p:nvPr/>
          </p:nvCxnSpPr>
          <p:spPr>
            <a:xfrm>
              <a:off x="13210537" y="5944990"/>
              <a:ext cx="0" cy="243442"/>
            </a:xfrm>
            <a:prstGeom prst="line">
              <a:avLst/>
            </a:prstGeom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E3B4E201-64A7-7D71-1424-1ED48709A7B9}"/>
                </a:ext>
              </a:extLst>
            </p:cNvPr>
            <p:cNvCxnSpPr>
              <a:cxnSpLocks/>
            </p:cNvCxnSpPr>
            <p:nvPr/>
          </p:nvCxnSpPr>
          <p:spPr>
            <a:xfrm>
              <a:off x="7884565" y="5645368"/>
              <a:ext cx="0" cy="243442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3AC1F0FD-D4A0-258F-6698-8FF5475DE87F}"/>
                </a:ext>
              </a:extLst>
            </p:cNvPr>
            <p:cNvSpPr/>
            <p:nvPr/>
          </p:nvSpPr>
          <p:spPr>
            <a:xfrm>
              <a:off x="4888352" y="5625139"/>
              <a:ext cx="2717122" cy="36307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accent1">
                      <a:lumMod val="75000"/>
                    </a:schemeClr>
                  </a:solidFill>
                </a:rPr>
                <a:t>Data Entry Times to CB</a:t>
              </a:r>
            </a:p>
          </p:txBody>
        </p: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02F42C11-DBB2-F9D4-C8EA-D8ACD9CA7A32}"/>
                </a:ext>
              </a:extLst>
            </p:cNvPr>
            <p:cNvCxnSpPr>
              <a:cxnSpLocks/>
            </p:cNvCxnSpPr>
            <p:nvPr/>
          </p:nvCxnSpPr>
          <p:spPr>
            <a:xfrm>
              <a:off x="7884565" y="6075684"/>
              <a:ext cx="0" cy="243442"/>
            </a:xfrm>
            <a:prstGeom prst="line">
              <a:avLst/>
            </a:prstGeom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20B96233-1CAD-9FCA-6D07-DBE728B465D9}"/>
                </a:ext>
              </a:extLst>
            </p:cNvPr>
            <p:cNvSpPr/>
            <p:nvPr/>
          </p:nvSpPr>
          <p:spPr>
            <a:xfrm>
              <a:off x="4882140" y="6015869"/>
              <a:ext cx="3065639" cy="36307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>
                      <a:lumMod val="65000"/>
                    </a:schemeClr>
                  </a:solidFill>
                </a:rPr>
                <a:t>Data Read Times from CB</a:t>
              </a: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8D1379CF-FBD4-0A92-9D39-64B8AD2B80EF}"/>
                </a:ext>
              </a:extLst>
            </p:cNvPr>
            <p:cNvSpPr/>
            <p:nvPr/>
          </p:nvSpPr>
          <p:spPr>
            <a:xfrm>
              <a:off x="7999590" y="4796207"/>
              <a:ext cx="1087859" cy="36307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accent1">
                      <a:lumMod val="75000"/>
                    </a:schemeClr>
                  </a:solidFill>
                </a:rPr>
                <a:t>Start Button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8E3E1C18-A962-DFE7-8E23-E5A8E8F3DBC6}"/>
                </a:ext>
              </a:extLst>
            </p:cNvPr>
            <p:cNvSpPr/>
            <p:nvPr/>
          </p:nvSpPr>
          <p:spPr>
            <a:xfrm>
              <a:off x="8847383" y="4785949"/>
              <a:ext cx="1248612" cy="36307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accent1">
                      <a:lumMod val="75000"/>
                    </a:schemeClr>
                  </a:solidFill>
                </a:rPr>
                <a:t>First Data Entry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E81FF667-1780-04AE-E272-1832A3C21FCD}"/>
                </a:ext>
              </a:extLst>
            </p:cNvPr>
            <p:cNvSpPr/>
            <p:nvPr/>
          </p:nvSpPr>
          <p:spPr>
            <a:xfrm>
              <a:off x="9768135" y="6778439"/>
              <a:ext cx="1248612" cy="36307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bg1">
                      <a:lumMod val="65000"/>
                    </a:schemeClr>
                  </a:solidFill>
                </a:rPr>
                <a:t>First Data Process</a:t>
              </a: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575D9F09-7630-B3EF-B64C-1D8D971F643F}"/>
                </a:ext>
              </a:extLst>
            </p:cNvPr>
            <p:cNvSpPr/>
            <p:nvPr/>
          </p:nvSpPr>
          <p:spPr>
            <a:xfrm>
              <a:off x="12580004" y="6821598"/>
              <a:ext cx="1248612" cy="36307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bg1">
                      <a:lumMod val="65000"/>
                    </a:schemeClr>
                  </a:solidFill>
                </a:rPr>
                <a:t>Last Data Process</a:t>
              </a:r>
            </a:p>
          </p:txBody>
        </p: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EC3156E5-CAD4-BC24-2C8A-31D65FEA054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3204310" y="6231591"/>
              <a:ext cx="0" cy="546848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F9A678EE-8897-E7D4-E0F5-30E9C80789BF}"/>
                </a:ext>
              </a:extLst>
            </p:cNvPr>
            <p:cNvCxnSpPr>
              <a:cxnSpLocks/>
            </p:cNvCxnSpPr>
            <p:nvPr/>
          </p:nvCxnSpPr>
          <p:spPr>
            <a:xfrm>
              <a:off x="12067378" y="5133090"/>
              <a:ext cx="0" cy="53115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F0BC41C3-F3CD-A9F8-A353-497FC456B7D0}"/>
                </a:ext>
              </a:extLst>
            </p:cNvPr>
            <p:cNvSpPr/>
            <p:nvPr/>
          </p:nvSpPr>
          <p:spPr>
            <a:xfrm>
              <a:off x="11459650" y="4822977"/>
              <a:ext cx="1248612" cy="36307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accent1">
                      <a:lumMod val="75000"/>
                    </a:schemeClr>
                  </a:solidFill>
                </a:rPr>
                <a:t>Last Data entry</a:t>
              </a:r>
            </a:p>
          </p:txBody>
        </p: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02124F91-6208-0035-E913-CDB618C5B78E}"/>
                </a:ext>
              </a:extLst>
            </p:cNvPr>
            <p:cNvCxnSpPr>
              <a:cxnSpLocks/>
            </p:cNvCxnSpPr>
            <p:nvPr/>
          </p:nvCxnSpPr>
          <p:spPr>
            <a:xfrm>
              <a:off x="9455111" y="6107401"/>
              <a:ext cx="882710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251821E2-AA5A-A409-2821-4AEF3B65CD1F}"/>
                </a:ext>
              </a:extLst>
            </p:cNvPr>
            <p:cNvSpPr/>
            <p:nvPr/>
          </p:nvSpPr>
          <p:spPr>
            <a:xfrm>
              <a:off x="9352536" y="6069990"/>
              <a:ext cx="1087859" cy="49875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Fixed Delay</a:t>
              </a:r>
            </a:p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200.0±1.0ms </a:t>
              </a:r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7BB312-11B4-3DCB-A2FD-F1A3263F5D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05840" y="2028826"/>
            <a:ext cx="12842507" cy="3750759"/>
          </a:xfrm>
        </p:spPr>
        <p:txBody>
          <a:bodyPr>
            <a:normAutofit/>
          </a:bodyPr>
          <a:lstStyle/>
          <a:p>
            <a:r>
              <a:rPr lang="en-US" sz="3000" dirty="0"/>
              <a:t>Data is processed in discrete chunks of 25.6 </a:t>
            </a:r>
            <a:r>
              <a:rPr lang="en-US" sz="3000" dirty="0" err="1"/>
              <a:t>ms</a:t>
            </a:r>
            <a:endParaRPr lang="en-US" sz="3000" dirty="0"/>
          </a:p>
          <a:p>
            <a:r>
              <a:rPr lang="en-US" sz="3000" dirty="0"/>
              <a:t>Each chunk takes a variable amount of time to be processed</a:t>
            </a:r>
          </a:p>
          <a:p>
            <a:r>
              <a:rPr lang="en-US" sz="3000" dirty="0"/>
              <a:t>This introduces inconsistent delays in the system</a:t>
            </a:r>
          </a:p>
          <a:p>
            <a:r>
              <a:rPr lang="en-US" sz="3000" dirty="0"/>
              <a:t>A microcontroller is added to synchronize timing</a:t>
            </a:r>
          </a:p>
          <a:p>
            <a:pPr lvl="1"/>
            <a:r>
              <a:rPr lang="en-US" sz="3000" dirty="0"/>
              <a:t>Ensures consistent delays</a:t>
            </a:r>
          </a:p>
          <a:p>
            <a:pPr lvl="1"/>
            <a:r>
              <a:rPr lang="en-US" sz="3000" dirty="0"/>
              <a:t>Triggers stimulation at </a:t>
            </a:r>
          </a:p>
          <a:p>
            <a:pPr marL="548640" lvl="1" indent="0">
              <a:buNone/>
            </a:pPr>
            <a:r>
              <a:rPr lang="en-US" sz="3000" dirty="0"/>
              <a:t>precise intervals</a:t>
            </a:r>
          </a:p>
        </p:txBody>
      </p:sp>
    </p:spTree>
    <p:extLst>
      <p:ext uri="{BB962C8B-B14F-4D97-AF65-F5344CB8AC3E}">
        <p14:creationId xmlns:p14="http://schemas.microsoft.com/office/powerpoint/2010/main" val="2089036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35014E-891E-E5F9-FA48-5F48CE7B51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aph with red and blue lines&#10;&#10;AI-generated content may be incorrect.">
            <a:extLst>
              <a:ext uri="{FF2B5EF4-FFF2-40B4-BE49-F238E27FC236}">
                <a16:creationId xmlns:a16="http://schemas.microsoft.com/office/drawing/2014/main" id="{4E118D19-BC40-A75A-0E16-A45DC39ABE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9"/>
          <a:stretch/>
        </p:blipFill>
        <p:spPr>
          <a:xfrm>
            <a:off x="2397776" y="3190484"/>
            <a:ext cx="10704309" cy="397400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EFB09D2-43BC-D831-A628-6B7734572746}"/>
              </a:ext>
            </a:extLst>
          </p:cNvPr>
          <p:cNvSpPr/>
          <p:nvPr/>
        </p:nvSpPr>
        <p:spPr>
          <a:xfrm>
            <a:off x="12782689" y="3254749"/>
            <a:ext cx="319398" cy="34340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76EF717-4D0D-AB84-EBF2-E5D137346D85}"/>
              </a:ext>
            </a:extLst>
          </p:cNvPr>
          <p:cNvCxnSpPr>
            <a:cxnSpLocks/>
          </p:cNvCxnSpPr>
          <p:nvPr/>
        </p:nvCxnSpPr>
        <p:spPr>
          <a:xfrm>
            <a:off x="3092742" y="3722837"/>
            <a:ext cx="0" cy="799235"/>
          </a:xfrm>
          <a:prstGeom prst="line">
            <a:avLst/>
          </a:prstGeom>
          <a:ln w="1270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85D2845-2CC0-7CDB-DD73-9AD528654ADD}"/>
              </a:ext>
            </a:extLst>
          </p:cNvPr>
          <p:cNvCxnSpPr>
            <a:cxnSpLocks/>
          </p:cNvCxnSpPr>
          <p:nvPr/>
        </p:nvCxnSpPr>
        <p:spPr>
          <a:xfrm>
            <a:off x="10598823" y="3790134"/>
            <a:ext cx="0" cy="444421"/>
          </a:xfrm>
          <a:prstGeom prst="line">
            <a:avLst/>
          </a:prstGeom>
          <a:ln w="1270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A79C422-DD5C-6167-85BE-65DD756CE45C}"/>
              </a:ext>
            </a:extLst>
          </p:cNvPr>
          <p:cNvCxnSpPr>
            <a:cxnSpLocks/>
          </p:cNvCxnSpPr>
          <p:nvPr/>
        </p:nvCxnSpPr>
        <p:spPr>
          <a:xfrm>
            <a:off x="4383700" y="5032325"/>
            <a:ext cx="0" cy="892556"/>
          </a:xfrm>
          <a:prstGeom prst="line">
            <a:avLst/>
          </a:prstGeom>
          <a:ln w="1270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569B0C0-C511-BD76-7BE3-322010E2C224}"/>
              </a:ext>
            </a:extLst>
          </p:cNvPr>
          <p:cNvCxnSpPr>
            <a:cxnSpLocks/>
          </p:cNvCxnSpPr>
          <p:nvPr/>
        </p:nvCxnSpPr>
        <p:spPr>
          <a:xfrm>
            <a:off x="4391320" y="5802708"/>
            <a:ext cx="59690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CF3C656D-D77B-BAA1-23DE-D6D8FC97FBB7}"/>
              </a:ext>
            </a:extLst>
          </p:cNvPr>
          <p:cNvSpPr txBox="1"/>
          <p:nvPr/>
        </p:nvSpPr>
        <p:spPr>
          <a:xfrm>
            <a:off x="4348047" y="5576690"/>
            <a:ext cx="76835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/>
              <a:t>T=200ms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65034D5-55BC-4755-6369-0FD1A0EEA79D}"/>
              </a:ext>
            </a:extLst>
          </p:cNvPr>
          <p:cNvCxnSpPr>
            <a:cxnSpLocks/>
          </p:cNvCxnSpPr>
          <p:nvPr/>
        </p:nvCxnSpPr>
        <p:spPr>
          <a:xfrm>
            <a:off x="3119351" y="4446347"/>
            <a:ext cx="59690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0CB19396-8A6B-50AB-D680-4E5992D757CB}"/>
              </a:ext>
            </a:extLst>
          </p:cNvPr>
          <p:cNvSpPr txBox="1"/>
          <p:nvPr/>
        </p:nvSpPr>
        <p:spPr>
          <a:xfrm>
            <a:off x="3063797" y="4176062"/>
            <a:ext cx="76835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/>
              <a:t>T=200ms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926E453-298C-E54D-24AA-A63A74A8F263}"/>
              </a:ext>
            </a:extLst>
          </p:cNvPr>
          <p:cNvCxnSpPr>
            <a:cxnSpLocks/>
          </p:cNvCxnSpPr>
          <p:nvPr/>
        </p:nvCxnSpPr>
        <p:spPr>
          <a:xfrm>
            <a:off x="5980660" y="5801103"/>
            <a:ext cx="59690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1E948D81-A2B3-5CCC-7F7B-525D290EC57F}"/>
              </a:ext>
            </a:extLst>
          </p:cNvPr>
          <p:cNvSpPr txBox="1"/>
          <p:nvPr/>
        </p:nvSpPr>
        <p:spPr>
          <a:xfrm>
            <a:off x="5941606" y="5570122"/>
            <a:ext cx="76835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/>
              <a:t>T=200ms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BC40F26-67E9-5364-85A7-28B6A06961A5}"/>
              </a:ext>
            </a:extLst>
          </p:cNvPr>
          <p:cNvCxnSpPr>
            <a:cxnSpLocks/>
          </p:cNvCxnSpPr>
          <p:nvPr/>
        </p:nvCxnSpPr>
        <p:spPr>
          <a:xfrm>
            <a:off x="10634447" y="4182170"/>
            <a:ext cx="59690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6B46CF3A-5F4D-1F7E-DC98-3CA370C6624E}"/>
              </a:ext>
            </a:extLst>
          </p:cNvPr>
          <p:cNvSpPr txBox="1"/>
          <p:nvPr/>
        </p:nvSpPr>
        <p:spPr>
          <a:xfrm>
            <a:off x="10580725" y="3931433"/>
            <a:ext cx="76835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/>
              <a:t>T=200ms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E63383D-4AA1-E7F6-4F27-412367432BB5}"/>
              </a:ext>
            </a:extLst>
          </p:cNvPr>
          <p:cNvCxnSpPr>
            <a:cxnSpLocks/>
          </p:cNvCxnSpPr>
          <p:nvPr/>
        </p:nvCxnSpPr>
        <p:spPr>
          <a:xfrm>
            <a:off x="3726878" y="4014852"/>
            <a:ext cx="0" cy="1181752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C0E5107-99B0-2FB6-1518-CBBF3BFDE352}"/>
              </a:ext>
            </a:extLst>
          </p:cNvPr>
          <p:cNvCxnSpPr>
            <a:cxnSpLocks/>
          </p:cNvCxnSpPr>
          <p:nvPr/>
        </p:nvCxnSpPr>
        <p:spPr>
          <a:xfrm flipH="1">
            <a:off x="5962056" y="5006167"/>
            <a:ext cx="5692" cy="918714"/>
          </a:xfrm>
          <a:prstGeom prst="line">
            <a:avLst/>
          </a:prstGeom>
          <a:ln w="1270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7996280-991C-6C6F-FE60-00AA197B9103}"/>
              </a:ext>
            </a:extLst>
          </p:cNvPr>
          <p:cNvCxnSpPr>
            <a:cxnSpLocks/>
          </p:cNvCxnSpPr>
          <p:nvPr/>
        </p:nvCxnSpPr>
        <p:spPr>
          <a:xfrm>
            <a:off x="3726878" y="5423715"/>
            <a:ext cx="0" cy="863055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46CD701-AD55-07F9-982E-D29695DF7D4E}"/>
              </a:ext>
            </a:extLst>
          </p:cNvPr>
          <p:cNvCxnSpPr>
            <a:cxnSpLocks/>
          </p:cNvCxnSpPr>
          <p:nvPr/>
        </p:nvCxnSpPr>
        <p:spPr>
          <a:xfrm>
            <a:off x="5016236" y="4323236"/>
            <a:ext cx="0" cy="1440252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82FFB73-D46C-15A7-65BB-B02A3CADC5CB}"/>
              </a:ext>
            </a:extLst>
          </p:cNvPr>
          <p:cNvCxnSpPr>
            <a:cxnSpLocks/>
          </p:cNvCxnSpPr>
          <p:nvPr/>
        </p:nvCxnSpPr>
        <p:spPr>
          <a:xfrm>
            <a:off x="6601944" y="4301854"/>
            <a:ext cx="0" cy="1321417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37B6399-360C-DCEE-7C3A-79747C68B6D8}"/>
              </a:ext>
            </a:extLst>
          </p:cNvPr>
          <p:cNvCxnSpPr>
            <a:cxnSpLocks/>
          </p:cNvCxnSpPr>
          <p:nvPr/>
        </p:nvCxnSpPr>
        <p:spPr>
          <a:xfrm>
            <a:off x="11238966" y="4091257"/>
            <a:ext cx="0" cy="1086228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B0EAB66-C90E-2716-347D-D403EC625FDC}"/>
              </a:ext>
            </a:extLst>
          </p:cNvPr>
          <p:cNvCxnSpPr>
            <a:cxnSpLocks/>
          </p:cNvCxnSpPr>
          <p:nvPr/>
        </p:nvCxnSpPr>
        <p:spPr>
          <a:xfrm>
            <a:off x="11238966" y="5431335"/>
            <a:ext cx="0" cy="855435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F3E7FB5B-3749-990E-FB36-E40259734983}"/>
              </a:ext>
            </a:extLst>
          </p:cNvPr>
          <p:cNvSpPr txBox="1"/>
          <p:nvPr/>
        </p:nvSpPr>
        <p:spPr>
          <a:xfrm>
            <a:off x="1590668" y="3245508"/>
            <a:ext cx="1364454" cy="461665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endParaRPr lang="en-US" sz="1200" dirty="0"/>
          </a:p>
          <a:p>
            <a:r>
              <a:rPr lang="en-US" sz="1200" b="1" dirty="0"/>
              <a:t>Source E0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4515267-2DC7-25A6-2724-B9D57D7389A3}"/>
              </a:ext>
            </a:extLst>
          </p:cNvPr>
          <p:cNvSpPr txBox="1"/>
          <p:nvPr/>
        </p:nvSpPr>
        <p:spPr>
          <a:xfrm>
            <a:off x="1615091" y="3819918"/>
            <a:ext cx="759906" cy="646331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endParaRPr lang="en-US" sz="1200" dirty="0"/>
          </a:p>
          <a:p>
            <a:r>
              <a:rPr lang="en-US" sz="1200" b="1" dirty="0"/>
              <a:t>Target E0 </a:t>
            </a:r>
          </a:p>
          <a:p>
            <a:endParaRPr lang="en-US" sz="12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8D59955-E0C9-0F80-3AB0-7E6ECC14F63F}"/>
              </a:ext>
            </a:extLst>
          </p:cNvPr>
          <p:cNvSpPr txBox="1"/>
          <p:nvPr/>
        </p:nvSpPr>
        <p:spPr>
          <a:xfrm>
            <a:off x="1644397" y="5006167"/>
            <a:ext cx="1425920" cy="646331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endParaRPr lang="en-US" sz="1200" dirty="0"/>
          </a:p>
          <a:p>
            <a:r>
              <a:rPr lang="en-US" sz="1200" b="1" dirty="0"/>
              <a:t>Target E1 </a:t>
            </a:r>
          </a:p>
          <a:p>
            <a:endParaRPr lang="en-US" sz="12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4271343-982D-6334-B28B-235CA87882A0}"/>
              </a:ext>
            </a:extLst>
          </p:cNvPr>
          <p:cNvSpPr txBox="1"/>
          <p:nvPr/>
        </p:nvSpPr>
        <p:spPr>
          <a:xfrm>
            <a:off x="1610700" y="4408752"/>
            <a:ext cx="1362473" cy="461665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endParaRPr lang="en-US" sz="1200" dirty="0"/>
          </a:p>
          <a:p>
            <a:r>
              <a:rPr lang="en-US" sz="1200" b="1" dirty="0"/>
              <a:t>Source E1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D614DB0-BA37-57FB-B373-6ED4936A57C1}"/>
              </a:ext>
            </a:extLst>
          </p:cNvPr>
          <p:cNvSpPr txBox="1"/>
          <p:nvPr/>
        </p:nvSpPr>
        <p:spPr>
          <a:xfrm>
            <a:off x="1613107" y="6172515"/>
            <a:ext cx="1458811" cy="646331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endParaRPr lang="en-US" sz="1200" dirty="0"/>
          </a:p>
          <a:p>
            <a:r>
              <a:rPr lang="en-US" sz="1200" b="1" dirty="0"/>
              <a:t>Recording E45 </a:t>
            </a:r>
          </a:p>
          <a:p>
            <a:endParaRPr lang="en-US" sz="12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C1A5C16-55E3-40DF-3D17-931542B754B5}"/>
              </a:ext>
            </a:extLst>
          </p:cNvPr>
          <p:cNvSpPr txBox="1"/>
          <p:nvPr/>
        </p:nvSpPr>
        <p:spPr>
          <a:xfrm>
            <a:off x="1599910" y="5569259"/>
            <a:ext cx="1425920" cy="646331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endParaRPr lang="en-US" sz="1200" dirty="0"/>
          </a:p>
          <a:p>
            <a:r>
              <a:rPr lang="en-US" sz="1200" b="1" dirty="0"/>
              <a:t>Recording E10 </a:t>
            </a:r>
          </a:p>
          <a:p>
            <a:endParaRPr lang="en-US" sz="1200" dirty="0"/>
          </a:p>
        </p:txBody>
      </p:sp>
      <p:sp>
        <p:nvSpPr>
          <p:cNvPr id="28" name="Rectangle: Rounded Corners 69">
            <a:extLst>
              <a:ext uri="{FF2B5EF4-FFF2-40B4-BE49-F238E27FC236}">
                <a16:creationId xmlns:a16="http://schemas.microsoft.com/office/drawing/2014/main" id="{03A97254-CC41-E8FB-90FE-7AB722A089C0}"/>
              </a:ext>
            </a:extLst>
          </p:cNvPr>
          <p:cNvSpPr/>
          <p:nvPr/>
        </p:nvSpPr>
        <p:spPr>
          <a:xfrm>
            <a:off x="1093841" y="3150364"/>
            <a:ext cx="12034140" cy="4014123"/>
          </a:xfrm>
          <a:prstGeom prst="roundRect">
            <a:avLst>
              <a:gd name="adj" fmla="val 3415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0" bIns="0" rtlCol="0" anchor="ctr"/>
          <a:lstStyle/>
          <a:p>
            <a:pPr>
              <a:buFont typeface="Arial" panose="020B0604020202020204" pitchFamily="34" charset="0"/>
              <a:buChar char="•"/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47B6DF4-5F8C-66C4-97FB-9892A7CC0F21}"/>
              </a:ext>
            </a:extLst>
          </p:cNvPr>
          <p:cNvSpPr txBox="1"/>
          <p:nvPr/>
        </p:nvSpPr>
        <p:spPr>
          <a:xfrm rot="16200000">
            <a:off x="12502936" y="4569517"/>
            <a:ext cx="10279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Voltage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ABAC090-56BE-E6F6-5217-F20F84E30BED}"/>
              </a:ext>
            </a:extLst>
          </p:cNvPr>
          <p:cNvSpPr txBox="1"/>
          <p:nvPr/>
        </p:nvSpPr>
        <p:spPr>
          <a:xfrm rot="16200000">
            <a:off x="12537801" y="4483713"/>
            <a:ext cx="4739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(µV)</a:t>
            </a:r>
            <a:endParaRPr lang="en-US" sz="1200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CDD8DC8-BA65-5135-3B90-C6F4F0E3744D}"/>
              </a:ext>
            </a:extLst>
          </p:cNvPr>
          <p:cNvSpPr txBox="1"/>
          <p:nvPr/>
        </p:nvSpPr>
        <p:spPr>
          <a:xfrm rot="16200000">
            <a:off x="12545716" y="3347366"/>
            <a:ext cx="4739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(µV)</a:t>
            </a:r>
            <a:endParaRPr lang="en-US" sz="1200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0D2EE65-6042-43F5-869F-02CE146BB177}"/>
              </a:ext>
            </a:extLst>
          </p:cNvPr>
          <p:cNvSpPr txBox="1"/>
          <p:nvPr/>
        </p:nvSpPr>
        <p:spPr>
          <a:xfrm rot="16200000">
            <a:off x="12487377" y="3873846"/>
            <a:ext cx="579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(mV)</a:t>
            </a:r>
            <a:endParaRPr lang="en-US" sz="1200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8836E6C-E2B1-F76B-6BCC-AA7C4A899919}"/>
              </a:ext>
            </a:extLst>
          </p:cNvPr>
          <p:cNvSpPr txBox="1"/>
          <p:nvPr/>
        </p:nvSpPr>
        <p:spPr>
          <a:xfrm rot="16200000">
            <a:off x="12493341" y="6148271"/>
            <a:ext cx="5427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(mV)</a:t>
            </a:r>
            <a:endParaRPr lang="en-US" sz="1200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4EFABDD-768C-443F-BAAC-7C95A2B89A39}"/>
              </a:ext>
            </a:extLst>
          </p:cNvPr>
          <p:cNvSpPr txBox="1"/>
          <p:nvPr/>
        </p:nvSpPr>
        <p:spPr>
          <a:xfrm rot="16200000">
            <a:off x="12510699" y="5058105"/>
            <a:ext cx="5277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(mV)</a:t>
            </a:r>
            <a:endParaRPr lang="en-US" sz="1200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28FDEC1-5DF0-79B5-0525-4C5E06094E62}"/>
              </a:ext>
            </a:extLst>
          </p:cNvPr>
          <p:cNvSpPr txBox="1"/>
          <p:nvPr/>
        </p:nvSpPr>
        <p:spPr>
          <a:xfrm rot="16200000">
            <a:off x="12497897" y="5593332"/>
            <a:ext cx="5427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(mV)</a:t>
            </a:r>
            <a:endParaRPr lang="en-US" sz="1200" dirty="0"/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9631F5D5-F972-07D0-CC67-CD7766D981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9100" y="212148"/>
            <a:ext cx="12618720" cy="1590676"/>
          </a:xfrm>
        </p:spPr>
        <p:txBody>
          <a:bodyPr/>
          <a:lstStyle/>
          <a:p>
            <a:pPr>
              <a:defRPr sz="3200" b="1"/>
            </a:pPr>
            <a:r>
              <a:rPr lang="en-US" sz="5000" b="1" dirty="0"/>
              <a:t>Timing Test:</a:t>
            </a:r>
          </a:p>
        </p:txBody>
      </p:sp>
      <p:sp>
        <p:nvSpPr>
          <p:cNvPr id="37" name="Slide Number Placeholder 36">
            <a:extLst>
              <a:ext uri="{FF2B5EF4-FFF2-40B4-BE49-F238E27FC236}">
                <a16:creationId xmlns:a16="http://schemas.microsoft.com/office/drawing/2014/main" id="{409968C3-88DF-00C5-BBB6-93133C677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01D23-7492-5342-B70C-5EA56B450753}" type="slidenum">
              <a:rPr lang="en-US" smtClean="0"/>
              <a:t>19</a:t>
            </a:fld>
            <a:endParaRPr lang="en-US"/>
          </a:p>
        </p:txBody>
      </p:sp>
      <p:sp>
        <p:nvSpPr>
          <p:cNvPr id="38" name="Content Placeholder 2">
            <a:extLst>
              <a:ext uri="{FF2B5EF4-FFF2-40B4-BE49-F238E27FC236}">
                <a16:creationId xmlns:a16="http://schemas.microsoft.com/office/drawing/2014/main" id="{B6575D6A-DB06-15E7-528F-798349A072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98793" y="1602109"/>
            <a:ext cx="12842507" cy="1021749"/>
          </a:xfrm>
        </p:spPr>
        <p:txBody>
          <a:bodyPr>
            <a:normAutofit/>
          </a:bodyPr>
          <a:lstStyle/>
          <a:p>
            <a:r>
              <a:rPr lang="en-US" sz="3000" dirty="0"/>
              <a:t>A timing test shows that the delays between an activity detection and delivering the stimulation are consistent (200.0±1.0ms)</a:t>
            </a:r>
          </a:p>
        </p:txBody>
      </p:sp>
    </p:spTree>
    <p:extLst>
      <p:ext uri="{BB962C8B-B14F-4D97-AF65-F5344CB8AC3E}">
        <p14:creationId xmlns:p14="http://schemas.microsoft.com/office/powerpoint/2010/main" val="16147911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32731C-311B-46F7-A865-6C3AF6B09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67607" y="9314324"/>
            <a:ext cx="8476465" cy="1391040"/>
          </a:xfrm>
        </p:spPr>
        <p:txBody>
          <a:bodyPr vert="horz" lIns="109728" tIns="54864" rIns="109728" bIns="54864" rtlCol="0" anchor="ctr">
            <a:normAutofit/>
          </a:bodyPr>
          <a:lstStyle/>
          <a:p>
            <a:r>
              <a:rPr lang="en-US" sz="4800" dirty="0">
                <a:solidFill>
                  <a:srgbClr val="FFFFFF"/>
                </a:solidFill>
              </a:rPr>
              <a:t>INTRODUCTION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F387A44-B232-7454-29E3-E93629101FF3}"/>
              </a:ext>
            </a:extLst>
          </p:cNvPr>
          <p:cNvSpPr txBox="1"/>
          <p:nvPr/>
        </p:nvSpPr>
        <p:spPr>
          <a:xfrm>
            <a:off x="729573" y="1111170"/>
            <a:ext cx="13015610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000" b="1" dirty="0"/>
              <a:t>Introduction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Biological vs. Artificial Neural Networks</a:t>
            </a:r>
          </a:p>
          <a:p>
            <a:pPr marL="1714500" lvl="3" indent="-342900">
              <a:buFont typeface="Arial" panose="020B0604020202020204" pitchFamily="34" charset="0"/>
              <a:buChar char="•"/>
            </a:pPr>
            <a:r>
              <a:rPr lang="en-US" sz="2000" dirty="0"/>
              <a:t>Key Differences and Complementary Strengths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	Neuronal Biology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	Applications of Biological Neural Networks (BNNs)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	Research Gaps in BNNs</a:t>
            </a:r>
          </a:p>
          <a:p>
            <a:pPr marL="1714500" lvl="3" indent="-342900">
              <a:buFont typeface="Arial" panose="020B0604020202020204" pitchFamily="34" charset="0"/>
              <a:buChar char="•"/>
            </a:pPr>
            <a:r>
              <a:rPr lang="en-US" sz="2000" dirty="0"/>
              <a:t>Current Limitations</a:t>
            </a:r>
          </a:p>
          <a:p>
            <a:pPr marL="1714500" lvl="3" indent="-342900">
              <a:buFont typeface="Arial" panose="020B0604020202020204" pitchFamily="34" charset="0"/>
              <a:buChar char="•"/>
            </a:pPr>
            <a:r>
              <a:rPr lang="en-US" sz="2000" dirty="0"/>
              <a:t>Unexplored Opportunities</a:t>
            </a:r>
          </a:p>
          <a:p>
            <a:pPr algn="l">
              <a:buNone/>
            </a:pPr>
            <a:r>
              <a:rPr lang="en-US" sz="2000" b="1" i="0" u="none" strike="noStrike" dirty="0">
                <a:solidFill>
                  <a:srgbClr val="000000"/>
                </a:solidFill>
                <a:effectLst/>
              </a:rPr>
              <a:t>Aim One: Establishing a Virtual White Matter (VWM)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b="0" i="0" u="none" strike="noStrike" dirty="0">
                <a:solidFill>
                  <a:srgbClr val="000000"/>
                </a:solidFill>
                <a:effectLst/>
              </a:rPr>
              <a:t>Concept and Objectives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b="0" i="0" u="none" strike="noStrike" dirty="0">
                <a:solidFill>
                  <a:srgbClr val="000000"/>
                </a:solidFill>
                <a:effectLst/>
              </a:rPr>
              <a:t>Experimental System Setup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b="0" i="0" u="none" strike="noStrike" dirty="0">
                <a:solidFill>
                  <a:srgbClr val="000000"/>
                </a:solidFill>
                <a:effectLst/>
              </a:rPr>
              <a:t>Technical Barriers and Solutions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b="0" i="0" u="none" strike="noStrike" dirty="0">
                <a:solidFill>
                  <a:srgbClr val="000000"/>
                </a:solidFill>
                <a:effectLst/>
              </a:rPr>
              <a:t>Metrics for Evaluation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b="0" i="0" u="none" strike="noStrike" dirty="0">
                <a:solidFill>
                  <a:srgbClr val="000000"/>
                </a:solidFill>
                <a:effectLst/>
              </a:rPr>
              <a:t>Bidirectional Connectivity in VWM</a:t>
            </a:r>
          </a:p>
          <a:p>
            <a:pPr algn="l">
              <a:buNone/>
            </a:pPr>
            <a:r>
              <a:rPr lang="en-US" sz="2000" b="1" i="0" u="none" strike="noStrike" dirty="0">
                <a:solidFill>
                  <a:srgbClr val="000000"/>
                </a:solidFill>
                <a:effectLst/>
              </a:rPr>
              <a:t>Aim Two: Information Transmission via VWM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b="0" i="0" u="none" strike="noStrike" dirty="0">
                <a:solidFill>
                  <a:srgbClr val="000000"/>
                </a:solidFill>
                <a:effectLst/>
              </a:rPr>
              <a:t>Encoding and Sending a Message</a:t>
            </a:r>
          </a:p>
          <a:p>
            <a:pPr algn="l">
              <a:buNone/>
            </a:pPr>
            <a:r>
              <a:rPr lang="en-US" sz="2000" b="1" i="0" u="none" strike="noStrike" dirty="0">
                <a:solidFill>
                  <a:srgbClr val="000000"/>
                </a:solidFill>
                <a:effectLst/>
              </a:rPr>
              <a:t>Timeline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2000" b="0" i="0" u="none" strike="noStrike" dirty="0">
              <a:solidFill>
                <a:srgbClr val="000000"/>
              </a:solidFill>
              <a:effectLst/>
            </a:endParaRPr>
          </a:p>
          <a:p>
            <a:pPr lvl="1"/>
            <a:endParaRPr lang="en-US" sz="2000" b="0" i="0" u="none" strike="noStrike" dirty="0">
              <a:solidFill>
                <a:srgbClr val="000000"/>
              </a:solidFill>
              <a:effectLst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1332A873-C7FE-7FE4-B31F-9EFBC3294E80}"/>
              </a:ext>
            </a:extLst>
          </p:cNvPr>
          <p:cNvSpPr txBox="1">
            <a:spLocks/>
          </p:cNvSpPr>
          <p:nvPr/>
        </p:nvSpPr>
        <p:spPr>
          <a:xfrm>
            <a:off x="245975" y="212523"/>
            <a:ext cx="8501104" cy="8986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10972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 sz="3200" b="1"/>
            </a:pPr>
            <a:r>
              <a:rPr lang="en-US" sz="5000" b="1" dirty="0"/>
              <a:t>Outlines:</a:t>
            </a:r>
          </a:p>
        </p:txBody>
      </p:sp>
    </p:spTree>
    <p:extLst>
      <p:ext uri="{BB962C8B-B14F-4D97-AF65-F5344CB8AC3E}">
        <p14:creationId xmlns:p14="http://schemas.microsoft.com/office/powerpoint/2010/main" val="35715163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075DFE-3408-549E-3AD3-6B9C237805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734" y="0"/>
            <a:ext cx="12618720" cy="1590676"/>
          </a:xfrm>
        </p:spPr>
        <p:txBody>
          <a:bodyPr/>
          <a:lstStyle/>
          <a:p>
            <a:pPr>
              <a:defRPr sz="3200" b="1"/>
            </a:pPr>
            <a:r>
              <a:rPr lang="en-US" sz="5000" b="1" dirty="0"/>
              <a:t>Stimulation: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85E947-B5CF-2A6B-9985-D6B12B8F2A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3362" y="1135161"/>
            <a:ext cx="14042866" cy="5255911"/>
          </a:xfrm>
        </p:spPr>
        <p:txBody>
          <a:bodyPr>
            <a:noAutofit/>
          </a:bodyPr>
          <a:lstStyle/>
          <a:p>
            <a:r>
              <a:rPr lang="en-US" sz="3000" b="1" dirty="0"/>
              <a:t>Charge-balanced, bidirectional pulses</a:t>
            </a:r>
            <a:r>
              <a:rPr lang="en-US" sz="3000" dirty="0"/>
              <a:t> were used for stimulation.</a:t>
            </a:r>
          </a:p>
          <a:p>
            <a:r>
              <a:rPr lang="en-US" sz="3000" dirty="0"/>
              <a:t>The </a:t>
            </a:r>
            <a:r>
              <a:rPr lang="en-US" sz="3000" b="1" dirty="0" err="1"/>
              <a:t>NeuroTuner</a:t>
            </a:r>
            <a:r>
              <a:rPr lang="en-US" sz="3000" b="1" dirty="0"/>
              <a:t> (NT)</a:t>
            </a:r>
            <a:r>
              <a:rPr lang="en-US" sz="3000" dirty="0"/>
              <a:t> software was developed to optimize </a:t>
            </a:r>
            <a:r>
              <a:rPr lang="en-US" sz="3000" b="1" dirty="0"/>
              <a:t>pulse parameters</a:t>
            </a:r>
            <a:r>
              <a:rPr lang="en-US" sz="3000" dirty="0"/>
              <a:t> and </a:t>
            </a:r>
            <a:r>
              <a:rPr lang="en-US" sz="3000" b="1" dirty="0"/>
              <a:t>electrode selection</a:t>
            </a:r>
            <a:r>
              <a:rPr lang="en-US" sz="3000" dirty="0"/>
              <a:t>.</a:t>
            </a:r>
            <a:br>
              <a:rPr lang="en-US" sz="3000" dirty="0"/>
            </a:br>
            <a:endParaRPr lang="en-US" sz="3000" dirty="0">
              <a:solidFill>
                <a:srgbClr val="000000"/>
              </a:solidFill>
            </a:endParaRPr>
          </a:p>
        </p:txBody>
      </p:sp>
      <p:pic>
        <p:nvPicPr>
          <p:cNvPr id="4" name="Picture 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299E37B5-C216-2C47-91D0-FF1252D91D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4810" y="2681855"/>
            <a:ext cx="7995590" cy="5547745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D16670-5067-06C5-4D0F-DA91AE93C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01D23-7492-5342-B70C-5EA56B450753}" type="slidenum">
              <a:rPr lang="en-US" smtClean="0"/>
              <a:t>20</a:t>
            </a:fld>
            <a:endParaRPr lang="en-US" dirty="0"/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86F26037-8BFC-F01F-E2F6-A8066E15C309}"/>
              </a:ext>
            </a:extLst>
          </p:cNvPr>
          <p:cNvSpPr txBox="1">
            <a:spLocks/>
          </p:cNvSpPr>
          <p:nvPr/>
        </p:nvSpPr>
        <p:spPr>
          <a:xfrm>
            <a:off x="483362" y="2973689"/>
            <a:ext cx="6018076" cy="52559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74320" algn="l" defTabSz="109728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96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2024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6888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1752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616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80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44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dirty="0"/>
              <a:t>NT allows systematic sweeping of:</a:t>
            </a:r>
          </a:p>
          <a:p>
            <a:pPr lvl="1"/>
            <a:r>
              <a:rPr lang="en-US" sz="2520" b="1" dirty="0"/>
              <a:t>Pulse amplitude</a:t>
            </a:r>
            <a:endParaRPr lang="en-US" sz="2520" dirty="0"/>
          </a:p>
          <a:p>
            <a:pPr lvl="1"/>
            <a:r>
              <a:rPr lang="en-US" sz="2520" b="1" dirty="0"/>
              <a:t>Pulse width</a:t>
            </a:r>
          </a:p>
          <a:p>
            <a:pPr lvl="1"/>
            <a:r>
              <a:rPr lang="en-US" sz="2520" b="1" dirty="0"/>
              <a:t>Electrode selection</a:t>
            </a:r>
            <a:endParaRPr lang="en-US" sz="2520" dirty="0"/>
          </a:p>
          <a:p>
            <a:pPr lvl="1"/>
            <a:r>
              <a:rPr lang="en-US" sz="2520" b="1" dirty="0"/>
              <a:t>Pulse shape</a:t>
            </a:r>
            <a:endParaRPr lang="en-US" sz="2520" dirty="0"/>
          </a:p>
          <a:p>
            <a:pPr lvl="1"/>
            <a:r>
              <a:rPr lang="en-US" sz="2520" b="1" dirty="0"/>
              <a:t>Number of pulses</a:t>
            </a:r>
          </a:p>
          <a:p>
            <a:r>
              <a:rPr lang="en-US" sz="3000" b="1" dirty="0"/>
              <a:t>Future studies</a:t>
            </a:r>
            <a:r>
              <a:rPr lang="en-US" sz="3000" dirty="0"/>
              <a:t> may expand on NT for more advanced </a:t>
            </a:r>
            <a:r>
              <a:rPr lang="en-US" sz="3000" b="1" dirty="0"/>
              <a:t>pulse shape and type tuning</a:t>
            </a:r>
            <a:r>
              <a:rPr lang="en-US" sz="3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56252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E04F65-4888-12CE-B613-0DDA4B63AE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A19142-265C-5925-98CF-4ED797462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734" y="0"/>
            <a:ext cx="12618720" cy="1590676"/>
          </a:xfrm>
        </p:spPr>
        <p:txBody>
          <a:bodyPr/>
          <a:lstStyle/>
          <a:p>
            <a:pPr>
              <a:defRPr sz="3200" b="1"/>
            </a:pPr>
            <a:r>
              <a:rPr lang="en-US" sz="5000" b="1" dirty="0"/>
              <a:t>Stimulation Electrode Selection: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22ADC9B8-BAAA-904E-9C20-F9C8ED09DD8B}"/>
              </a:ext>
            </a:extLst>
          </p:cNvPr>
          <p:cNvSpPr txBox="1">
            <a:spLocks/>
          </p:cNvSpPr>
          <p:nvPr/>
        </p:nvSpPr>
        <p:spPr>
          <a:xfrm>
            <a:off x="10856165" y="7619613"/>
            <a:ext cx="329184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44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F601D23-7492-5342-B70C-5EA56B450753}" type="slidenum">
              <a:rPr lang="en-US" smtClean="0"/>
              <a:pPr/>
              <a:t>21</a:t>
            </a:fld>
            <a:endParaRPr lang="en-US" dirty="0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E822A0C-A147-77BC-1F9C-AA0A44476EC4}"/>
              </a:ext>
            </a:extLst>
          </p:cNvPr>
          <p:cNvGrpSpPr/>
          <p:nvPr/>
        </p:nvGrpSpPr>
        <p:grpSpPr>
          <a:xfrm>
            <a:off x="1373645" y="2627607"/>
            <a:ext cx="11398366" cy="1427153"/>
            <a:chOff x="316524" y="5304190"/>
            <a:chExt cx="11398366" cy="1427153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AFC5381-074B-E164-3805-CC6B9AEAF048}"/>
                </a:ext>
              </a:extLst>
            </p:cNvPr>
            <p:cNvSpPr/>
            <p:nvPr/>
          </p:nvSpPr>
          <p:spPr>
            <a:xfrm>
              <a:off x="4573122" y="5304190"/>
              <a:ext cx="1296178" cy="1427153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  <a:effectLst/>
                </a:rPr>
                <a:t>Receive user settings via GUI</a:t>
              </a:r>
            </a:p>
          </p:txBody>
        </p:sp>
        <p:sp>
          <p:nvSpPr>
            <p:cNvPr id="9" name="Right Arrow 17">
              <a:extLst>
                <a:ext uri="{FF2B5EF4-FFF2-40B4-BE49-F238E27FC236}">
                  <a16:creationId xmlns:a16="http://schemas.microsoft.com/office/drawing/2014/main" id="{493F0737-7C22-B92F-DCFE-02422329C4CC}"/>
                </a:ext>
              </a:extLst>
            </p:cNvPr>
            <p:cNvSpPr/>
            <p:nvPr/>
          </p:nvSpPr>
          <p:spPr>
            <a:xfrm flipV="1">
              <a:off x="2058469" y="5754294"/>
              <a:ext cx="471768" cy="368814"/>
            </a:xfrm>
            <a:prstGeom prst="rightArrow">
              <a:avLst/>
            </a:prstGeom>
            <a:solidFill>
              <a:schemeClr val="tx2">
                <a:lumMod val="25000"/>
                <a:lumOff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AE82989-F9A3-BA61-3ED3-0598ECD05D61}"/>
                </a:ext>
              </a:extLst>
            </p:cNvPr>
            <p:cNvSpPr/>
            <p:nvPr/>
          </p:nvSpPr>
          <p:spPr>
            <a:xfrm>
              <a:off x="2613656" y="5319231"/>
              <a:ext cx="1296178" cy="1385680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b="1" i="0" u="none" strike="noStrike" dirty="0">
                  <a:solidFill>
                    <a:schemeClr val="tx1"/>
                  </a:solidFill>
                  <a:effectLst/>
                  <a:ea typeface="Helvetica Neue" panose="02000503000000020004" pitchFamily="2" charset="0"/>
                  <a:cs typeface="Helvetica Neue" panose="02000503000000020004" pitchFamily="2" charset="0"/>
                </a:rPr>
                <a:t>Update GUI</a:t>
              </a:r>
              <a:endPara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BE032D6-317E-94B8-02FA-F32B0A5F0F4E}"/>
                </a:ext>
              </a:extLst>
            </p:cNvPr>
            <p:cNvSpPr/>
            <p:nvPr/>
          </p:nvSpPr>
          <p:spPr>
            <a:xfrm>
              <a:off x="316524" y="5319231"/>
              <a:ext cx="1670884" cy="1385681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Retrieve settings from Intan RHX</a:t>
              </a:r>
            </a:p>
          </p:txBody>
        </p:sp>
        <p:sp>
          <p:nvSpPr>
            <p:cNvPr id="12" name="Right Arrow 17">
              <a:extLst>
                <a:ext uri="{FF2B5EF4-FFF2-40B4-BE49-F238E27FC236}">
                  <a16:creationId xmlns:a16="http://schemas.microsoft.com/office/drawing/2014/main" id="{F5802BE6-B9AB-E0BF-00A0-EF5A47096C37}"/>
                </a:ext>
              </a:extLst>
            </p:cNvPr>
            <p:cNvSpPr/>
            <p:nvPr/>
          </p:nvSpPr>
          <p:spPr>
            <a:xfrm flipV="1">
              <a:off x="3968811" y="5754294"/>
              <a:ext cx="471768" cy="368814"/>
            </a:xfrm>
            <a:prstGeom prst="rightArrow">
              <a:avLst/>
            </a:prstGeom>
            <a:solidFill>
              <a:schemeClr val="tx2">
                <a:lumMod val="25000"/>
                <a:lumOff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D8CEB58-F2BF-7565-91F7-5279E3F2304F}"/>
                </a:ext>
              </a:extLst>
            </p:cNvPr>
            <p:cNvSpPr/>
            <p:nvPr/>
          </p:nvSpPr>
          <p:spPr>
            <a:xfrm>
              <a:off x="6534226" y="5304191"/>
              <a:ext cx="1372497" cy="1427152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None/>
              </a:pPr>
              <a:r>
                <a:rPr lang="en-US" b="1" dirty="0">
                  <a:solidFill>
                    <a:schemeClr val="tx1"/>
                  </a:solidFill>
                  <a:ea typeface="Helvetica Neue" panose="02000503000000020004" pitchFamily="2" charset="0"/>
                  <a:cs typeface="Helvetica Neue" panose="02000503000000020004" pitchFamily="2" charset="0"/>
                </a:rPr>
                <a:t>Configure Intan acquisition system</a:t>
              </a:r>
            </a:p>
          </p:txBody>
        </p:sp>
        <p:sp>
          <p:nvSpPr>
            <p:cNvPr id="14" name="Right Arrow 17">
              <a:extLst>
                <a:ext uri="{FF2B5EF4-FFF2-40B4-BE49-F238E27FC236}">
                  <a16:creationId xmlns:a16="http://schemas.microsoft.com/office/drawing/2014/main" id="{F245A969-71DE-677B-C3A2-C78539E52A38}"/>
                </a:ext>
              </a:extLst>
            </p:cNvPr>
            <p:cNvSpPr/>
            <p:nvPr/>
          </p:nvSpPr>
          <p:spPr>
            <a:xfrm flipV="1">
              <a:off x="5963320" y="5754294"/>
              <a:ext cx="471768" cy="368814"/>
            </a:xfrm>
            <a:prstGeom prst="rightArrow">
              <a:avLst/>
            </a:prstGeom>
            <a:solidFill>
              <a:schemeClr val="tx2">
                <a:lumMod val="25000"/>
                <a:lumOff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FE452817-F5D8-7519-2C21-5598D9E7700B}"/>
                </a:ext>
              </a:extLst>
            </p:cNvPr>
            <p:cNvSpPr/>
            <p:nvPr/>
          </p:nvSpPr>
          <p:spPr>
            <a:xfrm>
              <a:off x="8472512" y="5308461"/>
              <a:ext cx="1410209" cy="1422882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solidFill>
                <a:schemeClr val="tx1"/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i="0" u="none" strike="noStrike" dirty="0">
                  <a:solidFill>
                    <a:schemeClr val="tx1"/>
                  </a:solidFill>
                  <a:effectLst/>
                  <a:ea typeface="Helvetica Neue" panose="02000503000000020004" pitchFamily="2" charset="0"/>
                  <a:cs typeface="Helvetica Neue" panose="02000503000000020004" pitchFamily="2" charset="0"/>
                </a:rPr>
                <a:t>Send stimulation commands</a:t>
              </a:r>
              <a:endParaRPr lang="en-US" b="1" dirty="0">
                <a:solidFill>
                  <a:schemeClr val="tx1"/>
                </a:solidFill>
                <a:effectLst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25" name="Right Arrow 17">
              <a:extLst>
                <a:ext uri="{FF2B5EF4-FFF2-40B4-BE49-F238E27FC236}">
                  <a16:creationId xmlns:a16="http://schemas.microsoft.com/office/drawing/2014/main" id="{30F9DC18-E6BA-6286-1B65-F8BB13196419}"/>
                </a:ext>
              </a:extLst>
            </p:cNvPr>
            <p:cNvSpPr/>
            <p:nvPr/>
          </p:nvSpPr>
          <p:spPr>
            <a:xfrm flipV="1">
              <a:off x="7925668" y="5745203"/>
              <a:ext cx="471768" cy="368814"/>
            </a:xfrm>
            <a:prstGeom prst="rightArrow">
              <a:avLst/>
            </a:prstGeom>
            <a:solidFill>
              <a:schemeClr val="tx2">
                <a:lumMod val="25000"/>
                <a:lumOff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FEBC7D1B-0518-4E2D-8AE0-B39AB0A26CAD}"/>
                </a:ext>
              </a:extLst>
            </p:cNvPr>
            <p:cNvSpPr/>
            <p:nvPr/>
          </p:nvSpPr>
          <p:spPr>
            <a:xfrm>
              <a:off x="10519429" y="5319231"/>
              <a:ext cx="1195461" cy="1385680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i="0" u="none" strike="noStrike" dirty="0">
                  <a:solidFill>
                    <a:schemeClr val="tx1"/>
                  </a:solidFill>
                  <a:effectLst/>
                  <a:ea typeface="Helvetica Neue" panose="02000503000000020004" pitchFamily="2" charset="0"/>
                  <a:cs typeface="Helvetica Neue" panose="02000503000000020004" pitchFamily="2" charset="0"/>
                </a:rPr>
                <a:t>Record data</a:t>
              </a:r>
            </a:p>
          </p:txBody>
        </p:sp>
        <p:sp>
          <p:nvSpPr>
            <p:cNvPr id="27" name="Right Arrow 17">
              <a:extLst>
                <a:ext uri="{FF2B5EF4-FFF2-40B4-BE49-F238E27FC236}">
                  <a16:creationId xmlns:a16="http://schemas.microsoft.com/office/drawing/2014/main" id="{6171BA89-9E14-FF63-885A-AB5BEBD08C22}"/>
                </a:ext>
              </a:extLst>
            </p:cNvPr>
            <p:cNvSpPr/>
            <p:nvPr/>
          </p:nvSpPr>
          <p:spPr>
            <a:xfrm flipV="1">
              <a:off x="9959906" y="5791239"/>
              <a:ext cx="471768" cy="368814"/>
            </a:xfrm>
            <a:prstGeom prst="rightArrow">
              <a:avLst/>
            </a:prstGeom>
            <a:solidFill>
              <a:schemeClr val="tx2">
                <a:lumMod val="25000"/>
                <a:lumOff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5E89206-8F0A-1E5F-DE65-0668AB0B69A1}"/>
              </a:ext>
            </a:extLst>
          </p:cNvPr>
          <p:cNvGrpSpPr/>
          <p:nvPr/>
        </p:nvGrpSpPr>
        <p:grpSpPr>
          <a:xfrm>
            <a:off x="1373645" y="5409255"/>
            <a:ext cx="11398366" cy="1427153"/>
            <a:chOff x="316524" y="5304190"/>
            <a:chExt cx="11398366" cy="1427153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E29DFCE-C166-1F9E-21FB-33B583C86AC4}"/>
                </a:ext>
              </a:extLst>
            </p:cNvPr>
            <p:cNvSpPr/>
            <p:nvPr/>
          </p:nvSpPr>
          <p:spPr>
            <a:xfrm>
              <a:off x="4573122" y="5304190"/>
              <a:ext cx="1296178" cy="1427153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i="0" u="none" strike="noStrike" dirty="0">
                  <a:solidFill>
                    <a:schemeClr val="tx1"/>
                  </a:solidFill>
                  <a:effectLst/>
                </a:rPr>
                <a:t>Spike Detection</a:t>
              </a:r>
              <a:endParaRPr lang="en-US" b="1" dirty="0"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18" name="Right Arrow 17">
              <a:extLst>
                <a:ext uri="{FF2B5EF4-FFF2-40B4-BE49-F238E27FC236}">
                  <a16:creationId xmlns:a16="http://schemas.microsoft.com/office/drawing/2014/main" id="{094FBC6A-A5E9-9FEF-9260-5226F143911C}"/>
                </a:ext>
              </a:extLst>
            </p:cNvPr>
            <p:cNvSpPr/>
            <p:nvPr/>
          </p:nvSpPr>
          <p:spPr>
            <a:xfrm flipV="1">
              <a:off x="2058469" y="5812169"/>
              <a:ext cx="471768" cy="368814"/>
            </a:xfrm>
            <a:prstGeom prst="rightArrow">
              <a:avLst/>
            </a:prstGeom>
            <a:solidFill>
              <a:schemeClr val="tx2">
                <a:lumMod val="25000"/>
                <a:lumOff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AC21D36C-853A-A363-E033-38E7C63D85FA}"/>
                </a:ext>
              </a:extLst>
            </p:cNvPr>
            <p:cNvSpPr/>
            <p:nvPr/>
          </p:nvSpPr>
          <p:spPr>
            <a:xfrm>
              <a:off x="2613656" y="5319231"/>
              <a:ext cx="1296178" cy="1385680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Band-pass Filter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b="1" dirty="0">
                  <a:solidFill>
                    <a:schemeClr val="tx1"/>
                  </a:solidFill>
                </a:rPr>
                <a:t>250Hz-5kHz</a:t>
              </a:r>
              <a:endPara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D81CE59E-5A34-BD1B-B973-3EA3B6BCEF07}"/>
                </a:ext>
              </a:extLst>
            </p:cNvPr>
            <p:cNvSpPr/>
            <p:nvPr/>
          </p:nvSpPr>
          <p:spPr>
            <a:xfrm>
              <a:off x="316524" y="5319231"/>
              <a:ext cx="1670884" cy="1385681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i="0" u="none" strike="noStrike" dirty="0">
                  <a:solidFill>
                    <a:schemeClr val="tx1"/>
                  </a:solidFill>
                  <a:effectLst/>
                </a:rPr>
                <a:t>Load Raw Data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1" name="Right Arrow 17">
              <a:extLst>
                <a:ext uri="{FF2B5EF4-FFF2-40B4-BE49-F238E27FC236}">
                  <a16:creationId xmlns:a16="http://schemas.microsoft.com/office/drawing/2014/main" id="{AD2B937E-D84F-DCE6-56DC-685D1F620A8A}"/>
                </a:ext>
              </a:extLst>
            </p:cNvPr>
            <p:cNvSpPr/>
            <p:nvPr/>
          </p:nvSpPr>
          <p:spPr>
            <a:xfrm flipV="1">
              <a:off x="3968811" y="5812169"/>
              <a:ext cx="471768" cy="368814"/>
            </a:xfrm>
            <a:prstGeom prst="rightArrow">
              <a:avLst/>
            </a:prstGeom>
            <a:solidFill>
              <a:schemeClr val="tx2">
                <a:lumMod val="25000"/>
                <a:lumOff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285C892-176E-9A36-8A76-29379D6D60C8}"/>
                </a:ext>
              </a:extLst>
            </p:cNvPr>
            <p:cNvSpPr/>
            <p:nvPr/>
          </p:nvSpPr>
          <p:spPr>
            <a:xfrm>
              <a:off x="6534227" y="5304191"/>
              <a:ext cx="1292302" cy="1427152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None/>
              </a:pPr>
              <a:r>
                <a:rPr lang="en-US" b="1" i="0" u="none" strike="noStrike" dirty="0">
                  <a:solidFill>
                    <a:schemeClr val="tx1"/>
                  </a:solidFill>
                  <a:effectLst/>
                </a:rPr>
                <a:t>Post-Stim Spike Counting</a:t>
              </a:r>
              <a:endParaRPr lang="en-US" b="1" dirty="0">
                <a:solidFill>
                  <a:schemeClr val="tx1"/>
                </a:solidFill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23" name="Right Arrow 17">
              <a:extLst>
                <a:ext uri="{FF2B5EF4-FFF2-40B4-BE49-F238E27FC236}">
                  <a16:creationId xmlns:a16="http://schemas.microsoft.com/office/drawing/2014/main" id="{250DF397-8B57-FB70-4F09-E80D621F090B}"/>
                </a:ext>
              </a:extLst>
            </p:cNvPr>
            <p:cNvSpPr/>
            <p:nvPr/>
          </p:nvSpPr>
          <p:spPr>
            <a:xfrm flipV="1">
              <a:off x="5963320" y="5812169"/>
              <a:ext cx="471768" cy="368814"/>
            </a:xfrm>
            <a:prstGeom prst="rightArrow">
              <a:avLst/>
            </a:prstGeom>
            <a:solidFill>
              <a:schemeClr val="tx2">
                <a:lumMod val="25000"/>
                <a:lumOff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A8BB27ED-F3F8-8826-18BA-FB0870E6EDA8}"/>
                </a:ext>
              </a:extLst>
            </p:cNvPr>
            <p:cNvSpPr/>
            <p:nvPr/>
          </p:nvSpPr>
          <p:spPr>
            <a:xfrm>
              <a:off x="8472512" y="5308461"/>
              <a:ext cx="1410209" cy="1422882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solidFill>
                <a:schemeClr val="tx1"/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i="0" u="none" strike="noStrike" dirty="0">
                  <a:solidFill>
                    <a:schemeClr val="tx1"/>
                  </a:solidFill>
                  <a:effectLst/>
                </a:rPr>
                <a:t>Sums spike counts per stimulation event</a:t>
              </a:r>
              <a:endParaRPr lang="en-US" b="1" dirty="0">
                <a:solidFill>
                  <a:schemeClr val="tx1"/>
                </a:solidFill>
                <a:effectLst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30" name="Right Arrow 17">
              <a:extLst>
                <a:ext uri="{FF2B5EF4-FFF2-40B4-BE49-F238E27FC236}">
                  <a16:creationId xmlns:a16="http://schemas.microsoft.com/office/drawing/2014/main" id="{ED93CA2E-9553-7445-67E3-A094ACE4530F}"/>
                </a:ext>
              </a:extLst>
            </p:cNvPr>
            <p:cNvSpPr/>
            <p:nvPr/>
          </p:nvSpPr>
          <p:spPr>
            <a:xfrm flipV="1">
              <a:off x="7925668" y="5803078"/>
              <a:ext cx="471768" cy="368814"/>
            </a:xfrm>
            <a:prstGeom prst="rightArrow">
              <a:avLst/>
            </a:prstGeom>
            <a:solidFill>
              <a:schemeClr val="tx2">
                <a:lumMod val="25000"/>
                <a:lumOff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43FD13DF-175D-24B7-B60F-C44878D19B2A}"/>
                </a:ext>
              </a:extLst>
            </p:cNvPr>
            <p:cNvSpPr/>
            <p:nvPr/>
          </p:nvSpPr>
          <p:spPr>
            <a:xfrm>
              <a:off x="10519429" y="5319231"/>
              <a:ext cx="1195461" cy="1385680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i="0" u="none" strike="noStrike" dirty="0">
                  <a:solidFill>
                    <a:schemeClr val="tx1"/>
                  </a:solidFill>
                  <a:effectLst/>
                </a:rPr>
                <a:t>Generate Spike Matrix</a:t>
              </a:r>
              <a:br>
                <a:rPr lang="en-US" b="1" dirty="0">
                  <a:solidFill>
                    <a:schemeClr val="tx1"/>
                  </a:solidFill>
                </a:rPr>
              </a:br>
              <a:r>
                <a:rPr lang="en-US" b="1" dirty="0">
                  <a:solidFill>
                    <a:schemeClr val="tx1"/>
                  </a:solidFill>
                </a:rPr>
                <a:t>64*1</a:t>
              </a:r>
              <a:endParaRPr lang="en-US" b="1" i="0" u="none" strike="noStrike" dirty="0">
                <a:solidFill>
                  <a:schemeClr val="tx1"/>
                </a:solidFill>
                <a:effectLst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32" name="Right Arrow 17">
              <a:extLst>
                <a:ext uri="{FF2B5EF4-FFF2-40B4-BE49-F238E27FC236}">
                  <a16:creationId xmlns:a16="http://schemas.microsoft.com/office/drawing/2014/main" id="{D26DEE41-5CD1-BD90-F4D5-BFCBFAA795A4}"/>
                </a:ext>
              </a:extLst>
            </p:cNvPr>
            <p:cNvSpPr/>
            <p:nvPr/>
          </p:nvSpPr>
          <p:spPr>
            <a:xfrm flipV="1">
              <a:off x="9959906" y="5849114"/>
              <a:ext cx="471768" cy="368814"/>
            </a:xfrm>
            <a:prstGeom prst="rightArrow">
              <a:avLst/>
            </a:prstGeom>
            <a:solidFill>
              <a:schemeClr val="tx2">
                <a:lumMod val="25000"/>
                <a:lumOff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2E020C1B-F8AD-D6C0-ED4E-18414FB8661A}"/>
              </a:ext>
            </a:extLst>
          </p:cNvPr>
          <p:cNvSpPr txBox="1"/>
          <p:nvPr/>
        </p:nvSpPr>
        <p:spPr>
          <a:xfrm>
            <a:off x="1278130" y="1960316"/>
            <a:ext cx="427492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/>
              <a:t>Stimulation Sweep: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9DAEA4A-C59B-2B4E-4C70-016E1B0B2403}"/>
              </a:ext>
            </a:extLst>
          </p:cNvPr>
          <p:cNvSpPr txBox="1"/>
          <p:nvPr/>
        </p:nvSpPr>
        <p:spPr>
          <a:xfrm>
            <a:off x="1278130" y="4818690"/>
            <a:ext cx="353279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/>
              <a:t>Spike Counts: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C651AD4-0672-1510-B897-B306326C8FA6}"/>
              </a:ext>
            </a:extLst>
          </p:cNvPr>
          <p:cNvSpPr txBox="1"/>
          <p:nvPr/>
        </p:nvSpPr>
        <p:spPr>
          <a:xfrm>
            <a:off x="1309355" y="7076899"/>
            <a:ext cx="1116815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dirty="0"/>
              <a:t>A </a:t>
            </a:r>
            <a:r>
              <a:rPr lang="en-US" b="1" dirty="0"/>
              <a:t>semi-automated analysis script</a:t>
            </a:r>
            <a:r>
              <a:rPr lang="en-US" dirty="0"/>
              <a:t> identifies electrodes with the strongest post-stimulus responses.</a:t>
            </a:r>
          </a:p>
          <a:p>
            <a:pPr>
              <a:buNone/>
            </a:pP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4242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BA0E6C-95DD-71A0-57D3-91E9C2454B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a pulse&#10;&#10;Description automatically generated with medium confidence">
            <a:extLst>
              <a:ext uri="{FF2B5EF4-FFF2-40B4-BE49-F238E27FC236}">
                <a16:creationId xmlns:a16="http://schemas.microsoft.com/office/drawing/2014/main" id="{CC940DFE-B773-A7FE-A72E-F7CFBBC3A4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71005" y="2952559"/>
            <a:ext cx="6017310" cy="4000900"/>
          </a:xfrm>
          <a:prstGeom prst="rect">
            <a:avLst/>
          </a:prstGeom>
        </p:spPr>
      </p:pic>
      <p:pic>
        <p:nvPicPr>
          <p:cNvPr id="4" name="Picture 3" descr="A graph of a pulse&#10;&#10;Description automatically generated with medium confidence">
            <a:extLst>
              <a:ext uri="{FF2B5EF4-FFF2-40B4-BE49-F238E27FC236}">
                <a16:creationId xmlns:a16="http://schemas.microsoft.com/office/drawing/2014/main" id="{50528B0A-D767-41B7-7FE5-C5D4B78403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9109" y="2835563"/>
            <a:ext cx="5990935" cy="4024470"/>
          </a:xfrm>
          <a:prstGeom prst="rect">
            <a:avLst/>
          </a:prstGeom>
        </p:spPr>
      </p:pic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B7ADDC92-6E21-56E2-C296-A6F57FEF17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501308" y="5267728"/>
            <a:ext cx="1091409" cy="8798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0CF7D01-E4AD-C222-BACD-AAB910F5E4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36874" y="5196006"/>
            <a:ext cx="1023026" cy="870133"/>
          </a:xfrm>
          <a:prstGeom prst="rect">
            <a:avLst/>
          </a:prstGeom>
        </p:spPr>
      </p:pic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530C5DEE-23FA-1FB3-DD6D-BAAD3B1F4B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527216" y="3362151"/>
            <a:ext cx="1039592" cy="8798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4761506-7349-73EE-431B-9A5778E317F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69571" y="3303700"/>
            <a:ext cx="1064420" cy="902493"/>
          </a:xfrm>
          <a:prstGeom prst="rect">
            <a:avLst/>
          </a:prstGeom>
        </p:spPr>
      </p:pic>
      <p:sp>
        <p:nvSpPr>
          <p:cNvPr id="9" name="Rectangle: Rounded Corners 36">
            <a:extLst>
              <a:ext uri="{FF2B5EF4-FFF2-40B4-BE49-F238E27FC236}">
                <a16:creationId xmlns:a16="http://schemas.microsoft.com/office/drawing/2014/main" id="{1EBA12D7-ED86-E9DB-23DC-9F1A46F032DA}"/>
              </a:ext>
            </a:extLst>
          </p:cNvPr>
          <p:cNvSpPr/>
          <p:nvPr/>
        </p:nvSpPr>
        <p:spPr>
          <a:xfrm>
            <a:off x="989109" y="2804810"/>
            <a:ext cx="6111786" cy="4067219"/>
          </a:xfrm>
          <a:prstGeom prst="roundRect">
            <a:avLst>
              <a:gd name="adj" fmla="val 3415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0" bIns="0" rtlCol="0" anchor="ctr"/>
          <a:lstStyle/>
          <a:p>
            <a:pPr>
              <a:buFont typeface="Arial" panose="020B0604020202020204" pitchFamily="34" charset="0"/>
              <a:buChar char="•"/>
            </a:pPr>
            <a:endParaRPr lang="en-US" sz="1600">
              <a:solidFill>
                <a:schemeClr val="tx1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B54DEF8-5FC8-4058-C171-5DF2B2239A40}"/>
              </a:ext>
            </a:extLst>
          </p:cNvPr>
          <p:cNvGrpSpPr/>
          <p:nvPr/>
        </p:nvGrpSpPr>
        <p:grpSpPr>
          <a:xfrm>
            <a:off x="4168052" y="2969182"/>
            <a:ext cx="2691848" cy="280963"/>
            <a:chOff x="4360333" y="9207961"/>
            <a:chExt cx="2691848" cy="252971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2F82E45-7488-A9E2-D450-D5ED3A70AA20}"/>
                </a:ext>
              </a:extLst>
            </p:cNvPr>
            <p:cNvSpPr/>
            <p:nvPr/>
          </p:nvSpPr>
          <p:spPr>
            <a:xfrm>
              <a:off x="4360333" y="9207961"/>
              <a:ext cx="2691848" cy="252971"/>
            </a:xfrm>
            <a:prstGeom prst="rect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>
                <a:lnSpc>
                  <a:spcPts val="1350"/>
                </a:lnSpc>
              </a:pPr>
              <a:r>
                <a:rPr lang="en-US" sz="1100" b="0" i="0" u="none" strike="noStrike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PSTH on A21 with stimulation at A8</a:t>
              </a:r>
              <a:endParaRPr lang="en-US" sz="1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1" name="Picture 20" descr="A graph of a pulse&#10;&#10;Description automatically generated with medium confidence">
              <a:extLst>
                <a:ext uri="{FF2B5EF4-FFF2-40B4-BE49-F238E27FC236}">
                  <a16:creationId xmlns:a16="http://schemas.microsoft.com/office/drawing/2014/main" id="{2BC1A36E-8973-77BB-6474-A983DF11BE0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78869" y="9263746"/>
              <a:ext cx="363701" cy="190226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8B05B63-13C0-523B-193D-B199212BDB49}"/>
              </a:ext>
            </a:extLst>
          </p:cNvPr>
          <p:cNvGrpSpPr/>
          <p:nvPr/>
        </p:nvGrpSpPr>
        <p:grpSpPr>
          <a:xfrm>
            <a:off x="4194114" y="4856254"/>
            <a:ext cx="2691848" cy="280963"/>
            <a:chOff x="4360333" y="9207961"/>
            <a:chExt cx="2691848" cy="252971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4F4492D-B726-1EDF-753A-9B562C363EC8}"/>
                </a:ext>
              </a:extLst>
            </p:cNvPr>
            <p:cNvSpPr/>
            <p:nvPr/>
          </p:nvSpPr>
          <p:spPr>
            <a:xfrm>
              <a:off x="4360333" y="9207961"/>
              <a:ext cx="2691848" cy="252971"/>
            </a:xfrm>
            <a:prstGeom prst="rect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>
                <a:lnSpc>
                  <a:spcPts val="1350"/>
                </a:lnSpc>
              </a:pPr>
              <a:r>
                <a:rPr lang="en-US" sz="1100" b="0" i="0" u="none" strike="noStrike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PSTH on A21 with stimulation at B20</a:t>
              </a:r>
              <a:endParaRPr lang="en-US" sz="1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9" name="Picture 18" descr="A graph of a pulse&#10;&#10;Description automatically generated with medium confidence">
              <a:extLst>
                <a:ext uri="{FF2B5EF4-FFF2-40B4-BE49-F238E27FC236}">
                  <a16:creationId xmlns:a16="http://schemas.microsoft.com/office/drawing/2014/main" id="{8EC0F1C9-E5F4-3661-2979-558EB333BFF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46970" y="9263746"/>
              <a:ext cx="363701" cy="190226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DDAE1C4-A0F8-4DF1-5619-DCDC2FF19972}"/>
              </a:ext>
            </a:extLst>
          </p:cNvPr>
          <p:cNvGrpSpPr/>
          <p:nvPr/>
        </p:nvGrpSpPr>
        <p:grpSpPr>
          <a:xfrm>
            <a:off x="10899189" y="3047706"/>
            <a:ext cx="2691848" cy="280963"/>
            <a:chOff x="4360333" y="9207961"/>
            <a:chExt cx="2691848" cy="252971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7251732-8DFB-C642-7E04-67ABAF1B71A2}"/>
                </a:ext>
              </a:extLst>
            </p:cNvPr>
            <p:cNvSpPr/>
            <p:nvPr/>
          </p:nvSpPr>
          <p:spPr>
            <a:xfrm>
              <a:off x="4360333" y="9207961"/>
              <a:ext cx="2691848" cy="252971"/>
            </a:xfrm>
            <a:prstGeom prst="rect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>
                <a:lnSpc>
                  <a:spcPts val="1350"/>
                </a:lnSpc>
              </a:pPr>
              <a:r>
                <a:rPr lang="en-US" sz="1100" i="0" u="none" strike="noStrike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PSTH on B10 with stimulation at A8</a:t>
              </a:r>
              <a:endParaRPr lang="en-US" sz="1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7" name="Picture 16" descr="A graph of a pulse&#10;&#10;Description automatically generated with medium confidence">
              <a:extLst>
                <a:ext uri="{FF2B5EF4-FFF2-40B4-BE49-F238E27FC236}">
                  <a16:creationId xmlns:a16="http://schemas.microsoft.com/office/drawing/2014/main" id="{4DA3224A-9FBD-F22C-C9E8-77936A87456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78869" y="9263746"/>
              <a:ext cx="363701" cy="190226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A3499A3-7138-43D5-4AFF-5DBDC95B04E8}"/>
              </a:ext>
            </a:extLst>
          </p:cNvPr>
          <p:cNvGrpSpPr/>
          <p:nvPr/>
        </p:nvGrpSpPr>
        <p:grpSpPr>
          <a:xfrm>
            <a:off x="10890071" y="4953605"/>
            <a:ext cx="2691848" cy="280963"/>
            <a:chOff x="4360333" y="9207961"/>
            <a:chExt cx="2691848" cy="252971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D062176-19EA-208C-6B57-F50CAC52E5C8}"/>
                </a:ext>
              </a:extLst>
            </p:cNvPr>
            <p:cNvSpPr/>
            <p:nvPr/>
          </p:nvSpPr>
          <p:spPr>
            <a:xfrm>
              <a:off x="4360333" y="9207961"/>
              <a:ext cx="2691848" cy="252971"/>
            </a:xfrm>
            <a:prstGeom prst="rect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>
                <a:lnSpc>
                  <a:spcPts val="1350"/>
                </a:lnSpc>
              </a:pPr>
              <a:r>
                <a:rPr lang="en-US" sz="1100" i="0" u="none" strike="noStrike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PSTH on B10 with stimulation at B20</a:t>
              </a:r>
              <a:endParaRPr lang="en-US" sz="1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5" name="Picture 14" descr="A graph of a pulse&#10;&#10;Description automatically generated with medium confidence">
              <a:extLst>
                <a:ext uri="{FF2B5EF4-FFF2-40B4-BE49-F238E27FC236}">
                  <a16:creationId xmlns:a16="http://schemas.microsoft.com/office/drawing/2014/main" id="{37989878-4027-C044-8429-8FCC05668B7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68236" y="9263746"/>
              <a:ext cx="363701" cy="190226"/>
            </a:xfrm>
            <a:prstGeom prst="rect">
              <a:avLst/>
            </a:prstGeom>
          </p:spPr>
        </p:pic>
      </p:grpSp>
      <p:sp>
        <p:nvSpPr>
          <p:cNvPr id="22" name="Title 1">
            <a:extLst>
              <a:ext uri="{FF2B5EF4-FFF2-40B4-BE49-F238E27FC236}">
                <a16:creationId xmlns:a16="http://schemas.microsoft.com/office/drawing/2014/main" id="{8945F22F-23B3-61D7-F680-3FADF90AD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840" y="438150"/>
            <a:ext cx="12618720" cy="1590676"/>
          </a:xfrm>
        </p:spPr>
        <p:txBody>
          <a:bodyPr/>
          <a:lstStyle/>
          <a:p>
            <a:pPr>
              <a:defRPr sz="3200" b="1"/>
            </a:pPr>
            <a:r>
              <a:rPr lang="en-US" sz="5000" b="1" dirty="0"/>
              <a:t>Post-Stimulus Time Histogram (PSTH) :</a:t>
            </a:r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EA114C75-EEDD-F3E0-85F9-259AD8237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01D23-7492-5342-B70C-5EA56B450753}" type="slidenum">
              <a:rPr lang="en-US" smtClean="0"/>
              <a:t>22</a:t>
            </a:fld>
            <a:endParaRPr lang="en-US"/>
          </a:p>
        </p:txBody>
      </p:sp>
      <p:sp>
        <p:nvSpPr>
          <p:cNvPr id="24" name="Rectangle: Rounded Corners 36">
            <a:extLst>
              <a:ext uri="{FF2B5EF4-FFF2-40B4-BE49-F238E27FC236}">
                <a16:creationId xmlns:a16="http://schemas.microsoft.com/office/drawing/2014/main" id="{DECA9E63-D504-D7E0-6E20-CD7106AAE449}"/>
              </a:ext>
            </a:extLst>
          </p:cNvPr>
          <p:cNvSpPr/>
          <p:nvPr/>
        </p:nvSpPr>
        <p:spPr>
          <a:xfrm>
            <a:off x="7671005" y="2819717"/>
            <a:ext cx="6111786" cy="4067219"/>
          </a:xfrm>
          <a:prstGeom prst="roundRect">
            <a:avLst>
              <a:gd name="adj" fmla="val 3415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0" bIns="0" rtlCol="0" anchor="ctr"/>
          <a:lstStyle/>
          <a:p>
            <a:pPr>
              <a:buFont typeface="Arial" panose="020B0604020202020204" pitchFamily="34" charset="0"/>
              <a:buChar char="•"/>
            </a:pPr>
            <a:endParaRPr lang="en-US" sz="16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5435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3A4E50-7DFE-8B9C-8171-30F4FAB8FC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 sz="3200" b="1"/>
            </a:pPr>
            <a:r>
              <a:rPr lang="en-US" sz="5000" b="1" dirty="0"/>
              <a:t>Spike-Based Classification Workflow: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8A167E-449C-9742-F7A2-635CCD2777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en-US" sz="3000" b="1" i="0" u="none" strike="noStrike" dirty="0">
                <a:solidFill>
                  <a:srgbClr val="000000"/>
                </a:solidFill>
                <a:effectLst/>
              </a:rPr>
              <a:t>Spike Detection &amp; Binning</a:t>
            </a:r>
            <a:endParaRPr lang="en-US" sz="3000" b="0" i="0" u="none" strike="noStrike" dirty="0">
              <a:solidFill>
                <a:srgbClr val="000000"/>
              </a:solidFill>
              <a:effectLst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3000" b="0" i="0" u="none" strike="noStrike" dirty="0">
                <a:solidFill>
                  <a:srgbClr val="000000"/>
                </a:solidFill>
                <a:effectLst/>
              </a:rPr>
              <a:t>Spikes from post-stimulus activity were binned using </a:t>
            </a:r>
            <a:r>
              <a:rPr lang="en-US" sz="3000" b="1" i="0" u="none" strike="noStrike" dirty="0">
                <a:solidFill>
                  <a:srgbClr val="000000"/>
                </a:solidFill>
                <a:effectLst/>
              </a:rPr>
              <a:t>1 </a:t>
            </a:r>
            <a:r>
              <a:rPr lang="en-US" sz="3000" b="1" i="0" u="none" strike="noStrike" dirty="0" err="1">
                <a:solidFill>
                  <a:srgbClr val="000000"/>
                </a:solidFill>
                <a:effectLst/>
              </a:rPr>
              <a:t>ms</a:t>
            </a:r>
            <a:r>
              <a:rPr lang="en-US" sz="3000" b="1" i="0" u="none" strike="noStrike" dirty="0">
                <a:solidFill>
                  <a:srgbClr val="000000"/>
                </a:solidFill>
                <a:effectLst/>
              </a:rPr>
              <a:t> bins</a:t>
            </a:r>
            <a:endParaRPr lang="en-US" sz="3000" b="0" i="0" u="none" strike="noStrike" dirty="0">
              <a:solidFill>
                <a:srgbClr val="000000"/>
              </a:solidFill>
              <a:effectLst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3000" b="1" i="0" u="none" strike="noStrike" dirty="0">
                <a:solidFill>
                  <a:srgbClr val="000000"/>
                </a:solidFill>
                <a:effectLst/>
              </a:rPr>
              <a:t>200 </a:t>
            </a:r>
            <a:r>
              <a:rPr lang="en-US" sz="3000" b="1" i="0" u="none" strike="noStrike" dirty="0" err="1">
                <a:solidFill>
                  <a:srgbClr val="000000"/>
                </a:solidFill>
                <a:effectLst/>
              </a:rPr>
              <a:t>ms</a:t>
            </a:r>
            <a:r>
              <a:rPr lang="en-US" sz="3000" b="1" i="0" u="none" strike="noStrike" dirty="0">
                <a:solidFill>
                  <a:srgbClr val="000000"/>
                </a:solidFill>
                <a:effectLst/>
              </a:rPr>
              <a:t> window</a:t>
            </a:r>
            <a:r>
              <a:rPr lang="en-US" sz="3000" b="0" i="0" u="none" strike="noStrike" dirty="0">
                <a:solidFill>
                  <a:srgbClr val="000000"/>
                </a:solidFill>
                <a:effectLst/>
              </a:rPr>
              <a:t> → </a:t>
            </a:r>
            <a:r>
              <a:rPr lang="en-US" sz="3000" b="1" i="0" u="none" strike="noStrike" dirty="0">
                <a:solidFill>
                  <a:srgbClr val="000000"/>
                </a:solidFill>
                <a:effectLst/>
              </a:rPr>
              <a:t>200 bins per sample</a:t>
            </a:r>
            <a:endParaRPr lang="en-US" sz="3000" b="0" i="0" u="none" strike="noStrike" dirty="0">
              <a:solidFill>
                <a:srgbClr val="000000"/>
              </a:solidFill>
              <a:effectLst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3000" b="0" i="0" u="none" strike="noStrike" dirty="0">
                <a:solidFill>
                  <a:srgbClr val="000000"/>
                </a:solidFill>
                <a:effectLst/>
              </a:rPr>
              <a:t>Data used as input for machine learning models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000000"/>
                </a:solidFill>
              </a:rPr>
              <a:t>Support Vector Machine (SVM), K-nearest neighbor (KNN), and Random Forest (RF) were used.</a:t>
            </a:r>
            <a:endParaRPr lang="en-US" sz="3000" b="0" i="0" u="none" strike="noStrike" dirty="0">
              <a:solidFill>
                <a:srgbClr val="000000"/>
              </a:solidFill>
              <a:effectLst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109FA7-449C-08F0-C995-758624868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56165" y="7619613"/>
            <a:ext cx="3291840" cy="438150"/>
          </a:xfrm>
        </p:spPr>
        <p:txBody>
          <a:bodyPr/>
          <a:lstStyle/>
          <a:p>
            <a:fld id="{3F601D23-7492-5342-B70C-5EA56B450753}" type="slidenum">
              <a:rPr lang="en-US" smtClean="0"/>
              <a:t>23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5068D20-EBAF-6ED7-C8C3-82B2DA57BDCA}"/>
              </a:ext>
            </a:extLst>
          </p:cNvPr>
          <p:cNvSpPr/>
          <p:nvPr/>
        </p:nvSpPr>
        <p:spPr>
          <a:xfrm>
            <a:off x="4573122" y="5304191"/>
            <a:ext cx="1296178" cy="99933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Spike Detection</a:t>
            </a:r>
          </a:p>
        </p:txBody>
      </p:sp>
      <p:sp>
        <p:nvSpPr>
          <p:cNvPr id="9" name="Right Arrow 17">
            <a:extLst>
              <a:ext uri="{FF2B5EF4-FFF2-40B4-BE49-F238E27FC236}">
                <a16:creationId xmlns:a16="http://schemas.microsoft.com/office/drawing/2014/main" id="{310AE5BD-7D06-4228-8921-0E7209D7C68E}"/>
              </a:ext>
            </a:extLst>
          </p:cNvPr>
          <p:cNvSpPr/>
          <p:nvPr/>
        </p:nvSpPr>
        <p:spPr>
          <a:xfrm flipV="1">
            <a:off x="2058469" y="5626969"/>
            <a:ext cx="471768" cy="368814"/>
          </a:xfrm>
          <a:prstGeom prst="rightArrow">
            <a:avLst/>
          </a:prstGeom>
          <a:solidFill>
            <a:schemeClr val="tx2">
              <a:lumMod val="25000"/>
              <a:lumOff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DAC4604-45F2-8AD1-B57A-937353569E80}"/>
              </a:ext>
            </a:extLst>
          </p:cNvPr>
          <p:cNvSpPr/>
          <p:nvPr/>
        </p:nvSpPr>
        <p:spPr>
          <a:xfrm>
            <a:off x="2613656" y="5304191"/>
            <a:ext cx="1296178" cy="99933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Band-pass Filter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250Hz-5kHz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BCA54AF-1B30-D12A-4B2C-6421DF8FBB8B}"/>
              </a:ext>
            </a:extLst>
          </p:cNvPr>
          <p:cNvSpPr/>
          <p:nvPr/>
        </p:nvSpPr>
        <p:spPr>
          <a:xfrm>
            <a:off x="1005840" y="5277760"/>
            <a:ext cx="981568" cy="99933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Raw Data</a:t>
            </a:r>
          </a:p>
        </p:txBody>
      </p:sp>
      <p:sp>
        <p:nvSpPr>
          <p:cNvPr id="13" name="Right Arrow 17">
            <a:extLst>
              <a:ext uri="{FF2B5EF4-FFF2-40B4-BE49-F238E27FC236}">
                <a16:creationId xmlns:a16="http://schemas.microsoft.com/office/drawing/2014/main" id="{4501DCBC-A789-8DA8-7C4C-43ADE7A4A129}"/>
              </a:ext>
            </a:extLst>
          </p:cNvPr>
          <p:cNvSpPr/>
          <p:nvPr/>
        </p:nvSpPr>
        <p:spPr>
          <a:xfrm flipV="1">
            <a:off x="3968811" y="5626969"/>
            <a:ext cx="471768" cy="368814"/>
          </a:xfrm>
          <a:prstGeom prst="rightArrow">
            <a:avLst/>
          </a:prstGeom>
          <a:solidFill>
            <a:schemeClr val="tx2">
              <a:lumMod val="25000"/>
              <a:lumOff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2C3F6BE-9136-95E4-E5F6-FF2B8B68D648}"/>
              </a:ext>
            </a:extLst>
          </p:cNvPr>
          <p:cNvSpPr/>
          <p:nvPr/>
        </p:nvSpPr>
        <p:spPr>
          <a:xfrm>
            <a:off x="6534227" y="5304191"/>
            <a:ext cx="1292302" cy="992831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Bins of 1ms</a:t>
            </a:r>
          </a:p>
        </p:txBody>
      </p:sp>
      <p:sp>
        <p:nvSpPr>
          <p:cNvPr id="15" name="Right Arrow 17">
            <a:extLst>
              <a:ext uri="{FF2B5EF4-FFF2-40B4-BE49-F238E27FC236}">
                <a16:creationId xmlns:a16="http://schemas.microsoft.com/office/drawing/2014/main" id="{359D73E9-D2A6-19B0-C970-4F1E7C7E1D1F}"/>
              </a:ext>
            </a:extLst>
          </p:cNvPr>
          <p:cNvSpPr/>
          <p:nvPr/>
        </p:nvSpPr>
        <p:spPr>
          <a:xfrm flipV="1">
            <a:off x="5963320" y="5626969"/>
            <a:ext cx="471768" cy="368814"/>
          </a:xfrm>
          <a:prstGeom prst="rightArrow">
            <a:avLst/>
          </a:prstGeom>
          <a:solidFill>
            <a:schemeClr val="tx2">
              <a:lumMod val="25000"/>
              <a:lumOff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665AE60-3365-40BD-7E0B-0F9BD6A6976C}"/>
              </a:ext>
            </a:extLst>
          </p:cNvPr>
          <p:cNvSpPr/>
          <p:nvPr/>
        </p:nvSpPr>
        <p:spPr>
          <a:xfrm>
            <a:off x="11968028" y="5149568"/>
            <a:ext cx="1441647" cy="368814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SVM</a:t>
            </a:r>
          </a:p>
        </p:txBody>
      </p:sp>
      <p:sp>
        <p:nvSpPr>
          <p:cNvPr id="17" name="Right Arrow 17">
            <a:extLst>
              <a:ext uri="{FF2B5EF4-FFF2-40B4-BE49-F238E27FC236}">
                <a16:creationId xmlns:a16="http://schemas.microsoft.com/office/drawing/2014/main" id="{2386D9B7-561A-8E3C-921A-8531E40E0D85}"/>
              </a:ext>
            </a:extLst>
          </p:cNvPr>
          <p:cNvSpPr/>
          <p:nvPr/>
        </p:nvSpPr>
        <p:spPr>
          <a:xfrm flipV="1">
            <a:off x="11329422" y="5149567"/>
            <a:ext cx="471768" cy="368814"/>
          </a:xfrm>
          <a:prstGeom prst="rightArrow">
            <a:avLst/>
          </a:prstGeom>
          <a:solidFill>
            <a:schemeClr val="tx2">
              <a:lumMod val="25000"/>
              <a:lumOff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ight Arrow 17">
            <a:extLst>
              <a:ext uri="{FF2B5EF4-FFF2-40B4-BE49-F238E27FC236}">
                <a16:creationId xmlns:a16="http://schemas.microsoft.com/office/drawing/2014/main" id="{ADADDC7F-4C33-C072-A2FE-5512C74F7DBC}"/>
              </a:ext>
            </a:extLst>
          </p:cNvPr>
          <p:cNvSpPr/>
          <p:nvPr/>
        </p:nvSpPr>
        <p:spPr>
          <a:xfrm flipV="1">
            <a:off x="11329422" y="5587001"/>
            <a:ext cx="471768" cy="368814"/>
          </a:xfrm>
          <a:prstGeom prst="rightArrow">
            <a:avLst/>
          </a:prstGeom>
          <a:solidFill>
            <a:schemeClr val="tx2">
              <a:lumMod val="25000"/>
              <a:lumOff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ight Arrow 17">
            <a:extLst>
              <a:ext uri="{FF2B5EF4-FFF2-40B4-BE49-F238E27FC236}">
                <a16:creationId xmlns:a16="http://schemas.microsoft.com/office/drawing/2014/main" id="{72D77307-E877-5AAC-CFF3-572866DDD228}"/>
              </a:ext>
            </a:extLst>
          </p:cNvPr>
          <p:cNvSpPr/>
          <p:nvPr/>
        </p:nvSpPr>
        <p:spPr>
          <a:xfrm flipV="1">
            <a:off x="11329422" y="6024974"/>
            <a:ext cx="471768" cy="368814"/>
          </a:xfrm>
          <a:prstGeom prst="rightArrow">
            <a:avLst/>
          </a:prstGeom>
          <a:solidFill>
            <a:schemeClr val="tx2">
              <a:lumMod val="25000"/>
              <a:lumOff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90C945A-0C26-0209-B436-65E45F26F6CE}"/>
              </a:ext>
            </a:extLst>
          </p:cNvPr>
          <p:cNvSpPr/>
          <p:nvPr/>
        </p:nvSpPr>
        <p:spPr>
          <a:xfrm>
            <a:off x="11968028" y="5602042"/>
            <a:ext cx="1441647" cy="368814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KNN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759C1D3-1651-1BFD-9AB1-34E510E113CE}"/>
              </a:ext>
            </a:extLst>
          </p:cNvPr>
          <p:cNvSpPr/>
          <p:nvPr/>
        </p:nvSpPr>
        <p:spPr>
          <a:xfrm>
            <a:off x="11968028" y="6049681"/>
            <a:ext cx="1441649" cy="368814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RF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9B7F793-AE7F-193C-47F0-C82EEF39D9DA}"/>
              </a:ext>
            </a:extLst>
          </p:cNvPr>
          <p:cNvSpPr/>
          <p:nvPr/>
        </p:nvSpPr>
        <p:spPr>
          <a:xfrm>
            <a:off x="11999466" y="6922809"/>
            <a:ext cx="1410209" cy="55776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Stimulation Source</a:t>
            </a:r>
          </a:p>
        </p:txBody>
      </p:sp>
      <p:sp>
        <p:nvSpPr>
          <p:cNvPr id="26" name="Right Arrow 17">
            <a:extLst>
              <a:ext uri="{FF2B5EF4-FFF2-40B4-BE49-F238E27FC236}">
                <a16:creationId xmlns:a16="http://schemas.microsoft.com/office/drawing/2014/main" id="{1EBE5412-BE36-5C72-5A30-1A42144559B8}"/>
              </a:ext>
            </a:extLst>
          </p:cNvPr>
          <p:cNvSpPr/>
          <p:nvPr/>
        </p:nvSpPr>
        <p:spPr>
          <a:xfrm rot="16200000" flipV="1">
            <a:off x="12502085" y="6494097"/>
            <a:ext cx="368814" cy="368814"/>
          </a:xfrm>
          <a:prstGeom prst="rightArrow">
            <a:avLst/>
          </a:prstGeom>
          <a:solidFill>
            <a:schemeClr val="tx2">
              <a:lumMod val="25000"/>
              <a:lumOff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004E959-71AB-C9EC-821F-33C7CAA12B26}"/>
              </a:ext>
            </a:extLst>
          </p:cNvPr>
          <p:cNvSpPr txBox="1"/>
          <p:nvPr/>
        </p:nvSpPr>
        <p:spPr>
          <a:xfrm>
            <a:off x="12893641" y="6445845"/>
            <a:ext cx="7976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Label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E1FC631-54CA-5448-5B7C-8EDE3A1C8EE9}"/>
              </a:ext>
            </a:extLst>
          </p:cNvPr>
          <p:cNvSpPr txBox="1"/>
          <p:nvPr/>
        </p:nvSpPr>
        <p:spPr>
          <a:xfrm>
            <a:off x="10857731" y="4802977"/>
            <a:ext cx="10840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Features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91B49EA-E6A4-08AC-99FF-E1FF8B58681F}"/>
              </a:ext>
            </a:extLst>
          </p:cNvPr>
          <p:cNvSpPr/>
          <p:nvPr/>
        </p:nvSpPr>
        <p:spPr>
          <a:xfrm>
            <a:off x="8472512" y="5308461"/>
            <a:ext cx="1410209" cy="984289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Normalized</a:t>
            </a:r>
          </a:p>
        </p:txBody>
      </p:sp>
      <p:sp>
        <p:nvSpPr>
          <p:cNvPr id="6" name="Right Arrow 17">
            <a:extLst>
              <a:ext uri="{FF2B5EF4-FFF2-40B4-BE49-F238E27FC236}">
                <a16:creationId xmlns:a16="http://schemas.microsoft.com/office/drawing/2014/main" id="{4C7DB76C-4D23-593C-6457-D405669ECC95}"/>
              </a:ext>
            </a:extLst>
          </p:cNvPr>
          <p:cNvSpPr/>
          <p:nvPr/>
        </p:nvSpPr>
        <p:spPr>
          <a:xfrm flipV="1">
            <a:off x="7925668" y="5617878"/>
            <a:ext cx="471768" cy="368814"/>
          </a:xfrm>
          <a:prstGeom prst="rightArrow">
            <a:avLst/>
          </a:prstGeom>
          <a:solidFill>
            <a:schemeClr val="tx2">
              <a:lumMod val="25000"/>
              <a:lumOff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82F6981-AF7E-E972-7C56-5603146D7E99}"/>
              </a:ext>
            </a:extLst>
          </p:cNvPr>
          <p:cNvSpPr/>
          <p:nvPr/>
        </p:nvSpPr>
        <p:spPr>
          <a:xfrm>
            <a:off x="10519430" y="5319231"/>
            <a:ext cx="682368" cy="984289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PCA</a:t>
            </a:r>
          </a:p>
          <a:p>
            <a:pPr algn="ctr"/>
            <a:r>
              <a:rPr lang="en-US" dirty="0">
                <a:solidFill>
                  <a:srgbClr val="000000"/>
                </a:solidFill>
                <a:latin typeface="Helvetica Neue" panose="02000503000000020004" pitchFamily="2" charset="0"/>
              </a:rPr>
              <a:t>0.95</a:t>
            </a:r>
            <a:endParaRPr lang="en-US" dirty="0">
              <a:solidFill>
                <a:srgbClr val="000000"/>
              </a:solidFill>
              <a:effectLst/>
              <a:latin typeface="Helvetica Neue" panose="02000503000000020004" pitchFamily="2" charset="0"/>
            </a:endParaRPr>
          </a:p>
        </p:txBody>
      </p:sp>
      <p:sp>
        <p:nvSpPr>
          <p:cNvPr id="12" name="Right Arrow 17">
            <a:extLst>
              <a:ext uri="{FF2B5EF4-FFF2-40B4-BE49-F238E27FC236}">
                <a16:creationId xmlns:a16="http://schemas.microsoft.com/office/drawing/2014/main" id="{B0C0C30E-183A-65FA-76CA-6572EF3DE110}"/>
              </a:ext>
            </a:extLst>
          </p:cNvPr>
          <p:cNvSpPr/>
          <p:nvPr/>
        </p:nvSpPr>
        <p:spPr>
          <a:xfrm flipV="1">
            <a:off x="9959906" y="5663914"/>
            <a:ext cx="471768" cy="368814"/>
          </a:xfrm>
          <a:prstGeom prst="rightArrow">
            <a:avLst/>
          </a:prstGeom>
          <a:solidFill>
            <a:schemeClr val="tx2">
              <a:lumMod val="25000"/>
              <a:lumOff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00575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D1B866-7B21-9A31-54A6-DDADB740A9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 sz="3200" b="1"/>
            </a:pPr>
            <a:r>
              <a:rPr lang="en-US" sz="5000" b="1" dirty="0"/>
              <a:t>Cross-Validation and Scoring Metrics:</a:t>
            </a:r>
            <a:br>
              <a:rPr lang="en-US" sz="5000" b="1" dirty="0"/>
            </a:br>
            <a:endParaRPr lang="en-US" sz="50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E375BF-9C50-1428-B9D7-A2492803B9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5840" y="1597363"/>
            <a:ext cx="12618720" cy="5221606"/>
          </a:xfrm>
        </p:spPr>
        <p:txBody>
          <a:bodyPr>
            <a:normAutofit/>
          </a:bodyPr>
          <a:lstStyle/>
          <a:p>
            <a:r>
              <a:rPr lang="en-US" sz="3000" b="1" i="0" u="none" strike="noStrike" dirty="0">
                <a:solidFill>
                  <a:srgbClr val="000000"/>
                </a:solidFill>
                <a:effectLst/>
              </a:rPr>
              <a:t>StratifiedKFold Cross-Validation </a:t>
            </a:r>
            <a:r>
              <a:rPr lang="en-US" sz="3000" b="0" i="0" u="none" strike="noStrike" dirty="0">
                <a:solidFill>
                  <a:srgbClr val="000000"/>
                </a:solidFill>
                <a:effectLst/>
              </a:rPr>
              <a:t>Ensures each fold has the same class distribution as the full dataset.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3000" b="0" i="0" u="none" strike="noStrike" dirty="0" err="1">
                <a:solidFill>
                  <a:srgbClr val="000000"/>
                </a:solidFill>
                <a:effectLst/>
              </a:rPr>
              <a:t>n_splits</a:t>
            </a:r>
            <a:r>
              <a:rPr lang="en-US" sz="3000" b="0" i="0" u="none" strike="noStrike" dirty="0">
                <a:solidFill>
                  <a:srgbClr val="000000"/>
                </a:solidFill>
                <a:effectLst/>
              </a:rPr>
              <a:t>=10: Split dataset into 10 folds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3000" b="0" i="0" u="none" strike="noStrike" dirty="0">
                <a:solidFill>
                  <a:srgbClr val="000000"/>
                </a:solidFill>
                <a:effectLst/>
              </a:rPr>
              <a:t>shuffle=True: Randomly shuffle before splitting</a:t>
            </a:r>
            <a:endParaRPr lang="en-US" sz="3000" dirty="0">
              <a:solidFill>
                <a:srgbClr val="000000"/>
              </a:solidFill>
            </a:endParaRPr>
          </a:p>
          <a:p>
            <a:pPr marL="194310" indent="-285750"/>
            <a:r>
              <a:rPr lang="en-US" sz="3000" b="1" dirty="0">
                <a:solidFill>
                  <a:srgbClr val="000000"/>
                </a:solidFill>
              </a:rPr>
              <a:t>Metrics:</a:t>
            </a:r>
            <a:endParaRPr lang="en-US" sz="3000" b="0" i="0" u="none" strike="noStrike" dirty="0">
              <a:solidFill>
                <a:srgbClr val="000000"/>
              </a:solidFill>
              <a:effectLst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endParaRPr lang="en-US" sz="3000" b="0" i="0" u="none" strike="noStrike" dirty="0">
              <a:solidFill>
                <a:srgbClr val="000000"/>
              </a:solidFill>
              <a:effectLst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D4A28D-50DA-705E-FA95-8C011A93D4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01D23-7492-5342-B70C-5EA56B450753}" type="slidenum">
              <a:rPr lang="en-US" smtClean="0"/>
              <a:t>24</a:t>
            </a:fld>
            <a:endParaRPr lang="en-US"/>
          </a:p>
        </p:txBody>
      </p:sp>
      <p:pic>
        <p:nvPicPr>
          <p:cNvPr id="6" name="Picture 5" descr="A black text on a white background&#10;&#10;AI-generated content may be incorrect.">
            <a:extLst>
              <a:ext uri="{FF2B5EF4-FFF2-40B4-BE49-F238E27FC236}">
                <a16:creationId xmlns:a16="http://schemas.microsoft.com/office/drawing/2014/main" id="{27455795-2D75-0404-FC5C-3016201AF8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821" y="5182136"/>
            <a:ext cx="5064314" cy="833944"/>
          </a:xfrm>
          <a:prstGeom prst="rect">
            <a:avLst/>
          </a:prstGeom>
        </p:spPr>
      </p:pic>
      <p:pic>
        <p:nvPicPr>
          <p:cNvPr id="8" name="Picture 7" descr="A black text with a white background&#10;&#10;AI-generated content may be incorrect.">
            <a:extLst>
              <a:ext uri="{FF2B5EF4-FFF2-40B4-BE49-F238E27FC236}">
                <a16:creationId xmlns:a16="http://schemas.microsoft.com/office/drawing/2014/main" id="{C9DE400C-49E6-2DBB-4FDE-4BA1C831B1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2027" y="5032136"/>
            <a:ext cx="6686715" cy="833944"/>
          </a:xfrm>
          <a:prstGeom prst="rect">
            <a:avLst/>
          </a:prstGeom>
        </p:spPr>
      </p:pic>
      <p:pic>
        <p:nvPicPr>
          <p:cNvPr id="10" name="Picture 9" descr="A black text on a white background&#10;&#10;AI-generated content may be incorrect.">
            <a:extLst>
              <a:ext uri="{FF2B5EF4-FFF2-40B4-BE49-F238E27FC236}">
                <a16:creationId xmlns:a16="http://schemas.microsoft.com/office/drawing/2014/main" id="{F9F51DE0-FF83-900A-E2B7-9F764B79DF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977" y="5891372"/>
            <a:ext cx="4609436" cy="833944"/>
          </a:xfrm>
          <a:prstGeom prst="rect">
            <a:avLst/>
          </a:prstGeom>
        </p:spPr>
      </p:pic>
      <p:pic>
        <p:nvPicPr>
          <p:cNvPr id="12" name="Picture 11" descr="A number and symbol of a mathematical equation&#10;&#10;AI-generated content may be incorrect.">
            <a:extLst>
              <a:ext uri="{FF2B5EF4-FFF2-40B4-BE49-F238E27FC236}">
                <a16:creationId xmlns:a16="http://schemas.microsoft.com/office/drawing/2014/main" id="{9A0548D8-D27B-431E-EE86-F2D0B4E82D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72770" y="5809654"/>
            <a:ext cx="6125698" cy="833944"/>
          </a:xfrm>
          <a:prstGeom prst="rect">
            <a:avLst/>
          </a:prstGeom>
        </p:spPr>
      </p:pic>
      <p:pic>
        <p:nvPicPr>
          <p:cNvPr id="14" name="Picture 13" descr="A close-up of black text&#10;&#10;AI-generated content may be incorrect.">
            <a:extLst>
              <a:ext uri="{FF2B5EF4-FFF2-40B4-BE49-F238E27FC236}">
                <a16:creationId xmlns:a16="http://schemas.microsoft.com/office/drawing/2014/main" id="{4F966B24-D45A-E17E-EA6C-5F92DBB7CE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5840" y="6575316"/>
            <a:ext cx="6125698" cy="833944"/>
          </a:xfrm>
          <a:prstGeom prst="rect">
            <a:avLst/>
          </a:prstGeom>
        </p:spPr>
      </p:pic>
      <p:pic>
        <p:nvPicPr>
          <p:cNvPr id="16" name="Picture 15" descr="A math equations with numbers&#10;&#10;AI-generated content may be incorrect.">
            <a:extLst>
              <a:ext uri="{FF2B5EF4-FFF2-40B4-BE49-F238E27FC236}">
                <a16:creationId xmlns:a16="http://schemas.microsoft.com/office/drawing/2014/main" id="{B836E276-0282-5B0B-2AA6-063D666D65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79252" y="6677899"/>
            <a:ext cx="6595739" cy="83394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52612A4-8CE5-48FE-C469-D443D1F35C0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5840" y="4220317"/>
            <a:ext cx="10151707" cy="855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9770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EA34D8-8F36-C5F7-F0AC-522069CB33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 sz="3200" b="1"/>
            </a:pPr>
            <a:r>
              <a:rPr lang="en-US" sz="5000" b="1" dirty="0"/>
              <a:t>Single Electrode Analysis: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1598A2-F73E-E45F-4C0D-68AA758FD1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3997" y="1666155"/>
            <a:ext cx="12412705" cy="1284916"/>
          </a:xfrm>
        </p:spPr>
        <p:txBody>
          <a:bodyPr>
            <a:normAutofit/>
          </a:bodyPr>
          <a:lstStyle/>
          <a:p>
            <a:r>
              <a:rPr lang="en-US" sz="3000" dirty="0"/>
              <a:t>Classification individually on all 64 electrodes</a:t>
            </a:r>
          </a:p>
          <a:p>
            <a:r>
              <a:rPr lang="en-US" sz="3000" dirty="0"/>
              <a:t>Top-performing 32 electrodes selected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2478E2-4772-539B-5512-25C5892D3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01D23-7492-5342-B70C-5EA56B450753}" type="slidenum">
              <a:rPr lang="en-US" smtClean="0"/>
              <a:t>25</a:t>
            </a:fld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211134A-3523-F396-469B-089F4F644D64}"/>
              </a:ext>
            </a:extLst>
          </p:cNvPr>
          <p:cNvGrpSpPr/>
          <p:nvPr/>
        </p:nvGrpSpPr>
        <p:grpSpPr>
          <a:xfrm>
            <a:off x="1590004" y="3449022"/>
            <a:ext cx="11828539" cy="3680648"/>
            <a:chOff x="1934562" y="2923325"/>
            <a:chExt cx="10044078" cy="2708943"/>
          </a:xfrm>
        </p:grpSpPr>
        <p:pic>
          <p:nvPicPr>
            <p:cNvPr id="14" name="Picture 13" descr="A graph of a graph&#10;&#10;AI-generated content may be incorrect.">
              <a:extLst>
                <a:ext uri="{FF2B5EF4-FFF2-40B4-BE49-F238E27FC236}">
                  <a16:creationId xmlns:a16="http://schemas.microsoft.com/office/drawing/2014/main" id="{8BD02F43-073A-11EE-7176-9D4930B36E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34562" y="2923325"/>
              <a:ext cx="10044078" cy="2708943"/>
            </a:xfrm>
            <a:prstGeom prst="rect">
              <a:avLst/>
            </a:prstGeom>
          </p:spPr>
        </p:pic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DD518A97-0914-7A5F-5195-F0B0DE9A5FD6}"/>
                </a:ext>
              </a:extLst>
            </p:cNvPr>
            <p:cNvCxnSpPr>
              <a:cxnSpLocks/>
            </p:cNvCxnSpPr>
            <p:nvPr/>
          </p:nvCxnSpPr>
          <p:spPr>
            <a:xfrm>
              <a:off x="1994497" y="3795679"/>
              <a:ext cx="9880429" cy="0"/>
            </a:xfrm>
            <a:prstGeom prst="line">
              <a:avLst/>
            </a:prstGeom>
            <a:ln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633585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012D1-1D93-774C-95DA-9E72AD5526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 sz="3200" b="1"/>
            </a:pPr>
            <a:r>
              <a:rPr lang="en-US" sz="5000" b="1" dirty="0"/>
              <a:t>Multiple Electrode Analysis: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CC8480-4C58-B2F7-C3A5-91C4BF237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01D23-7492-5342-B70C-5EA56B450753}" type="slidenum">
              <a:rPr lang="en-US" smtClean="0"/>
              <a:t>26</a:t>
            </a:fld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389D493-2E14-B248-0940-2F85A9640055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005839" y="2190750"/>
            <a:ext cx="5169673" cy="52216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74320" algn="l" defTabSz="109728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96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2024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6888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1752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616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80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44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dirty="0"/>
              <a:t>Combined data from selected electrodes used for classification (max combination =100)</a:t>
            </a:r>
          </a:p>
          <a:p>
            <a:r>
              <a:rPr lang="en-US" sz="3000" dirty="0"/>
              <a:t>Explored multiple electrode combinations</a:t>
            </a:r>
          </a:p>
          <a:p>
            <a:r>
              <a:rPr lang="en-US" sz="3000" dirty="0">
                <a:solidFill>
                  <a:srgbClr val="000000"/>
                </a:solidFill>
              </a:rPr>
              <a:t>Standard Error Mean: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2D0E020-A996-C0A8-0101-04906F6D54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77528" y="2190750"/>
            <a:ext cx="8155307" cy="54368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6488A67-B4B5-68B1-1C8B-F82D8DDE7D3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1906" t="9275" b="71031"/>
          <a:stretch/>
        </p:blipFill>
        <p:spPr>
          <a:xfrm>
            <a:off x="1233318" y="6148390"/>
            <a:ext cx="4714714" cy="914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4672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7A165A-884D-4CA0-CE8C-D931E9C153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aph of a number of electrodetic&#10;&#10;Description automatically generated with medium confidence">
            <a:extLst>
              <a:ext uri="{FF2B5EF4-FFF2-40B4-BE49-F238E27FC236}">
                <a16:creationId xmlns:a16="http://schemas.microsoft.com/office/drawing/2014/main" id="{397B4D17-6A3A-77AB-342F-F2956E0E54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7865" y="3786884"/>
            <a:ext cx="11761787" cy="3920596"/>
          </a:xfrm>
          <a:prstGeom prst="rect">
            <a:avLst/>
          </a:prstGeom>
        </p:spPr>
      </p:pic>
      <p:sp>
        <p:nvSpPr>
          <p:cNvPr id="3" name="Rectangle: Rounded Corners 74">
            <a:extLst>
              <a:ext uri="{FF2B5EF4-FFF2-40B4-BE49-F238E27FC236}">
                <a16:creationId xmlns:a16="http://schemas.microsoft.com/office/drawing/2014/main" id="{3C2EC793-EB1E-24B5-9ED1-D6E214385809}"/>
              </a:ext>
            </a:extLst>
          </p:cNvPr>
          <p:cNvSpPr/>
          <p:nvPr/>
        </p:nvSpPr>
        <p:spPr>
          <a:xfrm>
            <a:off x="1051415" y="3572091"/>
            <a:ext cx="12054685" cy="4055530"/>
          </a:xfrm>
          <a:prstGeom prst="roundRect">
            <a:avLst>
              <a:gd name="adj" fmla="val 3415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0" bIns="0" rtlCol="0" anchor="ctr"/>
          <a:lstStyle/>
          <a:p>
            <a:pPr>
              <a:buFont typeface="Arial" panose="020B0604020202020204" pitchFamily="34" charset="0"/>
              <a:buChar char="•"/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1C354C8-C5D3-B13B-CBA1-1DDB0CAE1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840" y="438150"/>
            <a:ext cx="12618720" cy="1590676"/>
          </a:xfrm>
        </p:spPr>
        <p:txBody>
          <a:bodyPr/>
          <a:lstStyle/>
          <a:p>
            <a:pPr>
              <a:defRPr sz="3200" b="1"/>
            </a:pPr>
            <a:r>
              <a:rPr lang="en-US" sz="5000" b="1" dirty="0"/>
              <a:t>Information Richness test: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C2A55F-3DF2-E68A-2A68-3074BAC100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01D23-7492-5342-B70C-5EA56B450753}" type="slidenum">
              <a:rPr lang="en-US" smtClean="0"/>
              <a:t>27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280CAA1-DD23-AE03-3084-0CE69A074CFB}"/>
              </a:ext>
            </a:extLst>
          </p:cNvPr>
          <p:cNvSpPr txBox="1"/>
          <p:nvPr/>
        </p:nvSpPr>
        <p:spPr>
          <a:xfrm>
            <a:off x="1051415" y="1692463"/>
            <a:ext cx="4622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/>
              <a:t>Information Gain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/>
              <a:t>Chi-Square (X</a:t>
            </a:r>
            <a:r>
              <a:rPr lang="en-US" sz="3000" baseline="30000" dirty="0"/>
              <a:t>2</a:t>
            </a:r>
            <a:r>
              <a:rPr lang="en-US" sz="3000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/>
              <a:t>Fisher Score</a:t>
            </a:r>
          </a:p>
          <a:p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32229118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443AD2-120D-E7CD-2727-E016FD439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840" y="438150"/>
            <a:ext cx="12618720" cy="1590676"/>
          </a:xfrm>
        </p:spPr>
        <p:txBody>
          <a:bodyPr>
            <a:normAutofit/>
          </a:bodyPr>
          <a:lstStyle/>
          <a:p>
            <a:pPr>
              <a:defRPr sz="3200" b="1"/>
            </a:pPr>
            <a:r>
              <a:rPr lang="en-US" sz="5000" b="1" dirty="0"/>
              <a:t>Information Gain:</a:t>
            </a:r>
          </a:p>
        </p:txBody>
      </p:sp>
      <p:pic>
        <p:nvPicPr>
          <p:cNvPr id="16" name="Picture 15" descr="A white paper with black text and black text&#10;&#10;AI-generated content may be incorrect.">
            <a:extLst>
              <a:ext uri="{FF2B5EF4-FFF2-40B4-BE49-F238E27FC236}">
                <a16:creationId xmlns:a16="http://schemas.microsoft.com/office/drawing/2014/main" id="{780E7463-C086-95DB-85C7-431EBD8D5B0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3927"/>
          <a:stretch/>
        </p:blipFill>
        <p:spPr>
          <a:xfrm>
            <a:off x="500605" y="2038971"/>
            <a:ext cx="8928100" cy="4807379"/>
          </a:xfrm>
          <a:prstGeom prst="rect">
            <a:avLst/>
          </a:prstGeom>
        </p:spPr>
      </p:pic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514BDEE5-F174-9E68-E869-6D6E727820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2529172"/>
              </p:ext>
            </p:extLst>
          </p:nvPr>
        </p:nvGraphicFramePr>
        <p:xfrm>
          <a:off x="9232900" y="1908771"/>
          <a:ext cx="3797300" cy="25237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70000">
                  <a:extLst>
                    <a:ext uri="{9D8B030D-6E8A-4147-A177-3AD203B41FA5}">
                      <a16:colId xmlns:a16="http://schemas.microsoft.com/office/drawing/2014/main" val="3389437284"/>
                    </a:ext>
                  </a:extLst>
                </a:gridCol>
                <a:gridCol w="622300">
                  <a:extLst>
                    <a:ext uri="{9D8B030D-6E8A-4147-A177-3AD203B41FA5}">
                      <a16:colId xmlns:a16="http://schemas.microsoft.com/office/drawing/2014/main" val="3043069943"/>
                    </a:ext>
                  </a:extLst>
                </a:gridCol>
                <a:gridCol w="622300">
                  <a:extLst>
                    <a:ext uri="{9D8B030D-6E8A-4147-A177-3AD203B41FA5}">
                      <a16:colId xmlns:a16="http://schemas.microsoft.com/office/drawing/2014/main" val="3728806474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1305324870"/>
                    </a:ext>
                  </a:extLst>
                </a:gridCol>
                <a:gridCol w="520700">
                  <a:extLst>
                    <a:ext uri="{9D8B030D-6E8A-4147-A177-3AD203B41FA5}">
                      <a16:colId xmlns:a16="http://schemas.microsoft.com/office/drawing/2014/main" val="186354008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Sample*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X1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X2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X3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089157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847436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045800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937697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759227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IG(X)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0.31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24879763"/>
                  </a:ext>
                </a:extLst>
              </a:tr>
            </a:tbl>
          </a:graphicData>
        </a:graphic>
      </p:graphicFrame>
      <p:pic>
        <p:nvPicPr>
          <p:cNvPr id="21" name="Picture 20" descr="A math equations on a white background&#10;&#10;AI-generated content may be incorrect.">
            <a:extLst>
              <a:ext uri="{FF2B5EF4-FFF2-40B4-BE49-F238E27FC236}">
                <a16:creationId xmlns:a16="http://schemas.microsoft.com/office/drawing/2014/main" id="{EDB89EBD-2305-1A4C-FEF9-05CEAAA76C8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979" r="4496"/>
          <a:stretch/>
        </p:blipFill>
        <p:spPr>
          <a:xfrm>
            <a:off x="8537332" y="4552570"/>
            <a:ext cx="5750168" cy="2523744"/>
          </a:xfrm>
          <a:prstGeom prst="rect">
            <a:avLst/>
          </a:prstGeom>
        </p:spPr>
      </p:pic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D05E937D-62E1-3766-3C25-345C1F93DE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01D23-7492-5342-B70C-5EA56B450753}" type="slidenum">
              <a:rPr lang="en-US" smtClean="0"/>
              <a:t>28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52C6E23-04CD-CB7B-4423-D9B1311B9686}"/>
              </a:ext>
            </a:extLst>
          </p:cNvPr>
          <p:cNvSpPr/>
          <p:nvPr/>
        </p:nvSpPr>
        <p:spPr>
          <a:xfrm>
            <a:off x="8323001" y="7186223"/>
            <a:ext cx="5725771" cy="3429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/>
              <a:t>*Sample = Electrode Number, X</a:t>
            </a:r>
            <a:r>
              <a:rPr lang="en-US" sz="2200" baseline="-25000" dirty="0"/>
              <a:t>i</a:t>
            </a:r>
            <a:r>
              <a:rPr lang="en-US" sz="2200" dirty="0"/>
              <a:t>=Bin number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D9A7F5-ACE3-049B-DC26-5D436826E4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1B2F4B-7171-FDFB-DAD6-1C90CB1E81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840" y="438150"/>
            <a:ext cx="12618720" cy="1590676"/>
          </a:xfrm>
        </p:spPr>
        <p:txBody>
          <a:bodyPr/>
          <a:lstStyle/>
          <a:p>
            <a:pPr>
              <a:defRPr sz="3200" b="1"/>
            </a:pPr>
            <a:r>
              <a:rPr lang="en-US" sz="5000" b="1" dirty="0"/>
              <a:t>Chi-Square (X</a:t>
            </a:r>
            <a:r>
              <a:rPr lang="el-GR" sz="5000" b="1" dirty="0"/>
              <a:t>2)</a:t>
            </a:r>
            <a:r>
              <a:rPr lang="en-US" sz="5000" b="1" dirty="0"/>
              <a:t>:</a:t>
            </a:r>
          </a:p>
        </p:txBody>
      </p:sp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DAC0212B-EE79-EB19-4F36-2F8C609772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6823602"/>
              </p:ext>
            </p:extLst>
          </p:nvPr>
        </p:nvGraphicFramePr>
        <p:xfrm>
          <a:off x="9232900" y="1908771"/>
          <a:ext cx="3797300" cy="2560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70000">
                  <a:extLst>
                    <a:ext uri="{9D8B030D-6E8A-4147-A177-3AD203B41FA5}">
                      <a16:colId xmlns:a16="http://schemas.microsoft.com/office/drawing/2014/main" val="3389437284"/>
                    </a:ext>
                  </a:extLst>
                </a:gridCol>
                <a:gridCol w="622300">
                  <a:extLst>
                    <a:ext uri="{9D8B030D-6E8A-4147-A177-3AD203B41FA5}">
                      <a16:colId xmlns:a16="http://schemas.microsoft.com/office/drawing/2014/main" val="3043069943"/>
                    </a:ext>
                  </a:extLst>
                </a:gridCol>
                <a:gridCol w="622300">
                  <a:extLst>
                    <a:ext uri="{9D8B030D-6E8A-4147-A177-3AD203B41FA5}">
                      <a16:colId xmlns:a16="http://schemas.microsoft.com/office/drawing/2014/main" val="3728806474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1305324870"/>
                    </a:ext>
                  </a:extLst>
                </a:gridCol>
                <a:gridCol w="520700">
                  <a:extLst>
                    <a:ext uri="{9D8B030D-6E8A-4147-A177-3AD203B41FA5}">
                      <a16:colId xmlns:a16="http://schemas.microsoft.com/office/drawing/2014/main" val="186354008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Sample*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X</a:t>
                      </a:r>
                      <a:r>
                        <a:rPr lang="en-US" baseline="-25000" dirty="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X</a:t>
                      </a:r>
                      <a:r>
                        <a:rPr lang="en-US" baseline="-250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X</a:t>
                      </a:r>
                      <a:r>
                        <a:rPr lang="en-US" baseline="-250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089157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847436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045800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937697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759227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X</a:t>
                      </a:r>
                      <a:r>
                        <a:rPr lang="el-GR" sz="2400" baseline="30000" dirty="0"/>
                        <a:t>2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1.33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24879763"/>
                  </a:ext>
                </a:extLst>
              </a:tr>
            </a:tbl>
          </a:graphicData>
        </a:graphic>
      </p:graphicFrame>
      <p:sp>
        <p:nvSpPr>
          <p:cNvPr id="22" name="Rectangle 21">
            <a:extLst>
              <a:ext uri="{FF2B5EF4-FFF2-40B4-BE49-F238E27FC236}">
                <a16:creationId xmlns:a16="http://schemas.microsoft.com/office/drawing/2014/main" id="{14CB6D2A-929F-BBF1-F4B9-7211D73AE973}"/>
              </a:ext>
            </a:extLst>
          </p:cNvPr>
          <p:cNvSpPr/>
          <p:nvPr/>
        </p:nvSpPr>
        <p:spPr>
          <a:xfrm>
            <a:off x="8323001" y="7186223"/>
            <a:ext cx="5725771" cy="3429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/>
              <a:t>*Sample = Electrode Number, X</a:t>
            </a:r>
            <a:r>
              <a:rPr lang="en-US" sz="2200" baseline="-25000" dirty="0"/>
              <a:t>i</a:t>
            </a:r>
            <a:r>
              <a:rPr lang="en-US" sz="2200" dirty="0"/>
              <a:t>=Bin number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7FC5F33-B2C9-43D3-DB7A-1DDCB4D8055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269"/>
          <a:stretch/>
        </p:blipFill>
        <p:spPr>
          <a:xfrm>
            <a:off x="946531" y="1676699"/>
            <a:ext cx="7587002" cy="25603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516FC98-5008-73DA-492F-1FE0E51A90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500" y="4410356"/>
            <a:ext cx="7454900" cy="338109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803D5D6-CB90-16EF-32D6-0474A1DE785F}"/>
              </a:ext>
            </a:extLst>
          </p:cNvPr>
          <p:cNvSpPr txBox="1"/>
          <p:nvPr/>
        </p:nvSpPr>
        <p:spPr>
          <a:xfrm>
            <a:off x="8533533" y="4978030"/>
            <a:ext cx="563388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200" b="1" dirty="0"/>
              <a:t>Observed = Expected</a:t>
            </a:r>
            <a:r>
              <a:rPr lang="en-US" sz="2200" dirty="0"/>
              <a:t> → Feature and class label are </a:t>
            </a:r>
            <a:r>
              <a:rPr lang="en-US" sz="2200" b="1" dirty="0"/>
              <a:t>independent</a:t>
            </a:r>
          </a:p>
          <a:p>
            <a:pPr>
              <a:buNone/>
            </a:pPr>
            <a:endParaRPr lang="en-US" sz="2200" dirty="0"/>
          </a:p>
          <a:p>
            <a:r>
              <a:rPr lang="en-US" sz="2200" b="1" dirty="0"/>
              <a:t>Observed ≠ Expected</a:t>
            </a:r>
            <a:r>
              <a:rPr lang="en-US" sz="2200" dirty="0"/>
              <a:t> → There's a </a:t>
            </a:r>
            <a:r>
              <a:rPr lang="en-US" sz="2200" b="1" dirty="0"/>
              <a:t>deviation</a:t>
            </a:r>
            <a:r>
              <a:rPr lang="en-US" sz="2200" dirty="0"/>
              <a:t> from independence → possible dependence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C4E95B7-5783-CC11-1453-00BCD81C2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01D23-7492-5342-B70C-5EA56B450753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9069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098F23-3607-AA89-67B4-64BD923A2B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640E572D-79EF-AF5B-ABB8-4B4DF0A9B8D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51788"/>
          <a:stretch/>
        </p:blipFill>
        <p:spPr>
          <a:xfrm>
            <a:off x="8070306" y="3275699"/>
            <a:ext cx="6477000" cy="282876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489E5E1-0FA5-5EC3-746E-6A8322ED6A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656" y="297646"/>
            <a:ext cx="8476465" cy="1391040"/>
          </a:xfrm>
        </p:spPr>
        <p:txBody>
          <a:bodyPr vert="horz" lIns="109728" tIns="54864" rIns="109728" bIns="54864" rtlCol="0" anchor="ctr">
            <a:normAutofit/>
          </a:bodyPr>
          <a:lstStyle/>
          <a:p>
            <a:r>
              <a:rPr lang="en-US" sz="4800">
                <a:solidFill>
                  <a:srgbClr val="FFFFFF"/>
                </a:solidFill>
              </a:rPr>
              <a:t>INTRODUCTION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F068EE-EE08-6242-C869-09A67C1523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768554" y="468999"/>
            <a:ext cx="4814297" cy="1048334"/>
          </a:xfrm>
        </p:spPr>
        <p:txBody>
          <a:bodyPr vert="horz" lIns="109728" tIns="54864" rIns="109728" bIns="54864" rtlCol="0" anchor="ctr">
            <a:noAutofit/>
          </a:bodyPr>
          <a:lstStyle/>
          <a:p>
            <a:pPr algn="just"/>
            <a:endParaRPr lang="en-US" sz="24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DC9D09-2532-F689-5B99-726B1887F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4045183" y="7746797"/>
            <a:ext cx="537667" cy="438150"/>
          </a:xfrm>
        </p:spPr>
        <p:txBody>
          <a:bodyPr vert="horz" lIns="109728" tIns="54864" rIns="109728" bIns="54864" rtlCol="0" anchor="ctr">
            <a:normAutofit/>
          </a:bodyPr>
          <a:lstStyle/>
          <a:p>
            <a:pPr>
              <a:spcAft>
                <a:spcPts val="720"/>
              </a:spcAft>
            </a:pPr>
            <a:fld id="{A49DFD55-3C28-40EF-9E31-A92D2E4017FF}" type="slidenum">
              <a:rPr lang="en-US" sz="1320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720"/>
                </a:spcAft>
              </a:pPr>
              <a:t>3</a:t>
            </a:fld>
            <a:endParaRPr lang="en-US" sz="132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C0DF062-CD1E-ED0D-4C29-13AA7AFA11A0}"/>
              </a:ext>
            </a:extLst>
          </p:cNvPr>
          <p:cNvSpPr txBox="1"/>
          <p:nvPr/>
        </p:nvSpPr>
        <p:spPr>
          <a:xfrm>
            <a:off x="245975" y="6023102"/>
            <a:ext cx="71990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sz="2200" dirty="0">
              <a:solidFill>
                <a:srgbClr val="202124"/>
              </a:solidFill>
            </a:endParaRPr>
          </a:p>
          <a:p>
            <a:pPr algn="just"/>
            <a:r>
              <a:rPr lang="en-US" sz="2200" dirty="0">
                <a:solidFill>
                  <a:srgbClr val="202124"/>
                </a:solidFill>
              </a:rPr>
              <a:t>Question: Can we use BNNs for problem solving?</a:t>
            </a:r>
            <a:endParaRPr lang="en-US" sz="2200" dirty="0"/>
          </a:p>
        </p:txBody>
      </p:sp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9E99ECF5-F14C-F123-C993-E8D95054579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2706"/>
          <a:stretch/>
        </p:blipFill>
        <p:spPr>
          <a:xfrm>
            <a:off x="8153398" y="-163508"/>
            <a:ext cx="6477000" cy="3361681"/>
          </a:xfrm>
          <a:prstGeom prst="rect">
            <a:avLst/>
          </a:prstGeom>
        </p:spPr>
      </p:pic>
      <p:pic>
        <p:nvPicPr>
          <p:cNvPr id="17" name="Picture 16" descr="Diagram&#10;&#10;Description automatically generated">
            <a:extLst>
              <a:ext uri="{FF2B5EF4-FFF2-40B4-BE49-F238E27FC236}">
                <a16:creationId xmlns:a16="http://schemas.microsoft.com/office/drawing/2014/main" id="{7D9F9A6C-C6E2-8113-BC1D-D9E0BD2EDA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6424"/>
          <a:stretch/>
        </p:blipFill>
        <p:spPr>
          <a:xfrm>
            <a:off x="8386584" y="6237310"/>
            <a:ext cx="6278880" cy="1779767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8D835430-5F1D-9E12-9939-1F73095AA5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4253013"/>
              </p:ext>
            </p:extLst>
          </p:nvPr>
        </p:nvGraphicFramePr>
        <p:xfrm>
          <a:off x="225588" y="2359132"/>
          <a:ext cx="7896566" cy="33649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200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382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382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48640">
                <a:tc>
                  <a:txBody>
                    <a:bodyPr/>
                    <a:lstStyle/>
                    <a:p>
                      <a:pPr algn="ctr">
                        <a:defRPr sz="1200" b="1">
                          <a:solidFill>
                            <a:srgbClr val="FFFFFF"/>
                          </a:solidFill>
                        </a:defRPr>
                      </a:pPr>
                      <a:r>
                        <a:rPr sz="1500" dirty="0"/>
                        <a:t>Feature</a:t>
                      </a:r>
                    </a:p>
                  </a:txBody>
                  <a:tcPr marL="109728" marR="109728" marT="54864" marB="54864"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200" b="1">
                          <a:solidFill>
                            <a:srgbClr val="FFFFFF"/>
                          </a:solidFill>
                        </a:defRPr>
                      </a:pPr>
                      <a:r>
                        <a:rPr sz="1500" dirty="0"/>
                        <a:t>Biological Neural Networks (BNNs)</a:t>
                      </a:r>
                    </a:p>
                  </a:txBody>
                  <a:tcPr marL="109728" marR="109728" marT="54864" marB="54864"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200" b="1">
                          <a:solidFill>
                            <a:srgbClr val="FFFFFF"/>
                          </a:solidFill>
                        </a:defRPr>
                      </a:pPr>
                      <a:r>
                        <a:rPr sz="1500"/>
                        <a:t>Artificial Neural Networks (ANNs)</a:t>
                      </a:r>
                    </a:p>
                  </a:txBody>
                  <a:tcPr marL="109728" marR="109728" marT="54864" marB="54864">
                    <a:solidFill>
                      <a:srgbClr val="0066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ctr">
                        <a:defRPr sz="1200"/>
                      </a:pPr>
                      <a:r>
                        <a:rPr sz="1500" dirty="0"/>
                        <a:t>Basic Unit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>
                        <a:defRPr sz="1200"/>
                      </a:pPr>
                      <a:r>
                        <a:rPr sz="1500" dirty="0"/>
                        <a:t>Neuron (cell)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>
                        <a:defRPr sz="1200"/>
                      </a:pPr>
                      <a:r>
                        <a:rPr sz="1500"/>
                        <a:t>Node (mathematical function)</a:t>
                      </a:r>
                    </a:p>
                  </a:txBody>
                  <a:tcPr marL="109728" marR="109728" marT="54864" marB="54864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ctr">
                        <a:defRPr sz="1200"/>
                      </a:pPr>
                      <a:r>
                        <a:rPr sz="1500"/>
                        <a:t>Signal Type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>
                        <a:defRPr sz="1200"/>
                      </a:pPr>
                      <a:r>
                        <a:rPr sz="1500" dirty="0"/>
                        <a:t>Electrochemical (spikes, synapses)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>
                        <a:defRPr sz="1200"/>
                      </a:pPr>
                      <a:r>
                        <a:rPr sz="1500"/>
                        <a:t>Numerical (floating-point values)</a:t>
                      </a:r>
                    </a:p>
                  </a:txBody>
                  <a:tcPr marL="109728" marR="109728" marT="54864" marB="54864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ctr">
                        <a:defRPr sz="1200"/>
                      </a:pPr>
                      <a:r>
                        <a:rPr sz="1500"/>
                        <a:t>Speed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>
                        <a:defRPr sz="1200"/>
                      </a:pPr>
                      <a:r>
                        <a:rPr sz="1500" dirty="0"/>
                        <a:t>Milliseconds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>
                        <a:defRPr sz="1200"/>
                      </a:pPr>
                      <a:r>
                        <a:rPr sz="1500" dirty="0"/>
                        <a:t>Microseconds or faster</a:t>
                      </a:r>
                    </a:p>
                  </a:txBody>
                  <a:tcPr marL="109728" marR="109728" marT="54864" marB="54864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ctr">
                        <a:defRPr sz="1200"/>
                      </a:pPr>
                      <a:r>
                        <a:rPr sz="1500" dirty="0"/>
                        <a:t>Energy Efficiency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>
                        <a:defRPr sz="1200"/>
                      </a:pPr>
                      <a:r>
                        <a:rPr sz="1500" dirty="0"/>
                        <a:t>Extremely efficient (20W for whole brain)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>
                        <a:defRPr sz="1200"/>
                      </a:pPr>
                      <a:r>
                        <a:rPr lang="en-US" sz="1500" dirty="0"/>
                        <a:t>Power hungry (</a:t>
                      </a:r>
                      <a:r>
                        <a:rPr sz="1500" dirty="0"/>
                        <a:t>Requires large GPUs and electricity</a:t>
                      </a:r>
                      <a:r>
                        <a:rPr lang="en-US" sz="1500" dirty="0"/>
                        <a:t>)</a:t>
                      </a:r>
                      <a:endParaRPr sz="1500" dirty="0"/>
                    </a:p>
                  </a:txBody>
                  <a:tcPr marL="109728" marR="109728" marT="54864" marB="54864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7575">
                <a:tc>
                  <a:txBody>
                    <a:bodyPr/>
                    <a:lstStyle/>
                    <a:p>
                      <a:pPr algn="ctr">
                        <a:defRPr sz="1200"/>
                      </a:pPr>
                      <a:r>
                        <a:rPr sz="1500" dirty="0"/>
                        <a:t>Biological Realism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>
                        <a:defRPr sz="1200"/>
                      </a:pPr>
                      <a:r>
                        <a:rPr sz="1500" dirty="0"/>
                        <a:t>Natural, evolved over millions of years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>
                        <a:defRPr sz="1200"/>
                      </a:pPr>
                      <a:r>
                        <a:rPr sz="1500" dirty="0"/>
                        <a:t>Inspired by biology, but simplified</a:t>
                      </a:r>
                    </a:p>
                  </a:txBody>
                  <a:tcPr marL="109728" marR="109728" marT="54864" marB="54864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99CF5CC0-4560-C261-A061-4FBC9F02D9D2}"/>
              </a:ext>
            </a:extLst>
          </p:cNvPr>
          <p:cNvSpPr/>
          <p:nvPr/>
        </p:nvSpPr>
        <p:spPr>
          <a:xfrm>
            <a:off x="13790744" y="761864"/>
            <a:ext cx="707203" cy="462603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(A)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473C783-F3E5-6A6E-8283-57D9433C083E}"/>
              </a:ext>
            </a:extLst>
          </p:cNvPr>
          <p:cNvSpPr txBox="1">
            <a:spLocks/>
          </p:cNvSpPr>
          <p:nvPr/>
        </p:nvSpPr>
        <p:spPr>
          <a:xfrm>
            <a:off x="245975" y="212523"/>
            <a:ext cx="8501104" cy="159067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10972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 sz="3200" b="1"/>
            </a:pPr>
            <a:r>
              <a:rPr lang="en-US" sz="5000" b="1" dirty="0"/>
              <a:t>Biological vs. Artificial Neural Networks: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55F1A7F-E4BA-AEBD-A9D9-95E69C48CEDE}"/>
              </a:ext>
            </a:extLst>
          </p:cNvPr>
          <p:cNvSpPr/>
          <p:nvPr/>
        </p:nvSpPr>
        <p:spPr>
          <a:xfrm>
            <a:off x="13840103" y="4458781"/>
            <a:ext cx="707203" cy="462603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(B)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79D7C10-2383-3A6D-ACB3-BE94D5A959C0}"/>
              </a:ext>
            </a:extLst>
          </p:cNvPr>
          <p:cNvSpPr/>
          <p:nvPr/>
        </p:nvSpPr>
        <p:spPr>
          <a:xfrm>
            <a:off x="8153398" y="6237310"/>
            <a:ext cx="607875" cy="638052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(C)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84AEB6D-1281-60A0-50B6-CC56473EA25F}"/>
              </a:ext>
            </a:extLst>
          </p:cNvPr>
          <p:cNvSpPr/>
          <p:nvPr/>
        </p:nvSpPr>
        <p:spPr>
          <a:xfrm>
            <a:off x="11821106" y="6278465"/>
            <a:ext cx="607875" cy="638052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(D)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E54239D-0F99-3A41-10AF-867A3BB701E1}"/>
              </a:ext>
            </a:extLst>
          </p:cNvPr>
          <p:cNvSpPr/>
          <p:nvPr/>
        </p:nvSpPr>
        <p:spPr>
          <a:xfrm>
            <a:off x="225589" y="4579676"/>
            <a:ext cx="7896566" cy="1130910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874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12ED73-7CBF-6017-498A-70C47468B1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579DB4-E0E4-7801-1668-103727DAAB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840" y="438150"/>
            <a:ext cx="12618720" cy="1590676"/>
          </a:xfrm>
        </p:spPr>
        <p:txBody>
          <a:bodyPr/>
          <a:lstStyle/>
          <a:p>
            <a:pPr>
              <a:defRPr sz="3200" b="1"/>
            </a:pPr>
            <a:r>
              <a:rPr lang="en-US" sz="5000" b="1" dirty="0"/>
              <a:t>Fisher Score:</a:t>
            </a:r>
          </a:p>
        </p:txBody>
      </p:sp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7AD36DF4-D7DE-D962-7AAE-3DA0F10AE9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6206376"/>
              </p:ext>
            </p:extLst>
          </p:nvPr>
        </p:nvGraphicFramePr>
        <p:xfrm>
          <a:off x="9232900" y="1908771"/>
          <a:ext cx="3797300" cy="2560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70000">
                  <a:extLst>
                    <a:ext uri="{9D8B030D-6E8A-4147-A177-3AD203B41FA5}">
                      <a16:colId xmlns:a16="http://schemas.microsoft.com/office/drawing/2014/main" val="3389437284"/>
                    </a:ext>
                  </a:extLst>
                </a:gridCol>
                <a:gridCol w="622300">
                  <a:extLst>
                    <a:ext uri="{9D8B030D-6E8A-4147-A177-3AD203B41FA5}">
                      <a16:colId xmlns:a16="http://schemas.microsoft.com/office/drawing/2014/main" val="3043069943"/>
                    </a:ext>
                  </a:extLst>
                </a:gridCol>
                <a:gridCol w="622300">
                  <a:extLst>
                    <a:ext uri="{9D8B030D-6E8A-4147-A177-3AD203B41FA5}">
                      <a16:colId xmlns:a16="http://schemas.microsoft.com/office/drawing/2014/main" val="3728806474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1305324870"/>
                    </a:ext>
                  </a:extLst>
                </a:gridCol>
                <a:gridCol w="520700">
                  <a:extLst>
                    <a:ext uri="{9D8B030D-6E8A-4147-A177-3AD203B41FA5}">
                      <a16:colId xmlns:a16="http://schemas.microsoft.com/office/drawing/2014/main" val="186354008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Sample*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X</a:t>
                      </a:r>
                      <a:r>
                        <a:rPr lang="en-US" baseline="-25000" dirty="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X</a:t>
                      </a:r>
                      <a:r>
                        <a:rPr lang="en-US" baseline="-250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X</a:t>
                      </a:r>
                      <a:r>
                        <a:rPr lang="en-US" baseline="-250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089157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847436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045800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937697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759227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F(X)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∞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0.25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24879763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D87770AA-2602-F9C1-85C8-A312D06EB2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500" y="1825344"/>
            <a:ext cx="6400800" cy="36148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DBA3F0E-4590-55B4-D996-C1750386BF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0940" y="5440184"/>
            <a:ext cx="6055360" cy="270933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1586D66-7AC2-DA17-67E0-BC3F68509D90}"/>
              </a:ext>
            </a:extLst>
          </p:cNvPr>
          <p:cNvSpPr txBox="1"/>
          <p:nvPr/>
        </p:nvSpPr>
        <p:spPr>
          <a:xfrm>
            <a:off x="7743462" y="4817249"/>
            <a:ext cx="688693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200" b="1" dirty="0"/>
              <a:t>Numerator</a:t>
            </a:r>
            <a:r>
              <a:rPr lang="en-US" sz="2200" dirty="0"/>
              <a:t>: How different the </a:t>
            </a:r>
            <a:r>
              <a:rPr lang="en-US" sz="2200" b="1" dirty="0"/>
              <a:t>class means</a:t>
            </a:r>
            <a:r>
              <a:rPr lang="en-US" sz="2200" dirty="0"/>
              <a:t> are from the </a:t>
            </a:r>
            <a:r>
              <a:rPr lang="en-US" sz="2200" b="1" dirty="0"/>
              <a:t>overall mean</a:t>
            </a:r>
            <a:br>
              <a:rPr lang="en-US" sz="2200" dirty="0"/>
            </a:br>
            <a:r>
              <a:rPr lang="en-US" sz="2200" dirty="0"/>
              <a:t>→ bigger = more separation between classes</a:t>
            </a:r>
          </a:p>
          <a:p>
            <a:r>
              <a:rPr lang="en-US" sz="2200" b="1" dirty="0"/>
              <a:t>Denominator</a:t>
            </a:r>
            <a:r>
              <a:rPr lang="en-US" sz="2200" dirty="0"/>
              <a:t>: How spread out the feature values are </a:t>
            </a:r>
            <a:r>
              <a:rPr lang="en-US" sz="2200" b="1" dirty="0"/>
              <a:t>within</a:t>
            </a:r>
            <a:r>
              <a:rPr lang="en-US" sz="2200" dirty="0"/>
              <a:t> each class</a:t>
            </a:r>
            <a:br>
              <a:rPr lang="en-US" sz="2200" dirty="0"/>
            </a:br>
            <a:r>
              <a:rPr lang="en-US" sz="2200" dirty="0"/>
              <a:t>→ smaller = tighter, more compact clusters per class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D6650AE6-89FC-D315-550D-43924082A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01D23-7492-5342-B70C-5EA56B450753}" type="slidenum">
              <a:rPr lang="en-US" smtClean="0"/>
              <a:t>30</a:t>
            </a:fld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089F1A7-7201-411C-E251-81EBBC816EA5}"/>
              </a:ext>
            </a:extLst>
          </p:cNvPr>
          <p:cNvSpPr/>
          <p:nvPr/>
        </p:nvSpPr>
        <p:spPr>
          <a:xfrm>
            <a:off x="8323001" y="7186223"/>
            <a:ext cx="5725771" cy="3429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/>
              <a:t>*Sample = Electrode Number, X</a:t>
            </a:r>
            <a:r>
              <a:rPr lang="en-US" sz="2200" baseline="-25000" dirty="0"/>
              <a:t>i</a:t>
            </a:r>
            <a:r>
              <a:rPr lang="en-US" sz="2200" dirty="0"/>
              <a:t>=Bin number</a:t>
            </a:r>
          </a:p>
        </p:txBody>
      </p:sp>
    </p:spTree>
    <p:extLst>
      <p:ext uri="{BB962C8B-B14F-4D97-AF65-F5344CB8AC3E}">
        <p14:creationId xmlns:p14="http://schemas.microsoft.com/office/powerpoint/2010/main" val="11203511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B11D92-A3F3-46BA-4C31-67073B9BF6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65E5B81-9B1C-239C-8F2A-6123EFBF8F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42000" y="2267381"/>
            <a:ext cx="7926412" cy="5121682"/>
          </a:xfrm>
          <a:prstGeom prst="rect">
            <a:avLst/>
          </a:prstGeom>
        </p:spPr>
      </p:pic>
      <p:sp>
        <p:nvSpPr>
          <p:cNvPr id="3" name="Rectangle: Rounded Corners 69">
            <a:extLst>
              <a:ext uri="{FF2B5EF4-FFF2-40B4-BE49-F238E27FC236}">
                <a16:creationId xmlns:a16="http://schemas.microsoft.com/office/drawing/2014/main" id="{F885ADD6-AC14-E092-EACB-66CC3F9CB556}"/>
              </a:ext>
            </a:extLst>
          </p:cNvPr>
          <p:cNvSpPr/>
          <p:nvPr/>
        </p:nvSpPr>
        <p:spPr>
          <a:xfrm>
            <a:off x="5842000" y="2267381"/>
            <a:ext cx="8079740" cy="5121682"/>
          </a:xfrm>
          <a:prstGeom prst="roundRect">
            <a:avLst>
              <a:gd name="adj" fmla="val 3415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0" bIns="0" rtlCol="0" anchor="ctr"/>
          <a:lstStyle/>
          <a:p>
            <a:pPr>
              <a:buFont typeface="Arial" panose="020B0604020202020204" pitchFamily="34" charset="0"/>
              <a:buChar char="•"/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441DAA-48A2-E22D-2F7A-F93E8A377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01D23-7492-5342-B70C-5EA56B450753}" type="slidenum">
              <a:rPr lang="en-US" smtClean="0"/>
              <a:t>31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E3773E3-714E-02E5-C194-AE00526C5C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840" y="438150"/>
            <a:ext cx="12618720" cy="1590676"/>
          </a:xfrm>
        </p:spPr>
        <p:txBody>
          <a:bodyPr/>
          <a:lstStyle/>
          <a:p>
            <a:pPr>
              <a:defRPr sz="3200" b="1"/>
            </a:pPr>
            <a:r>
              <a:rPr lang="en-US" sz="5000" b="1" dirty="0"/>
              <a:t>Analysis using different time frames: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2B42BCD-A9B9-00BA-E097-E77504A9FC76}"/>
              </a:ext>
            </a:extLst>
          </p:cNvPr>
          <p:cNvSpPr txBox="1"/>
          <p:nvPr/>
        </p:nvSpPr>
        <p:spPr>
          <a:xfrm>
            <a:off x="571500" y="2267381"/>
            <a:ext cx="52705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000" i="0" u="none" strike="noStrike" dirty="0">
                <a:solidFill>
                  <a:srgbClr val="000000"/>
                </a:solidFill>
                <a:effectLst/>
              </a:rPr>
              <a:t>Analysis across multiple time windows using features from 32 selected electrodes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en-US" sz="3000" i="0" u="none" strike="noStrike" dirty="0">
              <a:solidFill>
                <a:srgbClr val="000000"/>
              </a:solidFill>
              <a:effectLst/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000000"/>
                </a:solidFill>
              </a:rPr>
              <a:t>Results</a:t>
            </a:r>
            <a:r>
              <a:rPr lang="en-US" sz="3000" i="0" u="none" strike="noStrike" dirty="0">
                <a:solidFill>
                  <a:srgbClr val="000000"/>
                </a:solidFill>
                <a:effectLst/>
              </a:rPr>
              <a:t> showed that the 10 </a:t>
            </a:r>
            <a:r>
              <a:rPr lang="en-US" sz="3000" i="0" u="none" strike="noStrike" dirty="0" err="1">
                <a:solidFill>
                  <a:srgbClr val="000000"/>
                </a:solidFill>
                <a:effectLst/>
              </a:rPr>
              <a:t>ms</a:t>
            </a:r>
            <a:r>
              <a:rPr lang="en-US" sz="3000" i="0" u="none" strike="noStrike" dirty="0">
                <a:solidFill>
                  <a:srgbClr val="000000"/>
                </a:solidFill>
                <a:effectLst/>
              </a:rPr>
              <a:t> window yielded the best results, as expected.</a:t>
            </a:r>
          </a:p>
        </p:txBody>
      </p:sp>
    </p:spTree>
    <p:extLst>
      <p:ext uri="{BB962C8B-B14F-4D97-AF65-F5344CB8AC3E}">
        <p14:creationId xmlns:p14="http://schemas.microsoft.com/office/powerpoint/2010/main" val="117494366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2025A8-551B-CDB7-FC66-AF6654A562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B353C2A-3AD8-AA90-C5F9-E4FD043215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84924" y="1926419"/>
            <a:ext cx="8073976" cy="5382651"/>
          </a:xfrm>
          <a:prstGeom prst="rect">
            <a:avLst/>
          </a:prstGeom>
        </p:spPr>
      </p:pic>
      <p:sp>
        <p:nvSpPr>
          <p:cNvPr id="3" name="Rectangle: Rounded Corners 29">
            <a:extLst>
              <a:ext uri="{FF2B5EF4-FFF2-40B4-BE49-F238E27FC236}">
                <a16:creationId xmlns:a16="http://schemas.microsoft.com/office/drawing/2014/main" id="{B396E2EA-BADE-3293-2457-69431C3B49D0}"/>
              </a:ext>
            </a:extLst>
          </p:cNvPr>
          <p:cNvSpPr/>
          <p:nvPr/>
        </p:nvSpPr>
        <p:spPr>
          <a:xfrm>
            <a:off x="5842000" y="1926419"/>
            <a:ext cx="8339729" cy="5462617"/>
          </a:xfrm>
          <a:prstGeom prst="roundRect">
            <a:avLst>
              <a:gd name="adj" fmla="val 3415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0" bIns="0" rtlCol="0" anchor="ctr"/>
          <a:lstStyle/>
          <a:p>
            <a:pPr>
              <a:buFont typeface="Arial" panose="020B0604020202020204" pitchFamily="34" charset="0"/>
              <a:buChar char="•"/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EFE7BE-6B08-D933-1ACF-3CB847AED2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01D23-7492-5342-B70C-5EA56B450753}" type="slidenum">
              <a:rPr lang="en-US" smtClean="0"/>
              <a:t>32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8ABF532-F043-1665-935E-8957E87B11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840" y="438150"/>
            <a:ext cx="12618720" cy="1590676"/>
          </a:xfrm>
        </p:spPr>
        <p:txBody>
          <a:bodyPr/>
          <a:lstStyle/>
          <a:p>
            <a:pPr>
              <a:defRPr sz="3200" b="1"/>
            </a:pPr>
            <a:r>
              <a:rPr lang="en-US" sz="5000" b="1" dirty="0"/>
              <a:t>Analysis using different number of electrodes: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26FE414-51DB-FED6-F08F-158FCE4F0592}"/>
              </a:ext>
            </a:extLst>
          </p:cNvPr>
          <p:cNvSpPr txBox="1"/>
          <p:nvPr/>
        </p:nvSpPr>
        <p:spPr>
          <a:xfrm>
            <a:off x="571500" y="2028826"/>
            <a:ext cx="52705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000" i="0" u="none" strike="noStrike" dirty="0">
                <a:solidFill>
                  <a:srgbClr val="000000"/>
                </a:solidFill>
                <a:effectLst/>
              </a:rPr>
              <a:t>Analysis across different electrode combinations using data from the initial 10 </a:t>
            </a:r>
            <a:r>
              <a:rPr lang="en-US" sz="3000" i="0" u="none" strike="noStrike" dirty="0" err="1">
                <a:solidFill>
                  <a:srgbClr val="000000"/>
                </a:solidFill>
                <a:effectLst/>
              </a:rPr>
              <a:t>ms</a:t>
            </a:r>
            <a:r>
              <a:rPr lang="en-US" sz="3000" i="0" u="none" strike="noStrike" dirty="0">
                <a:solidFill>
                  <a:srgbClr val="000000"/>
                </a:solidFill>
                <a:effectLst/>
              </a:rPr>
              <a:t> 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en-US" sz="3000" i="0" u="none" strike="noStrike" dirty="0">
              <a:solidFill>
                <a:srgbClr val="000000"/>
              </a:solidFill>
              <a:effectLst/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000000"/>
                </a:solidFill>
              </a:rPr>
              <a:t>Results </a:t>
            </a:r>
            <a:r>
              <a:rPr lang="en-US" sz="3000" b="0" i="0" u="none" strike="noStrike" dirty="0">
                <a:solidFill>
                  <a:srgbClr val="000000"/>
                </a:solidFill>
                <a:effectLst/>
              </a:rPr>
              <a:t>revealed that meaningful results can be achieved even with a small subset of electrodes</a:t>
            </a:r>
            <a:r>
              <a:rPr lang="en-US" sz="3000" i="0" u="none" strike="noStrike" dirty="0">
                <a:solidFill>
                  <a:srgbClr val="000000"/>
                </a:solidFill>
                <a:effectLst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6780170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192A43-7B89-C226-FC83-9629361EA9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C8450CDC-6DA8-8452-4370-B16F82AA194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39238047"/>
              </p:ext>
            </p:extLst>
          </p:nvPr>
        </p:nvGraphicFramePr>
        <p:xfrm>
          <a:off x="2040428" y="3180682"/>
          <a:ext cx="8810708" cy="40344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2998D3-DC8E-5148-BCBD-C3BA1F252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01D23-7492-5342-B70C-5EA56B450753}" type="slidenum">
              <a:rPr lang="en-US" smtClean="0"/>
              <a:t>33</a:t>
            </a:fld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32EAAF6-E2F9-5D61-B4E3-191B41DCC1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840" y="438150"/>
            <a:ext cx="12842506" cy="1590676"/>
          </a:xfrm>
        </p:spPr>
        <p:txBody>
          <a:bodyPr/>
          <a:lstStyle/>
          <a:p>
            <a:pPr>
              <a:defRPr sz="3200" b="1"/>
            </a:pPr>
            <a:r>
              <a:rPr lang="en-US" sz="5000" b="1" dirty="0"/>
              <a:t>Single vs Double Threshold Spike Detection: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626445F-D2FD-9066-8609-A70ED86EEE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87322" y="3405797"/>
            <a:ext cx="5316920" cy="3794853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BEA5724-A3FD-01F2-7712-8C411ED2B8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05840" y="2028826"/>
            <a:ext cx="12842507" cy="3750759"/>
          </a:xfrm>
        </p:spPr>
        <p:txBody>
          <a:bodyPr>
            <a:normAutofit/>
          </a:bodyPr>
          <a:lstStyle/>
          <a:p>
            <a:r>
              <a:rPr lang="en-US" sz="3000" dirty="0"/>
              <a:t>Classification results analyzed for single and double threshold</a:t>
            </a:r>
          </a:p>
          <a:p>
            <a:r>
              <a:rPr lang="en-US" sz="3000" dirty="0"/>
              <a:t>Results show that the using double threshold was </a:t>
            </a:r>
            <a:r>
              <a:rPr lang="en-US" sz="3000" dirty="0" err="1"/>
              <a:t>neccasary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3890050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8A1A20-6C35-5B22-108C-812BBAECAE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" name="Group 105">
            <a:extLst>
              <a:ext uri="{FF2B5EF4-FFF2-40B4-BE49-F238E27FC236}">
                <a16:creationId xmlns:a16="http://schemas.microsoft.com/office/drawing/2014/main" id="{594D7D69-B683-06D0-765E-0A743D8A92AA}"/>
              </a:ext>
            </a:extLst>
          </p:cNvPr>
          <p:cNvGrpSpPr/>
          <p:nvPr/>
        </p:nvGrpSpPr>
        <p:grpSpPr>
          <a:xfrm>
            <a:off x="1005840" y="4674814"/>
            <a:ext cx="12204227" cy="2695447"/>
            <a:chOff x="1005840" y="4674814"/>
            <a:chExt cx="12204227" cy="2695447"/>
          </a:xfrm>
        </p:grpSpPr>
        <p:sp>
          <p:nvSpPr>
            <p:cNvPr id="2" name="Rectangle: Rounded Corners 11">
              <a:extLst>
                <a:ext uri="{FF2B5EF4-FFF2-40B4-BE49-F238E27FC236}">
                  <a16:creationId xmlns:a16="http://schemas.microsoft.com/office/drawing/2014/main" id="{A54446B1-77EF-8D14-296A-32954477B631}"/>
                </a:ext>
              </a:extLst>
            </p:cNvPr>
            <p:cNvSpPr/>
            <p:nvPr/>
          </p:nvSpPr>
          <p:spPr>
            <a:xfrm>
              <a:off x="1005840" y="4674814"/>
              <a:ext cx="12076713" cy="2695447"/>
            </a:xfrm>
            <a:prstGeom prst="roundRect">
              <a:avLst>
                <a:gd name="adj" fmla="val 3350"/>
              </a:avLst>
            </a:prstGeom>
            <a:noFill/>
            <a:ln w="19050"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FFEF8B12-56CC-B519-82BC-C443E421FAF4}"/>
                </a:ext>
              </a:extLst>
            </p:cNvPr>
            <p:cNvGrpSpPr/>
            <p:nvPr/>
          </p:nvGrpSpPr>
          <p:grpSpPr>
            <a:xfrm>
              <a:off x="1154821" y="4832940"/>
              <a:ext cx="12055246" cy="2479867"/>
              <a:chOff x="1337668" y="3248011"/>
              <a:chExt cx="12055246" cy="2479867"/>
            </a:xfrm>
          </p:grpSpPr>
          <p:cxnSp>
            <p:nvCxnSpPr>
              <p:cNvPr id="5" name="Straight Arrow Connector 4">
                <a:extLst>
                  <a:ext uri="{FF2B5EF4-FFF2-40B4-BE49-F238E27FC236}">
                    <a16:creationId xmlns:a16="http://schemas.microsoft.com/office/drawing/2014/main" id="{17E65A83-0831-6374-2EFD-5AAA939269B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731689" y="4838018"/>
                <a:ext cx="1467004" cy="242"/>
              </a:xfrm>
              <a:prstGeom prst="straightConnector1">
                <a:avLst/>
              </a:prstGeom>
              <a:ln w="63500" cmpd="sng">
                <a:solidFill>
                  <a:srgbClr val="FF0000"/>
                </a:solidFill>
                <a:tailEnd type="triangl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" name="Straight Arrow Connector 5">
                <a:extLst>
                  <a:ext uri="{FF2B5EF4-FFF2-40B4-BE49-F238E27FC236}">
                    <a16:creationId xmlns:a16="http://schemas.microsoft.com/office/drawing/2014/main" id="{83B17B33-EAB3-E930-F702-6E62E4C21CD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391839" y="3851699"/>
                <a:ext cx="1760175" cy="12299"/>
              </a:xfrm>
              <a:prstGeom prst="straightConnector1">
                <a:avLst/>
              </a:prstGeom>
              <a:ln w="63500" cmpd="sng">
                <a:solidFill>
                  <a:srgbClr val="0070C0"/>
                </a:solidFill>
                <a:tailEnd type="triangl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Straight Arrow Connector 6">
                <a:extLst>
                  <a:ext uri="{FF2B5EF4-FFF2-40B4-BE49-F238E27FC236}">
                    <a16:creationId xmlns:a16="http://schemas.microsoft.com/office/drawing/2014/main" id="{5047F56F-7F32-E6B1-3837-DB4777C81AD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117847" y="3867385"/>
                <a:ext cx="1467004" cy="242"/>
              </a:xfrm>
              <a:prstGeom prst="straightConnector1">
                <a:avLst/>
              </a:prstGeom>
              <a:ln w="63500" cmpd="sng">
                <a:solidFill>
                  <a:srgbClr val="FF0000"/>
                </a:solidFill>
                <a:tailEnd type="triangl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0E2F6510-386E-0E4E-1374-AD09CA33CF46}"/>
                  </a:ext>
                </a:extLst>
              </p:cNvPr>
              <p:cNvGrpSpPr/>
              <p:nvPr/>
            </p:nvGrpSpPr>
            <p:grpSpPr>
              <a:xfrm>
                <a:off x="4168913" y="3248011"/>
                <a:ext cx="6028248" cy="2479867"/>
                <a:chOff x="3688319" y="1666373"/>
                <a:chExt cx="3008957" cy="2269943"/>
              </a:xfrm>
            </p:grpSpPr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D9FDFB04-51E7-9B74-BFAF-C6D39638FCBC}"/>
                    </a:ext>
                  </a:extLst>
                </p:cNvPr>
                <p:cNvSpPr/>
                <p:nvPr/>
              </p:nvSpPr>
              <p:spPr>
                <a:xfrm>
                  <a:off x="3688319" y="1666373"/>
                  <a:ext cx="3008957" cy="19722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b="1"/>
                </a:p>
              </p:txBody>
            </p:sp>
            <p:sp>
              <p:nvSpPr>
                <p:cNvPr id="99" name="Rectangle 98">
                  <a:extLst>
                    <a:ext uri="{FF2B5EF4-FFF2-40B4-BE49-F238E27FC236}">
                      <a16:creationId xmlns:a16="http://schemas.microsoft.com/office/drawing/2014/main" id="{72281932-7E5A-3A75-3069-5A3D5694BB03}"/>
                    </a:ext>
                  </a:extLst>
                </p:cNvPr>
                <p:cNvSpPr/>
                <p:nvPr/>
              </p:nvSpPr>
              <p:spPr>
                <a:xfrm>
                  <a:off x="5120240" y="3429000"/>
                  <a:ext cx="157163" cy="419187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b="1"/>
                </a:p>
              </p:txBody>
            </p:sp>
            <p:sp>
              <p:nvSpPr>
                <p:cNvPr id="100" name="Trapezoid 99">
                  <a:extLst>
                    <a:ext uri="{FF2B5EF4-FFF2-40B4-BE49-F238E27FC236}">
                      <a16:creationId xmlns:a16="http://schemas.microsoft.com/office/drawing/2014/main" id="{327289B1-526A-F76B-0322-003B44EA303A}"/>
                    </a:ext>
                  </a:extLst>
                </p:cNvPr>
                <p:cNvSpPr/>
                <p:nvPr/>
              </p:nvSpPr>
              <p:spPr>
                <a:xfrm>
                  <a:off x="4212985" y="3760058"/>
                  <a:ext cx="1971675" cy="176258"/>
                </a:xfrm>
                <a:prstGeom prst="trapezoid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b="1"/>
                </a:p>
              </p:txBody>
            </p:sp>
            <p:sp>
              <p:nvSpPr>
                <p:cNvPr id="101" name="Rectangle 100">
                  <a:extLst>
                    <a:ext uri="{FF2B5EF4-FFF2-40B4-BE49-F238E27FC236}">
                      <a16:creationId xmlns:a16="http://schemas.microsoft.com/office/drawing/2014/main" id="{E0753728-DBB4-5A77-CA28-4A0DDA44C577}"/>
                    </a:ext>
                  </a:extLst>
                </p:cNvPr>
                <p:cNvSpPr/>
                <p:nvPr/>
              </p:nvSpPr>
              <p:spPr>
                <a:xfrm>
                  <a:off x="3811669" y="1790700"/>
                  <a:ext cx="2764903" cy="1638300"/>
                </a:xfrm>
                <a:prstGeom prst="rect">
                  <a:avLst/>
                </a:prstGeom>
                <a:solidFill>
                  <a:schemeClr val="bg2">
                    <a:lumMod val="75000"/>
                  </a:schemeClr>
                </a:solidFill>
                <a:ln w="38100"/>
              </p:spPr>
              <p:style>
                <a:lnRef idx="3">
                  <a:schemeClr val="lt1"/>
                </a:lnRef>
                <a:fillRef idx="1">
                  <a:schemeClr val="accent4"/>
                </a:fillRef>
                <a:effectRef idx="1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b="1" dirty="0"/>
                </a:p>
              </p:txBody>
            </p:sp>
            <p:sp>
              <p:nvSpPr>
                <p:cNvPr id="102" name="Flowchart: Connector 119">
                  <a:extLst>
                    <a:ext uri="{FF2B5EF4-FFF2-40B4-BE49-F238E27FC236}">
                      <a16:creationId xmlns:a16="http://schemas.microsoft.com/office/drawing/2014/main" id="{1E4ADD6A-7380-5B84-A913-5D60EB90A401}"/>
                    </a:ext>
                  </a:extLst>
                </p:cNvPr>
                <p:cNvSpPr/>
                <p:nvPr/>
              </p:nvSpPr>
              <p:spPr>
                <a:xfrm>
                  <a:off x="5164172" y="3498463"/>
                  <a:ext cx="66399" cy="70666"/>
                </a:xfrm>
                <a:prstGeom prst="flowChartConnector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b="1"/>
                </a:p>
              </p:txBody>
            </p:sp>
          </p:grpSp>
          <p:sp>
            <p:nvSpPr>
              <p:cNvPr id="9" name="Arrow: Pentagon 21">
                <a:extLst>
                  <a:ext uri="{FF2B5EF4-FFF2-40B4-BE49-F238E27FC236}">
                    <a16:creationId xmlns:a16="http://schemas.microsoft.com/office/drawing/2014/main" id="{AB832D51-3B27-DF1F-5D0A-249D02CB509D}"/>
                  </a:ext>
                </a:extLst>
              </p:cNvPr>
              <p:cNvSpPr/>
              <p:nvPr/>
            </p:nvSpPr>
            <p:spPr>
              <a:xfrm>
                <a:off x="4519032" y="3653823"/>
                <a:ext cx="1839238" cy="368298"/>
              </a:xfrm>
              <a:prstGeom prst="homePlate">
                <a:avLst/>
              </a:prstGeom>
              <a:solidFill>
                <a:srgbClr val="0070C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b="1"/>
                  <a:t>Spike Detection</a:t>
                </a:r>
              </a:p>
            </p:txBody>
          </p:sp>
          <p:sp>
            <p:nvSpPr>
              <p:cNvPr id="10" name="Arrow: Pentagon 24">
                <a:extLst>
                  <a:ext uri="{FF2B5EF4-FFF2-40B4-BE49-F238E27FC236}">
                    <a16:creationId xmlns:a16="http://schemas.microsoft.com/office/drawing/2014/main" id="{E84E5385-8374-2509-E970-D21A20DFF75F}"/>
                  </a:ext>
                </a:extLst>
              </p:cNvPr>
              <p:cNvSpPr/>
              <p:nvPr/>
            </p:nvSpPr>
            <p:spPr>
              <a:xfrm>
                <a:off x="6469720" y="3653823"/>
                <a:ext cx="1839239" cy="375412"/>
              </a:xfrm>
              <a:prstGeom prst="homePlate">
                <a:avLst/>
              </a:prstGeom>
              <a:solidFill>
                <a:srgbClr val="0070C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b="1" dirty="0"/>
                  <a:t>Synchronization</a:t>
                </a:r>
              </a:p>
            </p:txBody>
          </p:sp>
          <p:sp>
            <p:nvSpPr>
              <p:cNvPr id="11" name="Arrow: Pentagon 25">
                <a:extLst>
                  <a:ext uri="{FF2B5EF4-FFF2-40B4-BE49-F238E27FC236}">
                    <a16:creationId xmlns:a16="http://schemas.microsoft.com/office/drawing/2014/main" id="{3C666F78-BEAA-03E7-557D-959FD7CDE69F}"/>
                  </a:ext>
                </a:extLst>
              </p:cNvPr>
              <p:cNvSpPr/>
              <p:nvPr/>
            </p:nvSpPr>
            <p:spPr>
              <a:xfrm>
                <a:off x="8439043" y="3672425"/>
                <a:ext cx="1423643" cy="375412"/>
              </a:xfrm>
              <a:prstGeom prst="homePlate">
                <a:avLst/>
              </a:prstGeom>
              <a:solidFill>
                <a:srgbClr val="0070C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b="1"/>
                  <a:t>Stimulation</a:t>
                </a:r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3D048A0D-671F-C23F-AA3D-84EAB0966259}"/>
                  </a:ext>
                </a:extLst>
              </p:cNvPr>
              <p:cNvSpPr/>
              <p:nvPr/>
            </p:nvSpPr>
            <p:spPr>
              <a:xfrm>
                <a:off x="6003663" y="4133320"/>
                <a:ext cx="2391434" cy="368299"/>
              </a:xfrm>
              <a:prstGeom prst="rect">
                <a:avLst/>
              </a:prstGeom>
              <a:solidFill>
                <a:schemeClr val="tx2">
                  <a:lumMod val="90000"/>
                  <a:lumOff val="10000"/>
                </a:schemeClr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800" b="1"/>
                  <a:t>Recording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E7C5C98-4C7E-BEC8-4ADB-3214DEC7F00C}"/>
                  </a:ext>
                </a:extLst>
              </p:cNvPr>
              <p:cNvSpPr txBox="1"/>
              <p:nvPr/>
            </p:nvSpPr>
            <p:spPr>
              <a:xfrm>
                <a:off x="1694176" y="5071956"/>
                <a:ext cx="150654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/>
                  <a:t>MEA 1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F29B7BC-31E8-D552-B8B5-7C53075AD3FE}"/>
                  </a:ext>
                </a:extLst>
              </p:cNvPr>
              <p:cNvSpPr txBox="1"/>
              <p:nvPr/>
            </p:nvSpPr>
            <p:spPr>
              <a:xfrm>
                <a:off x="11886373" y="5090170"/>
                <a:ext cx="150654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/>
                  <a:t>MEA 2</a:t>
                </a:r>
              </a:p>
            </p:txBody>
          </p:sp>
          <p:cxnSp>
            <p:nvCxnSpPr>
              <p:cNvPr id="15" name="Straight Arrow Connector 14">
                <a:extLst>
                  <a:ext uri="{FF2B5EF4-FFF2-40B4-BE49-F238E27FC236}">
                    <a16:creationId xmlns:a16="http://schemas.microsoft.com/office/drawing/2014/main" id="{0435AD57-4B8D-A8AF-51D3-0D6F1DEB863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408047" y="4266179"/>
                <a:ext cx="3766539" cy="9493"/>
              </a:xfrm>
              <a:prstGeom prst="straightConnector1">
                <a:avLst/>
              </a:prstGeom>
              <a:ln w="63500" cmpd="sng">
                <a:solidFill>
                  <a:srgbClr val="002060"/>
                </a:solidFill>
                <a:tailEnd type="triangl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8C55E75A-3862-AB86-083B-DF19BFE9964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67300" y="4314696"/>
                <a:ext cx="4107888" cy="0"/>
              </a:xfrm>
              <a:prstGeom prst="straightConnector1">
                <a:avLst/>
              </a:prstGeom>
              <a:ln w="63500" cmpd="sng">
                <a:solidFill>
                  <a:srgbClr val="002060"/>
                </a:solidFill>
                <a:tailEnd type="triangl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B9ED8A5D-21FB-43BA-EB35-65C46A7B7CD7}"/>
                  </a:ext>
                </a:extLst>
              </p:cNvPr>
              <p:cNvGrpSpPr/>
              <p:nvPr/>
            </p:nvGrpSpPr>
            <p:grpSpPr>
              <a:xfrm>
                <a:off x="1337668" y="3742719"/>
                <a:ext cx="1369220" cy="1281905"/>
                <a:chOff x="9445355" y="2282112"/>
                <a:chExt cx="1369220" cy="1281905"/>
              </a:xfrm>
            </p:grpSpPr>
            <p:sp>
              <p:nvSpPr>
                <p:cNvPr id="62" name="Rectangle 61">
                  <a:extLst>
                    <a:ext uri="{FF2B5EF4-FFF2-40B4-BE49-F238E27FC236}">
                      <a16:creationId xmlns:a16="http://schemas.microsoft.com/office/drawing/2014/main" id="{7F184EF2-4223-EA63-C941-47E938365987}"/>
                    </a:ext>
                  </a:extLst>
                </p:cNvPr>
                <p:cNvSpPr/>
                <p:nvPr/>
              </p:nvSpPr>
              <p:spPr>
                <a:xfrm>
                  <a:off x="9445355" y="2282112"/>
                  <a:ext cx="1369220" cy="1281905"/>
                </a:xfrm>
                <a:prstGeom prst="rect">
                  <a:avLst/>
                </a:prstGeom>
                <a:solidFill>
                  <a:schemeClr val="bg2">
                    <a:lumMod val="75000"/>
                  </a:schemeClr>
                </a:solidFill>
                <a:ln w="28575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b="1"/>
                </a:p>
              </p:txBody>
            </p:sp>
            <p:grpSp>
              <p:nvGrpSpPr>
                <p:cNvPr id="63" name="Group 62">
                  <a:extLst>
                    <a:ext uri="{FF2B5EF4-FFF2-40B4-BE49-F238E27FC236}">
                      <a16:creationId xmlns:a16="http://schemas.microsoft.com/office/drawing/2014/main" id="{C99C2279-4570-DA51-EE2B-3BD8149AB67E}"/>
                    </a:ext>
                  </a:extLst>
                </p:cNvPr>
                <p:cNvGrpSpPr/>
                <p:nvPr/>
              </p:nvGrpSpPr>
              <p:grpSpPr>
                <a:xfrm>
                  <a:off x="9502902" y="2372201"/>
                  <a:ext cx="1256904" cy="1093433"/>
                  <a:chOff x="6370240" y="4762103"/>
                  <a:chExt cx="1000918" cy="870740"/>
                </a:xfrm>
              </p:grpSpPr>
              <p:grpSp>
                <p:nvGrpSpPr>
                  <p:cNvPr id="68" name="Group 67">
                    <a:extLst>
                      <a:ext uri="{FF2B5EF4-FFF2-40B4-BE49-F238E27FC236}">
                        <a16:creationId xmlns:a16="http://schemas.microsoft.com/office/drawing/2014/main" id="{29F501A9-0C36-2C82-9E8F-2D15A39E4A99}"/>
                      </a:ext>
                    </a:extLst>
                  </p:cNvPr>
                  <p:cNvGrpSpPr/>
                  <p:nvPr/>
                </p:nvGrpSpPr>
                <p:grpSpPr>
                  <a:xfrm>
                    <a:off x="6370240" y="4762103"/>
                    <a:ext cx="127000" cy="870740"/>
                    <a:chOff x="6370240" y="4746625"/>
                    <a:chExt cx="127000" cy="870740"/>
                  </a:xfrm>
                </p:grpSpPr>
                <p:sp>
                  <p:nvSpPr>
                    <p:cNvPr id="93" name="Oval 92">
                      <a:extLst>
                        <a:ext uri="{FF2B5EF4-FFF2-40B4-BE49-F238E27FC236}">
                          <a16:creationId xmlns:a16="http://schemas.microsoft.com/office/drawing/2014/main" id="{F4CFE1F5-6FF0-C29D-EDEB-093D0CFD198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70240" y="4746625"/>
                      <a:ext cx="127000" cy="127000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94" name="Oval 93">
                      <a:extLst>
                        <a:ext uri="{FF2B5EF4-FFF2-40B4-BE49-F238E27FC236}">
                          <a16:creationId xmlns:a16="http://schemas.microsoft.com/office/drawing/2014/main" id="{B11922AE-5FCC-FD72-243D-09C4A471CF3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70240" y="4932560"/>
                      <a:ext cx="127000" cy="127000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95" name="Oval 94">
                      <a:extLst>
                        <a:ext uri="{FF2B5EF4-FFF2-40B4-BE49-F238E27FC236}">
                          <a16:creationId xmlns:a16="http://schemas.microsoft.com/office/drawing/2014/main" id="{E94EB368-0210-EBA9-6787-A1B8BC0253C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70240" y="5118495"/>
                      <a:ext cx="127000" cy="127000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96" name="Oval 95">
                      <a:extLst>
                        <a:ext uri="{FF2B5EF4-FFF2-40B4-BE49-F238E27FC236}">
                          <a16:creationId xmlns:a16="http://schemas.microsoft.com/office/drawing/2014/main" id="{ACE60D04-F95B-8FB1-7179-7F2E675149E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70240" y="5304430"/>
                      <a:ext cx="127000" cy="127000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97" name="Oval 96">
                      <a:extLst>
                        <a:ext uri="{FF2B5EF4-FFF2-40B4-BE49-F238E27FC236}">
                          <a16:creationId xmlns:a16="http://schemas.microsoft.com/office/drawing/2014/main" id="{3434D6C4-CAE6-8A60-D454-A56C7881BD3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70240" y="5490365"/>
                      <a:ext cx="127000" cy="127000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</p:grpSp>
              <p:grpSp>
                <p:nvGrpSpPr>
                  <p:cNvPr id="69" name="Group 68">
                    <a:extLst>
                      <a:ext uri="{FF2B5EF4-FFF2-40B4-BE49-F238E27FC236}">
                        <a16:creationId xmlns:a16="http://schemas.microsoft.com/office/drawing/2014/main" id="{DD3E141B-5A3A-03F0-283E-1BD5999C5A2D}"/>
                      </a:ext>
                    </a:extLst>
                  </p:cNvPr>
                  <p:cNvGrpSpPr/>
                  <p:nvPr/>
                </p:nvGrpSpPr>
                <p:grpSpPr>
                  <a:xfrm>
                    <a:off x="6588720" y="4762103"/>
                    <a:ext cx="127000" cy="870740"/>
                    <a:chOff x="6370240" y="4746625"/>
                    <a:chExt cx="127000" cy="870740"/>
                  </a:xfrm>
                </p:grpSpPr>
                <p:sp>
                  <p:nvSpPr>
                    <p:cNvPr id="88" name="Oval 87">
                      <a:extLst>
                        <a:ext uri="{FF2B5EF4-FFF2-40B4-BE49-F238E27FC236}">
                          <a16:creationId xmlns:a16="http://schemas.microsoft.com/office/drawing/2014/main" id="{E22FAB08-F745-6491-EB85-5BA9E1F6B5E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70240" y="4746625"/>
                      <a:ext cx="127000" cy="127000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89" name="Oval 88">
                      <a:extLst>
                        <a:ext uri="{FF2B5EF4-FFF2-40B4-BE49-F238E27FC236}">
                          <a16:creationId xmlns:a16="http://schemas.microsoft.com/office/drawing/2014/main" id="{F98FB6C3-70DC-ED27-A8DC-C499E756A52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70240" y="4932560"/>
                      <a:ext cx="127000" cy="127000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90" name="Oval 89">
                      <a:extLst>
                        <a:ext uri="{FF2B5EF4-FFF2-40B4-BE49-F238E27FC236}">
                          <a16:creationId xmlns:a16="http://schemas.microsoft.com/office/drawing/2014/main" id="{2104D614-1F5F-D4E6-6A4B-48746758FC4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70240" y="5118495"/>
                      <a:ext cx="127000" cy="127000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91" name="Oval 90">
                      <a:extLst>
                        <a:ext uri="{FF2B5EF4-FFF2-40B4-BE49-F238E27FC236}">
                          <a16:creationId xmlns:a16="http://schemas.microsoft.com/office/drawing/2014/main" id="{F3390CCF-645E-B71A-DB33-76366F4812C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70240" y="5304430"/>
                      <a:ext cx="127000" cy="127000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92" name="Oval 91">
                      <a:extLst>
                        <a:ext uri="{FF2B5EF4-FFF2-40B4-BE49-F238E27FC236}">
                          <a16:creationId xmlns:a16="http://schemas.microsoft.com/office/drawing/2014/main" id="{C6284F65-AA3D-E1F6-5E96-DB598AA8D39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70240" y="5490365"/>
                      <a:ext cx="127000" cy="127000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</p:grpSp>
              <p:grpSp>
                <p:nvGrpSpPr>
                  <p:cNvPr id="70" name="Group 69">
                    <a:extLst>
                      <a:ext uri="{FF2B5EF4-FFF2-40B4-BE49-F238E27FC236}">
                        <a16:creationId xmlns:a16="http://schemas.microsoft.com/office/drawing/2014/main" id="{BCBD6D74-AE72-ECA7-C063-EF0C2CC95BAC}"/>
                      </a:ext>
                    </a:extLst>
                  </p:cNvPr>
                  <p:cNvGrpSpPr/>
                  <p:nvPr/>
                </p:nvGrpSpPr>
                <p:grpSpPr>
                  <a:xfrm>
                    <a:off x="6807199" y="4762103"/>
                    <a:ext cx="127000" cy="870740"/>
                    <a:chOff x="6370240" y="4746625"/>
                    <a:chExt cx="127000" cy="870740"/>
                  </a:xfrm>
                </p:grpSpPr>
                <p:sp>
                  <p:nvSpPr>
                    <p:cNvPr id="83" name="Oval 82">
                      <a:extLst>
                        <a:ext uri="{FF2B5EF4-FFF2-40B4-BE49-F238E27FC236}">
                          <a16:creationId xmlns:a16="http://schemas.microsoft.com/office/drawing/2014/main" id="{5B7B8C2F-4D66-6617-446D-1269322F6DE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70240" y="4746625"/>
                      <a:ext cx="127000" cy="127000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84" name="Oval 83">
                      <a:extLst>
                        <a:ext uri="{FF2B5EF4-FFF2-40B4-BE49-F238E27FC236}">
                          <a16:creationId xmlns:a16="http://schemas.microsoft.com/office/drawing/2014/main" id="{9DF99720-8FDF-60B0-0A75-913F1D3BC16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70240" y="4932560"/>
                      <a:ext cx="127000" cy="127000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85" name="Oval 84">
                      <a:extLst>
                        <a:ext uri="{FF2B5EF4-FFF2-40B4-BE49-F238E27FC236}">
                          <a16:creationId xmlns:a16="http://schemas.microsoft.com/office/drawing/2014/main" id="{DE7305DB-4837-5B98-4FF2-45F05B4FE99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70240" y="5118495"/>
                      <a:ext cx="127000" cy="127000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86" name="Oval 85">
                      <a:extLst>
                        <a:ext uri="{FF2B5EF4-FFF2-40B4-BE49-F238E27FC236}">
                          <a16:creationId xmlns:a16="http://schemas.microsoft.com/office/drawing/2014/main" id="{E71AF517-AFD7-E5DB-5D08-766C5D36920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70240" y="5304430"/>
                      <a:ext cx="127000" cy="127000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87" name="Oval 86">
                      <a:extLst>
                        <a:ext uri="{FF2B5EF4-FFF2-40B4-BE49-F238E27FC236}">
                          <a16:creationId xmlns:a16="http://schemas.microsoft.com/office/drawing/2014/main" id="{111B6D82-A77C-0209-D3C5-52E111C9EFC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70240" y="5490365"/>
                      <a:ext cx="127000" cy="127000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</p:grpSp>
              <p:grpSp>
                <p:nvGrpSpPr>
                  <p:cNvPr id="71" name="Group 70">
                    <a:extLst>
                      <a:ext uri="{FF2B5EF4-FFF2-40B4-BE49-F238E27FC236}">
                        <a16:creationId xmlns:a16="http://schemas.microsoft.com/office/drawing/2014/main" id="{8C545AD9-A338-0EAC-6CAE-89EEBF9EC34C}"/>
                      </a:ext>
                    </a:extLst>
                  </p:cNvPr>
                  <p:cNvGrpSpPr/>
                  <p:nvPr/>
                </p:nvGrpSpPr>
                <p:grpSpPr>
                  <a:xfrm>
                    <a:off x="7025679" y="4762103"/>
                    <a:ext cx="127000" cy="870740"/>
                    <a:chOff x="6370240" y="4746625"/>
                    <a:chExt cx="127000" cy="870740"/>
                  </a:xfrm>
                </p:grpSpPr>
                <p:sp>
                  <p:nvSpPr>
                    <p:cNvPr id="78" name="Oval 77">
                      <a:extLst>
                        <a:ext uri="{FF2B5EF4-FFF2-40B4-BE49-F238E27FC236}">
                          <a16:creationId xmlns:a16="http://schemas.microsoft.com/office/drawing/2014/main" id="{1D339A32-348D-589E-15B3-B30E7911480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70240" y="4746625"/>
                      <a:ext cx="127000" cy="127000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79" name="Oval 78">
                      <a:extLst>
                        <a:ext uri="{FF2B5EF4-FFF2-40B4-BE49-F238E27FC236}">
                          <a16:creationId xmlns:a16="http://schemas.microsoft.com/office/drawing/2014/main" id="{2E13FFB2-0945-5073-552B-406C628BB99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70240" y="4932560"/>
                      <a:ext cx="127000" cy="127000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80" name="Oval 79">
                      <a:extLst>
                        <a:ext uri="{FF2B5EF4-FFF2-40B4-BE49-F238E27FC236}">
                          <a16:creationId xmlns:a16="http://schemas.microsoft.com/office/drawing/2014/main" id="{15A5E117-F97A-E83E-DD80-1FF393E4EC9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70240" y="5118495"/>
                      <a:ext cx="127000" cy="127000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81" name="Oval 80">
                      <a:extLst>
                        <a:ext uri="{FF2B5EF4-FFF2-40B4-BE49-F238E27FC236}">
                          <a16:creationId xmlns:a16="http://schemas.microsoft.com/office/drawing/2014/main" id="{0F2B6B90-9A4A-ADAB-0152-2F6772F312E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70240" y="5304430"/>
                      <a:ext cx="127000" cy="127000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82" name="Oval 81">
                      <a:extLst>
                        <a:ext uri="{FF2B5EF4-FFF2-40B4-BE49-F238E27FC236}">
                          <a16:creationId xmlns:a16="http://schemas.microsoft.com/office/drawing/2014/main" id="{137BFEBF-8B70-3CC7-0CFA-5AA1215C5C6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70240" y="5490365"/>
                      <a:ext cx="127000" cy="127000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</p:grpSp>
              <p:grpSp>
                <p:nvGrpSpPr>
                  <p:cNvPr id="72" name="Group 71">
                    <a:extLst>
                      <a:ext uri="{FF2B5EF4-FFF2-40B4-BE49-F238E27FC236}">
                        <a16:creationId xmlns:a16="http://schemas.microsoft.com/office/drawing/2014/main" id="{A7D5A69C-9255-30B4-46F7-77040781FBE5}"/>
                      </a:ext>
                    </a:extLst>
                  </p:cNvPr>
                  <p:cNvGrpSpPr/>
                  <p:nvPr/>
                </p:nvGrpSpPr>
                <p:grpSpPr>
                  <a:xfrm>
                    <a:off x="7244158" y="4762103"/>
                    <a:ext cx="127000" cy="870740"/>
                    <a:chOff x="6370240" y="4746625"/>
                    <a:chExt cx="127000" cy="870740"/>
                  </a:xfrm>
                </p:grpSpPr>
                <p:sp>
                  <p:nvSpPr>
                    <p:cNvPr id="73" name="Oval 72">
                      <a:extLst>
                        <a:ext uri="{FF2B5EF4-FFF2-40B4-BE49-F238E27FC236}">
                          <a16:creationId xmlns:a16="http://schemas.microsoft.com/office/drawing/2014/main" id="{F69BE042-86D6-4057-5B00-558EC866574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70240" y="4746625"/>
                      <a:ext cx="127000" cy="127000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74" name="Oval 73">
                      <a:extLst>
                        <a:ext uri="{FF2B5EF4-FFF2-40B4-BE49-F238E27FC236}">
                          <a16:creationId xmlns:a16="http://schemas.microsoft.com/office/drawing/2014/main" id="{DE0D4BFD-10BB-2A28-CB4C-018BD1ED9FA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70240" y="4932560"/>
                      <a:ext cx="127000" cy="127000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75" name="Oval 74">
                      <a:extLst>
                        <a:ext uri="{FF2B5EF4-FFF2-40B4-BE49-F238E27FC236}">
                          <a16:creationId xmlns:a16="http://schemas.microsoft.com/office/drawing/2014/main" id="{41E7936B-05E2-57FD-3321-DC7B959BFBA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70240" y="5118495"/>
                      <a:ext cx="127000" cy="127000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76" name="Oval 75">
                      <a:extLst>
                        <a:ext uri="{FF2B5EF4-FFF2-40B4-BE49-F238E27FC236}">
                          <a16:creationId xmlns:a16="http://schemas.microsoft.com/office/drawing/2014/main" id="{FE301A9B-F117-48A6-01ED-197112F215B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70240" y="5304430"/>
                      <a:ext cx="127000" cy="127000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77" name="Oval 76">
                      <a:extLst>
                        <a:ext uri="{FF2B5EF4-FFF2-40B4-BE49-F238E27FC236}">
                          <a16:creationId xmlns:a16="http://schemas.microsoft.com/office/drawing/2014/main" id="{DD7D3C02-58A5-5EBB-8777-8F40AEE37D8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70240" y="5490365"/>
                      <a:ext cx="127000" cy="127000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</p:grpSp>
            </p:grpSp>
            <p:sp>
              <p:nvSpPr>
                <p:cNvPr id="64" name="Freeform 108">
                  <a:extLst>
                    <a:ext uri="{FF2B5EF4-FFF2-40B4-BE49-F238E27FC236}">
                      <a16:creationId xmlns:a16="http://schemas.microsoft.com/office/drawing/2014/main" id="{4B627D3E-BF1F-EF34-5761-ECCDDD649380}"/>
                    </a:ext>
                  </a:extLst>
                </p:cNvPr>
                <p:cNvSpPr/>
                <p:nvPr/>
              </p:nvSpPr>
              <p:spPr>
                <a:xfrm>
                  <a:off x="9496949" y="2309892"/>
                  <a:ext cx="624682" cy="257805"/>
                </a:xfrm>
                <a:custGeom>
                  <a:avLst/>
                  <a:gdLst>
                    <a:gd name="connsiteX0" fmla="*/ 965200 w 2921000"/>
                    <a:gd name="connsiteY0" fmla="*/ 317500 h 1041400"/>
                    <a:gd name="connsiteX1" fmla="*/ 647700 w 2921000"/>
                    <a:gd name="connsiteY1" fmla="*/ 0 h 1041400"/>
                    <a:gd name="connsiteX2" fmla="*/ 0 w 2921000"/>
                    <a:gd name="connsiteY2" fmla="*/ 342900 h 1041400"/>
                    <a:gd name="connsiteX3" fmla="*/ 152400 w 2921000"/>
                    <a:gd name="connsiteY3" fmla="*/ 990600 h 1041400"/>
                    <a:gd name="connsiteX4" fmla="*/ 825500 w 2921000"/>
                    <a:gd name="connsiteY4" fmla="*/ 1041400 h 1041400"/>
                    <a:gd name="connsiteX5" fmla="*/ 990600 w 2921000"/>
                    <a:gd name="connsiteY5" fmla="*/ 482600 h 1041400"/>
                    <a:gd name="connsiteX6" fmla="*/ 2667000 w 2921000"/>
                    <a:gd name="connsiteY6" fmla="*/ 482600 h 1041400"/>
                    <a:gd name="connsiteX7" fmla="*/ 2908300 w 2921000"/>
                    <a:gd name="connsiteY7" fmla="*/ 723900 h 1041400"/>
                    <a:gd name="connsiteX8" fmla="*/ 2921000 w 2921000"/>
                    <a:gd name="connsiteY8" fmla="*/ 139700 h 1041400"/>
                    <a:gd name="connsiteX9" fmla="*/ 2692400 w 2921000"/>
                    <a:gd name="connsiteY9" fmla="*/ 355600 h 1041400"/>
                    <a:gd name="connsiteX10" fmla="*/ 965200 w 2921000"/>
                    <a:gd name="connsiteY10" fmla="*/ 317500 h 1041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921000" h="1041400">
                      <a:moveTo>
                        <a:pt x="965200" y="317500"/>
                      </a:moveTo>
                      <a:lnTo>
                        <a:pt x="647700" y="0"/>
                      </a:lnTo>
                      <a:lnTo>
                        <a:pt x="0" y="342900"/>
                      </a:lnTo>
                      <a:lnTo>
                        <a:pt x="152400" y="990600"/>
                      </a:lnTo>
                      <a:lnTo>
                        <a:pt x="825500" y="1041400"/>
                      </a:lnTo>
                      <a:lnTo>
                        <a:pt x="990600" y="482600"/>
                      </a:lnTo>
                      <a:lnTo>
                        <a:pt x="2667000" y="482600"/>
                      </a:lnTo>
                      <a:lnTo>
                        <a:pt x="2908300" y="723900"/>
                      </a:lnTo>
                      <a:lnTo>
                        <a:pt x="2921000" y="139700"/>
                      </a:lnTo>
                      <a:lnTo>
                        <a:pt x="2692400" y="355600"/>
                      </a:lnTo>
                      <a:lnTo>
                        <a:pt x="965200" y="31750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b="1"/>
                </a:p>
              </p:txBody>
            </p:sp>
            <p:sp>
              <p:nvSpPr>
                <p:cNvPr id="65" name="Freeform 109">
                  <a:extLst>
                    <a:ext uri="{FF2B5EF4-FFF2-40B4-BE49-F238E27FC236}">
                      <a16:creationId xmlns:a16="http://schemas.microsoft.com/office/drawing/2014/main" id="{38BE0034-E34D-49F6-C9B7-89F98BECE87C}"/>
                    </a:ext>
                  </a:extLst>
                </p:cNvPr>
                <p:cNvSpPr/>
                <p:nvPr/>
              </p:nvSpPr>
              <p:spPr>
                <a:xfrm rot="3962325">
                  <a:off x="10104622" y="2455541"/>
                  <a:ext cx="543837" cy="279220"/>
                </a:xfrm>
                <a:custGeom>
                  <a:avLst/>
                  <a:gdLst>
                    <a:gd name="connsiteX0" fmla="*/ 965200 w 2921000"/>
                    <a:gd name="connsiteY0" fmla="*/ 317500 h 1041400"/>
                    <a:gd name="connsiteX1" fmla="*/ 647700 w 2921000"/>
                    <a:gd name="connsiteY1" fmla="*/ 0 h 1041400"/>
                    <a:gd name="connsiteX2" fmla="*/ 0 w 2921000"/>
                    <a:gd name="connsiteY2" fmla="*/ 342900 h 1041400"/>
                    <a:gd name="connsiteX3" fmla="*/ 152400 w 2921000"/>
                    <a:gd name="connsiteY3" fmla="*/ 990600 h 1041400"/>
                    <a:gd name="connsiteX4" fmla="*/ 825500 w 2921000"/>
                    <a:gd name="connsiteY4" fmla="*/ 1041400 h 1041400"/>
                    <a:gd name="connsiteX5" fmla="*/ 990600 w 2921000"/>
                    <a:gd name="connsiteY5" fmla="*/ 482600 h 1041400"/>
                    <a:gd name="connsiteX6" fmla="*/ 2667000 w 2921000"/>
                    <a:gd name="connsiteY6" fmla="*/ 482600 h 1041400"/>
                    <a:gd name="connsiteX7" fmla="*/ 2908300 w 2921000"/>
                    <a:gd name="connsiteY7" fmla="*/ 723900 h 1041400"/>
                    <a:gd name="connsiteX8" fmla="*/ 2921000 w 2921000"/>
                    <a:gd name="connsiteY8" fmla="*/ 139700 h 1041400"/>
                    <a:gd name="connsiteX9" fmla="*/ 2692400 w 2921000"/>
                    <a:gd name="connsiteY9" fmla="*/ 355600 h 1041400"/>
                    <a:gd name="connsiteX10" fmla="*/ 965200 w 2921000"/>
                    <a:gd name="connsiteY10" fmla="*/ 317500 h 1041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921000" h="1041400">
                      <a:moveTo>
                        <a:pt x="965200" y="317500"/>
                      </a:moveTo>
                      <a:lnTo>
                        <a:pt x="647700" y="0"/>
                      </a:lnTo>
                      <a:lnTo>
                        <a:pt x="0" y="342900"/>
                      </a:lnTo>
                      <a:lnTo>
                        <a:pt x="152400" y="990600"/>
                      </a:lnTo>
                      <a:lnTo>
                        <a:pt x="825500" y="1041400"/>
                      </a:lnTo>
                      <a:lnTo>
                        <a:pt x="990600" y="482600"/>
                      </a:lnTo>
                      <a:lnTo>
                        <a:pt x="2667000" y="482600"/>
                      </a:lnTo>
                      <a:lnTo>
                        <a:pt x="2908300" y="723900"/>
                      </a:lnTo>
                      <a:lnTo>
                        <a:pt x="2921000" y="139700"/>
                      </a:lnTo>
                      <a:lnTo>
                        <a:pt x="2692400" y="355600"/>
                      </a:lnTo>
                      <a:lnTo>
                        <a:pt x="965200" y="31750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b="1"/>
                </a:p>
              </p:txBody>
            </p:sp>
            <p:sp>
              <p:nvSpPr>
                <p:cNvPr id="66" name="Freeform 110">
                  <a:extLst>
                    <a:ext uri="{FF2B5EF4-FFF2-40B4-BE49-F238E27FC236}">
                      <a16:creationId xmlns:a16="http://schemas.microsoft.com/office/drawing/2014/main" id="{E646343D-44CC-DBEC-63E9-42BEBBFDB165}"/>
                    </a:ext>
                  </a:extLst>
                </p:cNvPr>
                <p:cNvSpPr/>
                <p:nvPr/>
              </p:nvSpPr>
              <p:spPr>
                <a:xfrm rot="7550382">
                  <a:off x="10283216" y="2965129"/>
                  <a:ext cx="543837" cy="279220"/>
                </a:xfrm>
                <a:custGeom>
                  <a:avLst/>
                  <a:gdLst>
                    <a:gd name="connsiteX0" fmla="*/ 965200 w 2921000"/>
                    <a:gd name="connsiteY0" fmla="*/ 317500 h 1041400"/>
                    <a:gd name="connsiteX1" fmla="*/ 647700 w 2921000"/>
                    <a:gd name="connsiteY1" fmla="*/ 0 h 1041400"/>
                    <a:gd name="connsiteX2" fmla="*/ 0 w 2921000"/>
                    <a:gd name="connsiteY2" fmla="*/ 342900 h 1041400"/>
                    <a:gd name="connsiteX3" fmla="*/ 152400 w 2921000"/>
                    <a:gd name="connsiteY3" fmla="*/ 990600 h 1041400"/>
                    <a:gd name="connsiteX4" fmla="*/ 825500 w 2921000"/>
                    <a:gd name="connsiteY4" fmla="*/ 1041400 h 1041400"/>
                    <a:gd name="connsiteX5" fmla="*/ 990600 w 2921000"/>
                    <a:gd name="connsiteY5" fmla="*/ 482600 h 1041400"/>
                    <a:gd name="connsiteX6" fmla="*/ 2667000 w 2921000"/>
                    <a:gd name="connsiteY6" fmla="*/ 482600 h 1041400"/>
                    <a:gd name="connsiteX7" fmla="*/ 2908300 w 2921000"/>
                    <a:gd name="connsiteY7" fmla="*/ 723900 h 1041400"/>
                    <a:gd name="connsiteX8" fmla="*/ 2921000 w 2921000"/>
                    <a:gd name="connsiteY8" fmla="*/ 139700 h 1041400"/>
                    <a:gd name="connsiteX9" fmla="*/ 2692400 w 2921000"/>
                    <a:gd name="connsiteY9" fmla="*/ 355600 h 1041400"/>
                    <a:gd name="connsiteX10" fmla="*/ 965200 w 2921000"/>
                    <a:gd name="connsiteY10" fmla="*/ 317500 h 1041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921000" h="1041400">
                      <a:moveTo>
                        <a:pt x="965200" y="317500"/>
                      </a:moveTo>
                      <a:lnTo>
                        <a:pt x="647700" y="0"/>
                      </a:lnTo>
                      <a:lnTo>
                        <a:pt x="0" y="342900"/>
                      </a:lnTo>
                      <a:lnTo>
                        <a:pt x="152400" y="990600"/>
                      </a:lnTo>
                      <a:lnTo>
                        <a:pt x="825500" y="1041400"/>
                      </a:lnTo>
                      <a:lnTo>
                        <a:pt x="990600" y="482600"/>
                      </a:lnTo>
                      <a:lnTo>
                        <a:pt x="2667000" y="482600"/>
                      </a:lnTo>
                      <a:lnTo>
                        <a:pt x="2908300" y="723900"/>
                      </a:lnTo>
                      <a:lnTo>
                        <a:pt x="2921000" y="139700"/>
                      </a:lnTo>
                      <a:lnTo>
                        <a:pt x="2692400" y="355600"/>
                      </a:lnTo>
                      <a:lnTo>
                        <a:pt x="965200" y="31750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b="1"/>
                </a:p>
              </p:txBody>
            </p:sp>
            <p:sp>
              <p:nvSpPr>
                <p:cNvPr id="67" name="Freeform 111">
                  <a:extLst>
                    <a:ext uri="{FF2B5EF4-FFF2-40B4-BE49-F238E27FC236}">
                      <a16:creationId xmlns:a16="http://schemas.microsoft.com/office/drawing/2014/main" id="{7AE5144E-E5CE-9936-F370-33F318AAE97F}"/>
                    </a:ext>
                  </a:extLst>
                </p:cNvPr>
                <p:cNvSpPr/>
                <p:nvPr/>
              </p:nvSpPr>
              <p:spPr>
                <a:xfrm rot="10800000">
                  <a:off x="9676337" y="3253260"/>
                  <a:ext cx="633982" cy="279220"/>
                </a:xfrm>
                <a:custGeom>
                  <a:avLst/>
                  <a:gdLst>
                    <a:gd name="connsiteX0" fmla="*/ 965200 w 2921000"/>
                    <a:gd name="connsiteY0" fmla="*/ 317500 h 1041400"/>
                    <a:gd name="connsiteX1" fmla="*/ 647700 w 2921000"/>
                    <a:gd name="connsiteY1" fmla="*/ 0 h 1041400"/>
                    <a:gd name="connsiteX2" fmla="*/ 0 w 2921000"/>
                    <a:gd name="connsiteY2" fmla="*/ 342900 h 1041400"/>
                    <a:gd name="connsiteX3" fmla="*/ 152400 w 2921000"/>
                    <a:gd name="connsiteY3" fmla="*/ 990600 h 1041400"/>
                    <a:gd name="connsiteX4" fmla="*/ 825500 w 2921000"/>
                    <a:gd name="connsiteY4" fmla="*/ 1041400 h 1041400"/>
                    <a:gd name="connsiteX5" fmla="*/ 990600 w 2921000"/>
                    <a:gd name="connsiteY5" fmla="*/ 482600 h 1041400"/>
                    <a:gd name="connsiteX6" fmla="*/ 2667000 w 2921000"/>
                    <a:gd name="connsiteY6" fmla="*/ 482600 h 1041400"/>
                    <a:gd name="connsiteX7" fmla="*/ 2908300 w 2921000"/>
                    <a:gd name="connsiteY7" fmla="*/ 723900 h 1041400"/>
                    <a:gd name="connsiteX8" fmla="*/ 2921000 w 2921000"/>
                    <a:gd name="connsiteY8" fmla="*/ 139700 h 1041400"/>
                    <a:gd name="connsiteX9" fmla="*/ 2692400 w 2921000"/>
                    <a:gd name="connsiteY9" fmla="*/ 355600 h 1041400"/>
                    <a:gd name="connsiteX10" fmla="*/ 965200 w 2921000"/>
                    <a:gd name="connsiteY10" fmla="*/ 317500 h 1041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921000" h="1041400">
                      <a:moveTo>
                        <a:pt x="965200" y="317500"/>
                      </a:moveTo>
                      <a:lnTo>
                        <a:pt x="647700" y="0"/>
                      </a:lnTo>
                      <a:lnTo>
                        <a:pt x="0" y="342900"/>
                      </a:lnTo>
                      <a:lnTo>
                        <a:pt x="152400" y="990600"/>
                      </a:lnTo>
                      <a:lnTo>
                        <a:pt x="825500" y="1041400"/>
                      </a:lnTo>
                      <a:lnTo>
                        <a:pt x="990600" y="482600"/>
                      </a:lnTo>
                      <a:lnTo>
                        <a:pt x="2667000" y="482600"/>
                      </a:lnTo>
                      <a:lnTo>
                        <a:pt x="2908300" y="723900"/>
                      </a:lnTo>
                      <a:lnTo>
                        <a:pt x="2921000" y="139700"/>
                      </a:lnTo>
                      <a:lnTo>
                        <a:pt x="2692400" y="355600"/>
                      </a:lnTo>
                      <a:lnTo>
                        <a:pt x="965200" y="31750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b="1"/>
                </a:p>
              </p:txBody>
            </p:sp>
          </p:grpSp>
          <p:sp>
            <p:nvSpPr>
              <p:cNvPr id="18" name="Arrow: Pentagon 125">
                <a:extLst>
                  <a:ext uri="{FF2B5EF4-FFF2-40B4-BE49-F238E27FC236}">
                    <a16:creationId xmlns:a16="http://schemas.microsoft.com/office/drawing/2014/main" id="{EA1F2F7D-4275-97FE-D2E0-BA7A5F2BF9BB}"/>
                  </a:ext>
                </a:extLst>
              </p:cNvPr>
              <p:cNvSpPr/>
              <p:nvPr/>
            </p:nvSpPr>
            <p:spPr>
              <a:xfrm flipH="1">
                <a:off x="8023530" y="4608006"/>
                <a:ext cx="1839238" cy="368298"/>
              </a:xfrm>
              <a:prstGeom prst="homePlate">
                <a:avLst/>
              </a:prstGeom>
              <a:solidFill>
                <a:srgbClr val="0070C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b="1"/>
                  <a:t>Spike Detection</a:t>
                </a:r>
              </a:p>
            </p:txBody>
          </p:sp>
          <p:sp>
            <p:nvSpPr>
              <p:cNvPr id="19" name="Arrow: Pentagon 126">
                <a:extLst>
                  <a:ext uri="{FF2B5EF4-FFF2-40B4-BE49-F238E27FC236}">
                    <a16:creationId xmlns:a16="http://schemas.microsoft.com/office/drawing/2014/main" id="{E907601D-DE69-ABCB-3A42-240BA1A164AC}"/>
                  </a:ext>
                </a:extLst>
              </p:cNvPr>
              <p:cNvSpPr/>
              <p:nvPr/>
            </p:nvSpPr>
            <p:spPr>
              <a:xfrm flipH="1">
                <a:off x="6069830" y="4598037"/>
                <a:ext cx="1839239" cy="375412"/>
              </a:xfrm>
              <a:prstGeom prst="homePlate">
                <a:avLst/>
              </a:prstGeom>
              <a:solidFill>
                <a:srgbClr val="0070C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b="1" dirty="0"/>
                  <a:t>Synchronization</a:t>
                </a:r>
              </a:p>
            </p:txBody>
          </p:sp>
          <p:sp>
            <p:nvSpPr>
              <p:cNvPr id="20" name="Arrow: Pentagon 127">
                <a:extLst>
                  <a:ext uri="{FF2B5EF4-FFF2-40B4-BE49-F238E27FC236}">
                    <a16:creationId xmlns:a16="http://schemas.microsoft.com/office/drawing/2014/main" id="{E2D933E2-F217-0638-D879-5AB5E7223BC2}"/>
                  </a:ext>
                </a:extLst>
              </p:cNvPr>
              <p:cNvSpPr/>
              <p:nvPr/>
            </p:nvSpPr>
            <p:spPr>
              <a:xfrm flipH="1">
                <a:off x="4531726" y="4598037"/>
                <a:ext cx="1423643" cy="375412"/>
              </a:xfrm>
              <a:prstGeom prst="homePlate">
                <a:avLst/>
              </a:prstGeom>
              <a:solidFill>
                <a:srgbClr val="0070C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b="1"/>
                  <a:t>Stimulation</a:t>
                </a:r>
              </a:p>
            </p:txBody>
          </p:sp>
          <p:sp>
            <p:nvSpPr>
              <p:cNvPr id="21" name="Freeform 51">
                <a:extLst>
                  <a:ext uri="{FF2B5EF4-FFF2-40B4-BE49-F238E27FC236}">
                    <a16:creationId xmlns:a16="http://schemas.microsoft.com/office/drawing/2014/main" id="{281FB57A-DC80-E8D5-984C-C2398DE1BBE2}"/>
                  </a:ext>
                </a:extLst>
              </p:cNvPr>
              <p:cNvSpPr/>
              <p:nvPr/>
            </p:nvSpPr>
            <p:spPr>
              <a:xfrm flipV="1">
                <a:off x="3048293" y="3425129"/>
                <a:ext cx="710684" cy="299314"/>
              </a:xfrm>
              <a:custGeom>
                <a:avLst/>
                <a:gdLst>
                  <a:gd name="connsiteX0" fmla="*/ 0 w 2278856"/>
                  <a:gd name="connsiteY0" fmla="*/ 380116 h 1067561"/>
                  <a:gd name="connsiteX1" fmla="*/ 292894 w 2278856"/>
                  <a:gd name="connsiteY1" fmla="*/ 382497 h 1067561"/>
                  <a:gd name="connsiteX2" fmla="*/ 519112 w 2278856"/>
                  <a:gd name="connsiteY2" fmla="*/ 1063535 h 1067561"/>
                  <a:gd name="connsiteX3" fmla="*/ 1028700 w 2278856"/>
                  <a:gd name="connsiteY3" fmla="*/ 22928 h 1067561"/>
                  <a:gd name="connsiteX4" fmla="*/ 1935956 w 2278856"/>
                  <a:gd name="connsiteY4" fmla="*/ 349160 h 1067561"/>
                  <a:gd name="connsiteX5" fmla="*/ 2278856 w 2278856"/>
                  <a:gd name="connsiteY5" fmla="*/ 413453 h 1067561"/>
                  <a:gd name="connsiteX0" fmla="*/ 0 w 2278856"/>
                  <a:gd name="connsiteY0" fmla="*/ 378929 h 1042684"/>
                  <a:gd name="connsiteX1" fmla="*/ 292894 w 2278856"/>
                  <a:gd name="connsiteY1" fmla="*/ 381310 h 1042684"/>
                  <a:gd name="connsiteX2" fmla="*/ 552449 w 2278856"/>
                  <a:gd name="connsiteY2" fmla="*/ 1038535 h 1042684"/>
                  <a:gd name="connsiteX3" fmla="*/ 1028700 w 2278856"/>
                  <a:gd name="connsiteY3" fmla="*/ 21741 h 1042684"/>
                  <a:gd name="connsiteX4" fmla="*/ 1935956 w 2278856"/>
                  <a:gd name="connsiteY4" fmla="*/ 347973 h 1042684"/>
                  <a:gd name="connsiteX5" fmla="*/ 2278856 w 2278856"/>
                  <a:gd name="connsiteY5" fmla="*/ 412266 h 1042684"/>
                  <a:gd name="connsiteX0" fmla="*/ 0 w 2278856"/>
                  <a:gd name="connsiteY0" fmla="*/ 378459 h 1032740"/>
                  <a:gd name="connsiteX1" fmla="*/ 292894 w 2278856"/>
                  <a:gd name="connsiteY1" fmla="*/ 380840 h 1032740"/>
                  <a:gd name="connsiteX2" fmla="*/ 531018 w 2278856"/>
                  <a:gd name="connsiteY2" fmla="*/ 1028540 h 1032740"/>
                  <a:gd name="connsiteX3" fmla="*/ 1028700 w 2278856"/>
                  <a:gd name="connsiteY3" fmla="*/ 21271 h 1032740"/>
                  <a:gd name="connsiteX4" fmla="*/ 1935956 w 2278856"/>
                  <a:gd name="connsiteY4" fmla="*/ 347503 h 1032740"/>
                  <a:gd name="connsiteX5" fmla="*/ 2278856 w 2278856"/>
                  <a:gd name="connsiteY5" fmla="*/ 411796 h 1032740"/>
                  <a:gd name="connsiteX0" fmla="*/ 0 w 2278856"/>
                  <a:gd name="connsiteY0" fmla="*/ 378459 h 1033084"/>
                  <a:gd name="connsiteX1" fmla="*/ 285750 w 2278856"/>
                  <a:gd name="connsiteY1" fmla="*/ 392746 h 1033084"/>
                  <a:gd name="connsiteX2" fmla="*/ 531018 w 2278856"/>
                  <a:gd name="connsiteY2" fmla="*/ 1028540 h 1033084"/>
                  <a:gd name="connsiteX3" fmla="*/ 1028700 w 2278856"/>
                  <a:gd name="connsiteY3" fmla="*/ 21271 h 1033084"/>
                  <a:gd name="connsiteX4" fmla="*/ 1935956 w 2278856"/>
                  <a:gd name="connsiteY4" fmla="*/ 347503 h 1033084"/>
                  <a:gd name="connsiteX5" fmla="*/ 2278856 w 2278856"/>
                  <a:gd name="connsiteY5" fmla="*/ 411796 h 1033084"/>
                  <a:gd name="connsiteX0" fmla="*/ 0 w 2278856"/>
                  <a:gd name="connsiteY0" fmla="*/ 378459 h 1033146"/>
                  <a:gd name="connsiteX1" fmla="*/ 173831 w 2278856"/>
                  <a:gd name="connsiteY1" fmla="*/ 326070 h 1033146"/>
                  <a:gd name="connsiteX2" fmla="*/ 285750 w 2278856"/>
                  <a:gd name="connsiteY2" fmla="*/ 392746 h 1033146"/>
                  <a:gd name="connsiteX3" fmla="*/ 531018 w 2278856"/>
                  <a:gd name="connsiteY3" fmla="*/ 1028540 h 1033146"/>
                  <a:gd name="connsiteX4" fmla="*/ 1028700 w 2278856"/>
                  <a:gd name="connsiteY4" fmla="*/ 21271 h 1033146"/>
                  <a:gd name="connsiteX5" fmla="*/ 1935956 w 2278856"/>
                  <a:gd name="connsiteY5" fmla="*/ 347503 h 1033146"/>
                  <a:gd name="connsiteX6" fmla="*/ 2278856 w 2278856"/>
                  <a:gd name="connsiteY6" fmla="*/ 411796 h 1033146"/>
                  <a:gd name="connsiteX0" fmla="*/ 0 w 2278856"/>
                  <a:gd name="connsiteY0" fmla="*/ 378459 h 1033095"/>
                  <a:gd name="connsiteX1" fmla="*/ 140494 w 2278856"/>
                  <a:gd name="connsiteY1" fmla="*/ 368932 h 1033095"/>
                  <a:gd name="connsiteX2" fmla="*/ 285750 w 2278856"/>
                  <a:gd name="connsiteY2" fmla="*/ 392746 h 1033095"/>
                  <a:gd name="connsiteX3" fmla="*/ 531018 w 2278856"/>
                  <a:gd name="connsiteY3" fmla="*/ 1028540 h 1033095"/>
                  <a:gd name="connsiteX4" fmla="*/ 1028700 w 2278856"/>
                  <a:gd name="connsiteY4" fmla="*/ 21271 h 1033095"/>
                  <a:gd name="connsiteX5" fmla="*/ 1935956 w 2278856"/>
                  <a:gd name="connsiteY5" fmla="*/ 347503 h 1033095"/>
                  <a:gd name="connsiteX6" fmla="*/ 2278856 w 2278856"/>
                  <a:gd name="connsiteY6" fmla="*/ 411796 h 1033095"/>
                  <a:gd name="connsiteX0" fmla="*/ 0 w 2278856"/>
                  <a:gd name="connsiteY0" fmla="*/ 378459 h 1033166"/>
                  <a:gd name="connsiteX1" fmla="*/ 140494 w 2278856"/>
                  <a:gd name="connsiteY1" fmla="*/ 368932 h 1033166"/>
                  <a:gd name="connsiteX2" fmla="*/ 252413 w 2278856"/>
                  <a:gd name="connsiteY2" fmla="*/ 395127 h 1033166"/>
                  <a:gd name="connsiteX3" fmla="*/ 531018 w 2278856"/>
                  <a:gd name="connsiteY3" fmla="*/ 1028540 h 1033166"/>
                  <a:gd name="connsiteX4" fmla="*/ 1028700 w 2278856"/>
                  <a:gd name="connsiteY4" fmla="*/ 21271 h 1033166"/>
                  <a:gd name="connsiteX5" fmla="*/ 1935956 w 2278856"/>
                  <a:gd name="connsiteY5" fmla="*/ 347503 h 1033166"/>
                  <a:gd name="connsiteX6" fmla="*/ 2278856 w 2278856"/>
                  <a:gd name="connsiteY6" fmla="*/ 411796 h 1033166"/>
                  <a:gd name="connsiteX0" fmla="*/ 0 w 2278856"/>
                  <a:gd name="connsiteY0" fmla="*/ 378459 h 1033194"/>
                  <a:gd name="connsiteX1" fmla="*/ 140494 w 2278856"/>
                  <a:gd name="connsiteY1" fmla="*/ 368932 h 1033194"/>
                  <a:gd name="connsiteX2" fmla="*/ 33337 w 2278856"/>
                  <a:gd name="connsiteY2" fmla="*/ 345120 h 1033194"/>
                  <a:gd name="connsiteX3" fmla="*/ 252413 w 2278856"/>
                  <a:gd name="connsiteY3" fmla="*/ 395127 h 1033194"/>
                  <a:gd name="connsiteX4" fmla="*/ 531018 w 2278856"/>
                  <a:gd name="connsiteY4" fmla="*/ 1028540 h 1033194"/>
                  <a:gd name="connsiteX5" fmla="*/ 1028700 w 2278856"/>
                  <a:gd name="connsiteY5" fmla="*/ 21271 h 1033194"/>
                  <a:gd name="connsiteX6" fmla="*/ 1935956 w 2278856"/>
                  <a:gd name="connsiteY6" fmla="*/ 347503 h 1033194"/>
                  <a:gd name="connsiteX7" fmla="*/ 2278856 w 2278856"/>
                  <a:gd name="connsiteY7" fmla="*/ 411796 h 1033194"/>
                  <a:gd name="connsiteX0" fmla="*/ 20074 w 2298930"/>
                  <a:gd name="connsiteY0" fmla="*/ 378459 h 1033194"/>
                  <a:gd name="connsiteX1" fmla="*/ 15312 w 2298930"/>
                  <a:gd name="connsiteY1" fmla="*/ 354644 h 1033194"/>
                  <a:gd name="connsiteX2" fmla="*/ 53411 w 2298930"/>
                  <a:gd name="connsiteY2" fmla="*/ 345120 h 1033194"/>
                  <a:gd name="connsiteX3" fmla="*/ 272487 w 2298930"/>
                  <a:gd name="connsiteY3" fmla="*/ 395127 h 1033194"/>
                  <a:gd name="connsiteX4" fmla="*/ 551092 w 2298930"/>
                  <a:gd name="connsiteY4" fmla="*/ 1028540 h 1033194"/>
                  <a:gd name="connsiteX5" fmla="*/ 1048774 w 2298930"/>
                  <a:gd name="connsiteY5" fmla="*/ 21271 h 1033194"/>
                  <a:gd name="connsiteX6" fmla="*/ 1956030 w 2298930"/>
                  <a:gd name="connsiteY6" fmla="*/ 347503 h 1033194"/>
                  <a:gd name="connsiteX7" fmla="*/ 2298930 w 2298930"/>
                  <a:gd name="connsiteY7" fmla="*/ 411796 h 1033194"/>
                  <a:gd name="connsiteX0" fmla="*/ 20074 w 2298930"/>
                  <a:gd name="connsiteY0" fmla="*/ 378459 h 1033194"/>
                  <a:gd name="connsiteX1" fmla="*/ 15312 w 2298930"/>
                  <a:gd name="connsiteY1" fmla="*/ 354644 h 1033194"/>
                  <a:gd name="connsiteX2" fmla="*/ 79604 w 2298930"/>
                  <a:gd name="connsiteY2" fmla="*/ 345120 h 1033194"/>
                  <a:gd name="connsiteX3" fmla="*/ 272487 w 2298930"/>
                  <a:gd name="connsiteY3" fmla="*/ 395127 h 1033194"/>
                  <a:gd name="connsiteX4" fmla="*/ 551092 w 2298930"/>
                  <a:gd name="connsiteY4" fmla="*/ 1028540 h 1033194"/>
                  <a:gd name="connsiteX5" fmla="*/ 1048774 w 2298930"/>
                  <a:gd name="connsiteY5" fmla="*/ 21271 h 1033194"/>
                  <a:gd name="connsiteX6" fmla="*/ 1956030 w 2298930"/>
                  <a:gd name="connsiteY6" fmla="*/ 347503 h 1033194"/>
                  <a:gd name="connsiteX7" fmla="*/ 2298930 w 2298930"/>
                  <a:gd name="connsiteY7" fmla="*/ 411796 h 1033194"/>
                  <a:gd name="connsiteX0" fmla="*/ 20074 w 2298930"/>
                  <a:gd name="connsiteY0" fmla="*/ 378459 h 1034620"/>
                  <a:gd name="connsiteX1" fmla="*/ 15312 w 2298930"/>
                  <a:gd name="connsiteY1" fmla="*/ 354644 h 1034620"/>
                  <a:gd name="connsiteX2" fmla="*/ 79604 w 2298930"/>
                  <a:gd name="connsiteY2" fmla="*/ 345120 h 1034620"/>
                  <a:gd name="connsiteX3" fmla="*/ 310587 w 2298930"/>
                  <a:gd name="connsiteY3" fmla="*/ 437990 h 1034620"/>
                  <a:gd name="connsiteX4" fmla="*/ 551092 w 2298930"/>
                  <a:gd name="connsiteY4" fmla="*/ 1028540 h 1034620"/>
                  <a:gd name="connsiteX5" fmla="*/ 1048774 w 2298930"/>
                  <a:gd name="connsiteY5" fmla="*/ 21271 h 1034620"/>
                  <a:gd name="connsiteX6" fmla="*/ 1956030 w 2298930"/>
                  <a:gd name="connsiteY6" fmla="*/ 347503 h 1034620"/>
                  <a:gd name="connsiteX7" fmla="*/ 2298930 w 2298930"/>
                  <a:gd name="connsiteY7" fmla="*/ 411796 h 1034620"/>
                  <a:gd name="connsiteX0" fmla="*/ 20074 w 2298930"/>
                  <a:gd name="connsiteY0" fmla="*/ 378459 h 1034616"/>
                  <a:gd name="connsiteX1" fmla="*/ 15312 w 2298930"/>
                  <a:gd name="connsiteY1" fmla="*/ 354644 h 1034616"/>
                  <a:gd name="connsiteX2" fmla="*/ 208191 w 2298930"/>
                  <a:gd name="connsiteY2" fmla="*/ 347502 h 1034616"/>
                  <a:gd name="connsiteX3" fmla="*/ 310587 w 2298930"/>
                  <a:gd name="connsiteY3" fmla="*/ 437990 h 1034616"/>
                  <a:gd name="connsiteX4" fmla="*/ 551092 w 2298930"/>
                  <a:gd name="connsiteY4" fmla="*/ 1028540 h 1034616"/>
                  <a:gd name="connsiteX5" fmla="*/ 1048774 w 2298930"/>
                  <a:gd name="connsiteY5" fmla="*/ 21271 h 1034616"/>
                  <a:gd name="connsiteX6" fmla="*/ 1956030 w 2298930"/>
                  <a:gd name="connsiteY6" fmla="*/ 347503 h 1034616"/>
                  <a:gd name="connsiteX7" fmla="*/ 2298930 w 2298930"/>
                  <a:gd name="connsiteY7" fmla="*/ 411796 h 1034616"/>
                  <a:gd name="connsiteX0" fmla="*/ 0 w 2278856"/>
                  <a:gd name="connsiteY0" fmla="*/ 378459 h 1034616"/>
                  <a:gd name="connsiteX1" fmla="*/ 40482 w 2278856"/>
                  <a:gd name="connsiteY1" fmla="*/ 345119 h 1034616"/>
                  <a:gd name="connsiteX2" fmla="*/ 188117 w 2278856"/>
                  <a:gd name="connsiteY2" fmla="*/ 347502 h 1034616"/>
                  <a:gd name="connsiteX3" fmla="*/ 290513 w 2278856"/>
                  <a:gd name="connsiteY3" fmla="*/ 437990 h 1034616"/>
                  <a:gd name="connsiteX4" fmla="*/ 531018 w 2278856"/>
                  <a:gd name="connsiteY4" fmla="*/ 1028540 h 1034616"/>
                  <a:gd name="connsiteX5" fmla="*/ 1028700 w 2278856"/>
                  <a:gd name="connsiteY5" fmla="*/ 21271 h 1034616"/>
                  <a:gd name="connsiteX6" fmla="*/ 1935956 w 2278856"/>
                  <a:gd name="connsiteY6" fmla="*/ 347503 h 1034616"/>
                  <a:gd name="connsiteX7" fmla="*/ 2278856 w 2278856"/>
                  <a:gd name="connsiteY7" fmla="*/ 411796 h 1034616"/>
                  <a:gd name="connsiteX0" fmla="*/ 0 w 2278856"/>
                  <a:gd name="connsiteY0" fmla="*/ 345121 h 1034616"/>
                  <a:gd name="connsiteX1" fmla="*/ 40482 w 2278856"/>
                  <a:gd name="connsiteY1" fmla="*/ 345119 h 1034616"/>
                  <a:gd name="connsiteX2" fmla="*/ 188117 w 2278856"/>
                  <a:gd name="connsiteY2" fmla="*/ 347502 h 1034616"/>
                  <a:gd name="connsiteX3" fmla="*/ 290513 w 2278856"/>
                  <a:gd name="connsiteY3" fmla="*/ 437990 h 1034616"/>
                  <a:gd name="connsiteX4" fmla="*/ 531018 w 2278856"/>
                  <a:gd name="connsiteY4" fmla="*/ 1028540 h 1034616"/>
                  <a:gd name="connsiteX5" fmla="*/ 1028700 w 2278856"/>
                  <a:gd name="connsiteY5" fmla="*/ 21271 h 1034616"/>
                  <a:gd name="connsiteX6" fmla="*/ 1935956 w 2278856"/>
                  <a:gd name="connsiteY6" fmla="*/ 347503 h 1034616"/>
                  <a:gd name="connsiteX7" fmla="*/ 2278856 w 2278856"/>
                  <a:gd name="connsiteY7" fmla="*/ 411796 h 1034616"/>
                  <a:gd name="connsiteX0" fmla="*/ 0 w 2238374"/>
                  <a:gd name="connsiteY0" fmla="*/ 345119 h 1034616"/>
                  <a:gd name="connsiteX1" fmla="*/ 147635 w 2238374"/>
                  <a:gd name="connsiteY1" fmla="*/ 347502 h 1034616"/>
                  <a:gd name="connsiteX2" fmla="*/ 250031 w 2238374"/>
                  <a:gd name="connsiteY2" fmla="*/ 437990 h 1034616"/>
                  <a:gd name="connsiteX3" fmla="*/ 490536 w 2238374"/>
                  <a:gd name="connsiteY3" fmla="*/ 1028540 h 1034616"/>
                  <a:gd name="connsiteX4" fmla="*/ 988218 w 2238374"/>
                  <a:gd name="connsiteY4" fmla="*/ 21271 h 1034616"/>
                  <a:gd name="connsiteX5" fmla="*/ 1895474 w 2238374"/>
                  <a:gd name="connsiteY5" fmla="*/ 347503 h 1034616"/>
                  <a:gd name="connsiteX6" fmla="*/ 2238374 w 2238374"/>
                  <a:gd name="connsiteY6" fmla="*/ 411796 h 1034616"/>
                  <a:gd name="connsiteX0" fmla="*/ 0 w 2278855"/>
                  <a:gd name="connsiteY0" fmla="*/ 347500 h 1034616"/>
                  <a:gd name="connsiteX1" fmla="*/ 188116 w 2278855"/>
                  <a:gd name="connsiteY1" fmla="*/ 347502 h 1034616"/>
                  <a:gd name="connsiteX2" fmla="*/ 290512 w 2278855"/>
                  <a:gd name="connsiteY2" fmla="*/ 437990 h 1034616"/>
                  <a:gd name="connsiteX3" fmla="*/ 531017 w 2278855"/>
                  <a:gd name="connsiteY3" fmla="*/ 1028540 h 1034616"/>
                  <a:gd name="connsiteX4" fmla="*/ 1028699 w 2278855"/>
                  <a:gd name="connsiteY4" fmla="*/ 21271 h 1034616"/>
                  <a:gd name="connsiteX5" fmla="*/ 1935955 w 2278855"/>
                  <a:gd name="connsiteY5" fmla="*/ 347503 h 1034616"/>
                  <a:gd name="connsiteX6" fmla="*/ 2278855 w 2278855"/>
                  <a:gd name="connsiteY6" fmla="*/ 411796 h 1034616"/>
                  <a:gd name="connsiteX0" fmla="*/ 0 w 2278855"/>
                  <a:gd name="connsiteY0" fmla="*/ 347500 h 1034616"/>
                  <a:gd name="connsiteX1" fmla="*/ 188116 w 2278855"/>
                  <a:gd name="connsiteY1" fmla="*/ 347502 h 1034616"/>
                  <a:gd name="connsiteX2" fmla="*/ 290512 w 2278855"/>
                  <a:gd name="connsiteY2" fmla="*/ 437990 h 1034616"/>
                  <a:gd name="connsiteX3" fmla="*/ 531017 w 2278855"/>
                  <a:gd name="connsiteY3" fmla="*/ 1028540 h 1034616"/>
                  <a:gd name="connsiteX4" fmla="*/ 1028699 w 2278855"/>
                  <a:gd name="connsiteY4" fmla="*/ 21271 h 1034616"/>
                  <a:gd name="connsiteX5" fmla="*/ 1573915 w 2278855"/>
                  <a:gd name="connsiteY5" fmla="*/ 347502 h 1034616"/>
                  <a:gd name="connsiteX6" fmla="*/ 2278855 w 2278855"/>
                  <a:gd name="connsiteY6" fmla="*/ 411796 h 1034616"/>
                  <a:gd name="connsiteX0" fmla="*/ 0 w 2037497"/>
                  <a:gd name="connsiteY0" fmla="*/ 347500 h 1034616"/>
                  <a:gd name="connsiteX1" fmla="*/ 188116 w 2037497"/>
                  <a:gd name="connsiteY1" fmla="*/ 347502 h 1034616"/>
                  <a:gd name="connsiteX2" fmla="*/ 290512 w 2037497"/>
                  <a:gd name="connsiteY2" fmla="*/ 437990 h 1034616"/>
                  <a:gd name="connsiteX3" fmla="*/ 531017 w 2037497"/>
                  <a:gd name="connsiteY3" fmla="*/ 1028540 h 1034616"/>
                  <a:gd name="connsiteX4" fmla="*/ 1028699 w 2037497"/>
                  <a:gd name="connsiteY4" fmla="*/ 21271 h 1034616"/>
                  <a:gd name="connsiteX5" fmla="*/ 1573915 w 2037497"/>
                  <a:gd name="connsiteY5" fmla="*/ 347502 h 1034616"/>
                  <a:gd name="connsiteX6" fmla="*/ 2037497 w 2037497"/>
                  <a:gd name="connsiteY6" fmla="*/ 411797 h 1034616"/>
                  <a:gd name="connsiteX0" fmla="*/ 0 w 2541995"/>
                  <a:gd name="connsiteY0" fmla="*/ 318911 h 1034616"/>
                  <a:gd name="connsiteX1" fmla="*/ 692614 w 2541995"/>
                  <a:gd name="connsiteY1" fmla="*/ 347502 h 1034616"/>
                  <a:gd name="connsiteX2" fmla="*/ 795010 w 2541995"/>
                  <a:gd name="connsiteY2" fmla="*/ 437990 h 1034616"/>
                  <a:gd name="connsiteX3" fmla="*/ 1035515 w 2541995"/>
                  <a:gd name="connsiteY3" fmla="*/ 1028540 h 1034616"/>
                  <a:gd name="connsiteX4" fmla="*/ 1533197 w 2541995"/>
                  <a:gd name="connsiteY4" fmla="*/ 21271 h 1034616"/>
                  <a:gd name="connsiteX5" fmla="*/ 2078413 w 2541995"/>
                  <a:gd name="connsiteY5" fmla="*/ 347502 h 1034616"/>
                  <a:gd name="connsiteX6" fmla="*/ 2541995 w 2541995"/>
                  <a:gd name="connsiteY6" fmla="*/ 411797 h 1034616"/>
                  <a:gd name="connsiteX0" fmla="*/ 0 w 2541995"/>
                  <a:gd name="connsiteY0" fmla="*/ 318911 h 1034628"/>
                  <a:gd name="connsiteX1" fmla="*/ 480199 w 2541995"/>
                  <a:gd name="connsiteY1" fmla="*/ 340356 h 1034628"/>
                  <a:gd name="connsiteX2" fmla="*/ 795010 w 2541995"/>
                  <a:gd name="connsiteY2" fmla="*/ 437990 h 1034628"/>
                  <a:gd name="connsiteX3" fmla="*/ 1035515 w 2541995"/>
                  <a:gd name="connsiteY3" fmla="*/ 1028540 h 1034628"/>
                  <a:gd name="connsiteX4" fmla="*/ 1533197 w 2541995"/>
                  <a:gd name="connsiteY4" fmla="*/ 21271 h 1034628"/>
                  <a:gd name="connsiteX5" fmla="*/ 2078413 w 2541995"/>
                  <a:gd name="connsiteY5" fmla="*/ 347502 h 1034628"/>
                  <a:gd name="connsiteX6" fmla="*/ 2541995 w 2541995"/>
                  <a:gd name="connsiteY6" fmla="*/ 411797 h 1034628"/>
                  <a:gd name="connsiteX0" fmla="*/ 0 w 2541995"/>
                  <a:gd name="connsiteY0" fmla="*/ 318911 h 1034663"/>
                  <a:gd name="connsiteX1" fmla="*/ 795010 w 2541995"/>
                  <a:gd name="connsiteY1" fmla="*/ 437990 h 1034663"/>
                  <a:gd name="connsiteX2" fmla="*/ 1035515 w 2541995"/>
                  <a:gd name="connsiteY2" fmla="*/ 1028540 h 1034663"/>
                  <a:gd name="connsiteX3" fmla="*/ 1533197 w 2541995"/>
                  <a:gd name="connsiteY3" fmla="*/ 21271 h 1034663"/>
                  <a:gd name="connsiteX4" fmla="*/ 2078413 w 2541995"/>
                  <a:gd name="connsiteY4" fmla="*/ 347502 h 1034663"/>
                  <a:gd name="connsiteX5" fmla="*/ 2541995 w 2541995"/>
                  <a:gd name="connsiteY5" fmla="*/ 411797 h 1034663"/>
                  <a:gd name="connsiteX0" fmla="*/ 0 w 2541995"/>
                  <a:gd name="connsiteY0" fmla="*/ 318911 h 1034665"/>
                  <a:gd name="connsiteX1" fmla="*/ 795010 w 2541995"/>
                  <a:gd name="connsiteY1" fmla="*/ 437990 h 1034665"/>
                  <a:gd name="connsiteX2" fmla="*/ 1141721 w 2541995"/>
                  <a:gd name="connsiteY2" fmla="*/ 1028540 h 1034665"/>
                  <a:gd name="connsiteX3" fmla="*/ 1533197 w 2541995"/>
                  <a:gd name="connsiteY3" fmla="*/ 21271 h 1034665"/>
                  <a:gd name="connsiteX4" fmla="*/ 2078413 w 2541995"/>
                  <a:gd name="connsiteY4" fmla="*/ 347502 h 1034665"/>
                  <a:gd name="connsiteX5" fmla="*/ 2541995 w 2541995"/>
                  <a:gd name="connsiteY5" fmla="*/ 411797 h 1034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41995" h="1034665">
                    <a:moveTo>
                      <a:pt x="0" y="318911"/>
                    </a:moveTo>
                    <a:cubicBezTo>
                      <a:pt x="165627" y="343719"/>
                      <a:pt x="604723" y="319719"/>
                      <a:pt x="795010" y="437990"/>
                    </a:cubicBezTo>
                    <a:cubicBezTo>
                      <a:pt x="985297" y="556261"/>
                      <a:pt x="1018690" y="1097993"/>
                      <a:pt x="1141721" y="1028540"/>
                    </a:cubicBezTo>
                    <a:cubicBezTo>
                      <a:pt x="1264752" y="959087"/>
                      <a:pt x="1377082" y="134777"/>
                      <a:pt x="1533197" y="21271"/>
                    </a:cubicBezTo>
                    <a:cubicBezTo>
                      <a:pt x="1689312" y="-92235"/>
                      <a:pt x="1870054" y="282414"/>
                      <a:pt x="2078413" y="347502"/>
                    </a:cubicBezTo>
                    <a:cubicBezTo>
                      <a:pt x="2286772" y="412590"/>
                      <a:pt x="2474724" y="412194"/>
                      <a:pt x="2541995" y="411797"/>
                    </a:cubicBezTo>
                  </a:path>
                </a:pathLst>
              </a:custGeom>
              <a:noFill/>
              <a:ln w="50800" cmpd="sng">
                <a:solidFill>
                  <a:srgbClr val="0070C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b="1"/>
              </a:p>
            </p:txBody>
          </p:sp>
          <p:cxnSp>
            <p:nvCxnSpPr>
              <p:cNvPr id="22" name="Straight Arrow Connector 21">
                <a:extLst>
                  <a:ext uri="{FF2B5EF4-FFF2-40B4-BE49-F238E27FC236}">
                    <a16:creationId xmlns:a16="http://schemas.microsoft.com/office/drawing/2014/main" id="{108E8402-42F2-8397-91D4-BBD19B1F18B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0209329" y="4833364"/>
                <a:ext cx="1760175" cy="12299"/>
              </a:xfrm>
              <a:prstGeom prst="straightConnector1">
                <a:avLst/>
              </a:prstGeom>
              <a:ln w="63500" cmpd="sng">
                <a:solidFill>
                  <a:srgbClr val="0070C0"/>
                </a:solidFill>
                <a:tailEnd type="triangl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Freeform 52">
                <a:extLst>
                  <a:ext uri="{FF2B5EF4-FFF2-40B4-BE49-F238E27FC236}">
                    <a16:creationId xmlns:a16="http://schemas.microsoft.com/office/drawing/2014/main" id="{13509E44-A5FA-9300-6325-1187E414F0A5}"/>
                  </a:ext>
                </a:extLst>
              </p:cNvPr>
              <p:cNvSpPr/>
              <p:nvPr/>
            </p:nvSpPr>
            <p:spPr>
              <a:xfrm flipH="1">
                <a:off x="10444285" y="3468833"/>
                <a:ext cx="710684" cy="280812"/>
              </a:xfrm>
              <a:custGeom>
                <a:avLst/>
                <a:gdLst>
                  <a:gd name="connsiteX0" fmla="*/ 0 w 1543050"/>
                  <a:gd name="connsiteY0" fmla="*/ 674370 h 1383030"/>
                  <a:gd name="connsiteX1" fmla="*/ 445770 w 1543050"/>
                  <a:gd name="connsiteY1" fmla="*/ 697230 h 1383030"/>
                  <a:gd name="connsiteX2" fmla="*/ 445770 w 1543050"/>
                  <a:gd name="connsiteY2" fmla="*/ 1383030 h 1383030"/>
                  <a:gd name="connsiteX3" fmla="*/ 811530 w 1543050"/>
                  <a:gd name="connsiteY3" fmla="*/ 1383030 h 1383030"/>
                  <a:gd name="connsiteX4" fmla="*/ 834390 w 1543050"/>
                  <a:gd name="connsiteY4" fmla="*/ 0 h 1383030"/>
                  <a:gd name="connsiteX5" fmla="*/ 1200150 w 1543050"/>
                  <a:gd name="connsiteY5" fmla="*/ 0 h 1383030"/>
                  <a:gd name="connsiteX6" fmla="*/ 1200150 w 1543050"/>
                  <a:gd name="connsiteY6" fmla="*/ 708660 h 1383030"/>
                  <a:gd name="connsiteX7" fmla="*/ 1543050 w 1543050"/>
                  <a:gd name="connsiteY7" fmla="*/ 720090 h 13830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43050" h="1383030">
                    <a:moveTo>
                      <a:pt x="0" y="674370"/>
                    </a:moveTo>
                    <a:lnTo>
                      <a:pt x="445770" y="697230"/>
                    </a:lnTo>
                    <a:lnTo>
                      <a:pt x="445770" y="1383030"/>
                    </a:lnTo>
                    <a:lnTo>
                      <a:pt x="811530" y="1383030"/>
                    </a:lnTo>
                    <a:lnTo>
                      <a:pt x="834390" y="0"/>
                    </a:lnTo>
                    <a:lnTo>
                      <a:pt x="1200150" y="0"/>
                    </a:lnTo>
                    <a:lnTo>
                      <a:pt x="1200150" y="708660"/>
                    </a:lnTo>
                    <a:lnTo>
                      <a:pt x="1543050" y="720090"/>
                    </a:lnTo>
                  </a:path>
                </a:pathLst>
              </a:custGeom>
              <a:noFill/>
              <a:ln w="50800"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>
                  <a:highlight>
                    <a:srgbClr val="FFFF00"/>
                  </a:highlight>
                </a:endParaRPr>
              </a:p>
            </p:txBody>
          </p:sp>
          <p:sp>
            <p:nvSpPr>
              <p:cNvPr id="24" name="Freeform 51">
                <a:extLst>
                  <a:ext uri="{FF2B5EF4-FFF2-40B4-BE49-F238E27FC236}">
                    <a16:creationId xmlns:a16="http://schemas.microsoft.com/office/drawing/2014/main" id="{26F3FD1C-F5E3-024F-485F-2C85E89ACDC9}"/>
                  </a:ext>
                </a:extLst>
              </p:cNvPr>
              <p:cNvSpPr/>
              <p:nvPr/>
            </p:nvSpPr>
            <p:spPr>
              <a:xfrm flipV="1">
                <a:off x="10694142" y="4503960"/>
                <a:ext cx="710684" cy="235916"/>
              </a:xfrm>
              <a:custGeom>
                <a:avLst/>
                <a:gdLst>
                  <a:gd name="connsiteX0" fmla="*/ 0 w 2278856"/>
                  <a:gd name="connsiteY0" fmla="*/ 380116 h 1067561"/>
                  <a:gd name="connsiteX1" fmla="*/ 292894 w 2278856"/>
                  <a:gd name="connsiteY1" fmla="*/ 382497 h 1067561"/>
                  <a:gd name="connsiteX2" fmla="*/ 519112 w 2278856"/>
                  <a:gd name="connsiteY2" fmla="*/ 1063535 h 1067561"/>
                  <a:gd name="connsiteX3" fmla="*/ 1028700 w 2278856"/>
                  <a:gd name="connsiteY3" fmla="*/ 22928 h 1067561"/>
                  <a:gd name="connsiteX4" fmla="*/ 1935956 w 2278856"/>
                  <a:gd name="connsiteY4" fmla="*/ 349160 h 1067561"/>
                  <a:gd name="connsiteX5" fmla="*/ 2278856 w 2278856"/>
                  <a:gd name="connsiteY5" fmla="*/ 413453 h 1067561"/>
                  <a:gd name="connsiteX0" fmla="*/ 0 w 2278856"/>
                  <a:gd name="connsiteY0" fmla="*/ 378929 h 1042684"/>
                  <a:gd name="connsiteX1" fmla="*/ 292894 w 2278856"/>
                  <a:gd name="connsiteY1" fmla="*/ 381310 h 1042684"/>
                  <a:gd name="connsiteX2" fmla="*/ 552449 w 2278856"/>
                  <a:gd name="connsiteY2" fmla="*/ 1038535 h 1042684"/>
                  <a:gd name="connsiteX3" fmla="*/ 1028700 w 2278856"/>
                  <a:gd name="connsiteY3" fmla="*/ 21741 h 1042684"/>
                  <a:gd name="connsiteX4" fmla="*/ 1935956 w 2278856"/>
                  <a:gd name="connsiteY4" fmla="*/ 347973 h 1042684"/>
                  <a:gd name="connsiteX5" fmla="*/ 2278856 w 2278856"/>
                  <a:gd name="connsiteY5" fmla="*/ 412266 h 1042684"/>
                  <a:gd name="connsiteX0" fmla="*/ 0 w 2278856"/>
                  <a:gd name="connsiteY0" fmla="*/ 378459 h 1032740"/>
                  <a:gd name="connsiteX1" fmla="*/ 292894 w 2278856"/>
                  <a:gd name="connsiteY1" fmla="*/ 380840 h 1032740"/>
                  <a:gd name="connsiteX2" fmla="*/ 531018 w 2278856"/>
                  <a:gd name="connsiteY2" fmla="*/ 1028540 h 1032740"/>
                  <a:gd name="connsiteX3" fmla="*/ 1028700 w 2278856"/>
                  <a:gd name="connsiteY3" fmla="*/ 21271 h 1032740"/>
                  <a:gd name="connsiteX4" fmla="*/ 1935956 w 2278856"/>
                  <a:gd name="connsiteY4" fmla="*/ 347503 h 1032740"/>
                  <a:gd name="connsiteX5" fmla="*/ 2278856 w 2278856"/>
                  <a:gd name="connsiteY5" fmla="*/ 411796 h 1032740"/>
                  <a:gd name="connsiteX0" fmla="*/ 0 w 2278856"/>
                  <a:gd name="connsiteY0" fmla="*/ 378459 h 1033084"/>
                  <a:gd name="connsiteX1" fmla="*/ 285750 w 2278856"/>
                  <a:gd name="connsiteY1" fmla="*/ 392746 h 1033084"/>
                  <a:gd name="connsiteX2" fmla="*/ 531018 w 2278856"/>
                  <a:gd name="connsiteY2" fmla="*/ 1028540 h 1033084"/>
                  <a:gd name="connsiteX3" fmla="*/ 1028700 w 2278856"/>
                  <a:gd name="connsiteY3" fmla="*/ 21271 h 1033084"/>
                  <a:gd name="connsiteX4" fmla="*/ 1935956 w 2278856"/>
                  <a:gd name="connsiteY4" fmla="*/ 347503 h 1033084"/>
                  <a:gd name="connsiteX5" fmla="*/ 2278856 w 2278856"/>
                  <a:gd name="connsiteY5" fmla="*/ 411796 h 1033084"/>
                  <a:gd name="connsiteX0" fmla="*/ 0 w 2278856"/>
                  <a:gd name="connsiteY0" fmla="*/ 378459 h 1033146"/>
                  <a:gd name="connsiteX1" fmla="*/ 173831 w 2278856"/>
                  <a:gd name="connsiteY1" fmla="*/ 326070 h 1033146"/>
                  <a:gd name="connsiteX2" fmla="*/ 285750 w 2278856"/>
                  <a:gd name="connsiteY2" fmla="*/ 392746 h 1033146"/>
                  <a:gd name="connsiteX3" fmla="*/ 531018 w 2278856"/>
                  <a:gd name="connsiteY3" fmla="*/ 1028540 h 1033146"/>
                  <a:gd name="connsiteX4" fmla="*/ 1028700 w 2278856"/>
                  <a:gd name="connsiteY4" fmla="*/ 21271 h 1033146"/>
                  <a:gd name="connsiteX5" fmla="*/ 1935956 w 2278856"/>
                  <a:gd name="connsiteY5" fmla="*/ 347503 h 1033146"/>
                  <a:gd name="connsiteX6" fmla="*/ 2278856 w 2278856"/>
                  <a:gd name="connsiteY6" fmla="*/ 411796 h 1033146"/>
                  <a:gd name="connsiteX0" fmla="*/ 0 w 2278856"/>
                  <a:gd name="connsiteY0" fmla="*/ 378459 h 1033095"/>
                  <a:gd name="connsiteX1" fmla="*/ 140494 w 2278856"/>
                  <a:gd name="connsiteY1" fmla="*/ 368932 h 1033095"/>
                  <a:gd name="connsiteX2" fmla="*/ 285750 w 2278856"/>
                  <a:gd name="connsiteY2" fmla="*/ 392746 h 1033095"/>
                  <a:gd name="connsiteX3" fmla="*/ 531018 w 2278856"/>
                  <a:gd name="connsiteY3" fmla="*/ 1028540 h 1033095"/>
                  <a:gd name="connsiteX4" fmla="*/ 1028700 w 2278856"/>
                  <a:gd name="connsiteY4" fmla="*/ 21271 h 1033095"/>
                  <a:gd name="connsiteX5" fmla="*/ 1935956 w 2278856"/>
                  <a:gd name="connsiteY5" fmla="*/ 347503 h 1033095"/>
                  <a:gd name="connsiteX6" fmla="*/ 2278856 w 2278856"/>
                  <a:gd name="connsiteY6" fmla="*/ 411796 h 1033095"/>
                  <a:gd name="connsiteX0" fmla="*/ 0 w 2278856"/>
                  <a:gd name="connsiteY0" fmla="*/ 378459 h 1033166"/>
                  <a:gd name="connsiteX1" fmla="*/ 140494 w 2278856"/>
                  <a:gd name="connsiteY1" fmla="*/ 368932 h 1033166"/>
                  <a:gd name="connsiteX2" fmla="*/ 252413 w 2278856"/>
                  <a:gd name="connsiteY2" fmla="*/ 395127 h 1033166"/>
                  <a:gd name="connsiteX3" fmla="*/ 531018 w 2278856"/>
                  <a:gd name="connsiteY3" fmla="*/ 1028540 h 1033166"/>
                  <a:gd name="connsiteX4" fmla="*/ 1028700 w 2278856"/>
                  <a:gd name="connsiteY4" fmla="*/ 21271 h 1033166"/>
                  <a:gd name="connsiteX5" fmla="*/ 1935956 w 2278856"/>
                  <a:gd name="connsiteY5" fmla="*/ 347503 h 1033166"/>
                  <a:gd name="connsiteX6" fmla="*/ 2278856 w 2278856"/>
                  <a:gd name="connsiteY6" fmla="*/ 411796 h 1033166"/>
                  <a:gd name="connsiteX0" fmla="*/ 0 w 2278856"/>
                  <a:gd name="connsiteY0" fmla="*/ 378459 h 1033194"/>
                  <a:gd name="connsiteX1" fmla="*/ 140494 w 2278856"/>
                  <a:gd name="connsiteY1" fmla="*/ 368932 h 1033194"/>
                  <a:gd name="connsiteX2" fmla="*/ 33337 w 2278856"/>
                  <a:gd name="connsiteY2" fmla="*/ 345120 h 1033194"/>
                  <a:gd name="connsiteX3" fmla="*/ 252413 w 2278856"/>
                  <a:gd name="connsiteY3" fmla="*/ 395127 h 1033194"/>
                  <a:gd name="connsiteX4" fmla="*/ 531018 w 2278856"/>
                  <a:gd name="connsiteY4" fmla="*/ 1028540 h 1033194"/>
                  <a:gd name="connsiteX5" fmla="*/ 1028700 w 2278856"/>
                  <a:gd name="connsiteY5" fmla="*/ 21271 h 1033194"/>
                  <a:gd name="connsiteX6" fmla="*/ 1935956 w 2278856"/>
                  <a:gd name="connsiteY6" fmla="*/ 347503 h 1033194"/>
                  <a:gd name="connsiteX7" fmla="*/ 2278856 w 2278856"/>
                  <a:gd name="connsiteY7" fmla="*/ 411796 h 1033194"/>
                  <a:gd name="connsiteX0" fmla="*/ 20074 w 2298930"/>
                  <a:gd name="connsiteY0" fmla="*/ 378459 h 1033194"/>
                  <a:gd name="connsiteX1" fmla="*/ 15312 w 2298930"/>
                  <a:gd name="connsiteY1" fmla="*/ 354644 h 1033194"/>
                  <a:gd name="connsiteX2" fmla="*/ 53411 w 2298930"/>
                  <a:gd name="connsiteY2" fmla="*/ 345120 h 1033194"/>
                  <a:gd name="connsiteX3" fmla="*/ 272487 w 2298930"/>
                  <a:gd name="connsiteY3" fmla="*/ 395127 h 1033194"/>
                  <a:gd name="connsiteX4" fmla="*/ 551092 w 2298930"/>
                  <a:gd name="connsiteY4" fmla="*/ 1028540 h 1033194"/>
                  <a:gd name="connsiteX5" fmla="*/ 1048774 w 2298930"/>
                  <a:gd name="connsiteY5" fmla="*/ 21271 h 1033194"/>
                  <a:gd name="connsiteX6" fmla="*/ 1956030 w 2298930"/>
                  <a:gd name="connsiteY6" fmla="*/ 347503 h 1033194"/>
                  <a:gd name="connsiteX7" fmla="*/ 2298930 w 2298930"/>
                  <a:gd name="connsiteY7" fmla="*/ 411796 h 1033194"/>
                  <a:gd name="connsiteX0" fmla="*/ 20074 w 2298930"/>
                  <a:gd name="connsiteY0" fmla="*/ 378459 h 1033194"/>
                  <a:gd name="connsiteX1" fmla="*/ 15312 w 2298930"/>
                  <a:gd name="connsiteY1" fmla="*/ 354644 h 1033194"/>
                  <a:gd name="connsiteX2" fmla="*/ 79604 w 2298930"/>
                  <a:gd name="connsiteY2" fmla="*/ 345120 h 1033194"/>
                  <a:gd name="connsiteX3" fmla="*/ 272487 w 2298930"/>
                  <a:gd name="connsiteY3" fmla="*/ 395127 h 1033194"/>
                  <a:gd name="connsiteX4" fmla="*/ 551092 w 2298930"/>
                  <a:gd name="connsiteY4" fmla="*/ 1028540 h 1033194"/>
                  <a:gd name="connsiteX5" fmla="*/ 1048774 w 2298930"/>
                  <a:gd name="connsiteY5" fmla="*/ 21271 h 1033194"/>
                  <a:gd name="connsiteX6" fmla="*/ 1956030 w 2298930"/>
                  <a:gd name="connsiteY6" fmla="*/ 347503 h 1033194"/>
                  <a:gd name="connsiteX7" fmla="*/ 2298930 w 2298930"/>
                  <a:gd name="connsiteY7" fmla="*/ 411796 h 1033194"/>
                  <a:gd name="connsiteX0" fmla="*/ 20074 w 2298930"/>
                  <a:gd name="connsiteY0" fmla="*/ 378459 h 1034620"/>
                  <a:gd name="connsiteX1" fmla="*/ 15312 w 2298930"/>
                  <a:gd name="connsiteY1" fmla="*/ 354644 h 1034620"/>
                  <a:gd name="connsiteX2" fmla="*/ 79604 w 2298930"/>
                  <a:gd name="connsiteY2" fmla="*/ 345120 h 1034620"/>
                  <a:gd name="connsiteX3" fmla="*/ 310587 w 2298930"/>
                  <a:gd name="connsiteY3" fmla="*/ 437990 h 1034620"/>
                  <a:gd name="connsiteX4" fmla="*/ 551092 w 2298930"/>
                  <a:gd name="connsiteY4" fmla="*/ 1028540 h 1034620"/>
                  <a:gd name="connsiteX5" fmla="*/ 1048774 w 2298930"/>
                  <a:gd name="connsiteY5" fmla="*/ 21271 h 1034620"/>
                  <a:gd name="connsiteX6" fmla="*/ 1956030 w 2298930"/>
                  <a:gd name="connsiteY6" fmla="*/ 347503 h 1034620"/>
                  <a:gd name="connsiteX7" fmla="*/ 2298930 w 2298930"/>
                  <a:gd name="connsiteY7" fmla="*/ 411796 h 1034620"/>
                  <a:gd name="connsiteX0" fmla="*/ 20074 w 2298930"/>
                  <a:gd name="connsiteY0" fmla="*/ 378459 h 1034616"/>
                  <a:gd name="connsiteX1" fmla="*/ 15312 w 2298930"/>
                  <a:gd name="connsiteY1" fmla="*/ 354644 h 1034616"/>
                  <a:gd name="connsiteX2" fmla="*/ 208191 w 2298930"/>
                  <a:gd name="connsiteY2" fmla="*/ 347502 h 1034616"/>
                  <a:gd name="connsiteX3" fmla="*/ 310587 w 2298930"/>
                  <a:gd name="connsiteY3" fmla="*/ 437990 h 1034616"/>
                  <a:gd name="connsiteX4" fmla="*/ 551092 w 2298930"/>
                  <a:gd name="connsiteY4" fmla="*/ 1028540 h 1034616"/>
                  <a:gd name="connsiteX5" fmla="*/ 1048774 w 2298930"/>
                  <a:gd name="connsiteY5" fmla="*/ 21271 h 1034616"/>
                  <a:gd name="connsiteX6" fmla="*/ 1956030 w 2298930"/>
                  <a:gd name="connsiteY6" fmla="*/ 347503 h 1034616"/>
                  <a:gd name="connsiteX7" fmla="*/ 2298930 w 2298930"/>
                  <a:gd name="connsiteY7" fmla="*/ 411796 h 1034616"/>
                  <a:gd name="connsiteX0" fmla="*/ 0 w 2278856"/>
                  <a:gd name="connsiteY0" fmla="*/ 378459 h 1034616"/>
                  <a:gd name="connsiteX1" fmla="*/ 40482 w 2278856"/>
                  <a:gd name="connsiteY1" fmla="*/ 345119 h 1034616"/>
                  <a:gd name="connsiteX2" fmla="*/ 188117 w 2278856"/>
                  <a:gd name="connsiteY2" fmla="*/ 347502 h 1034616"/>
                  <a:gd name="connsiteX3" fmla="*/ 290513 w 2278856"/>
                  <a:gd name="connsiteY3" fmla="*/ 437990 h 1034616"/>
                  <a:gd name="connsiteX4" fmla="*/ 531018 w 2278856"/>
                  <a:gd name="connsiteY4" fmla="*/ 1028540 h 1034616"/>
                  <a:gd name="connsiteX5" fmla="*/ 1028700 w 2278856"/>
                  <a:gd name="connsiteY5" fmla="*/ 21271 h 1034616"/>
                  <a:gd name="connsiteX6" fmla="*/ 1935956 w 2278856"/>
                  <a:gd name="connsiteY6" fmla="*/ 347503 h 1034616"/>
                  <a:gd name="connsiteX7" fmla="*/ 2278856 w 2278856"/>
                  <a:gd name="connsiteY7" fmla="*/ 411796 h 1034616"/>
                  <a:gd name="connsiteX0" fmla="*/ 0 w 2278856"/>
                  <a:gd name="connsiteY0" fmla="*/ 345121 h 1034616"/>
                  <a:gd name="connsiteX1" fmla="*/ 40482 w 2278856"/>
                  <a:gd name="connsiteY1" fmla="*/ 345119 h 1034616"/>
                  <a:gd name="connsiteX2" fmla="*/ 188117 w 2278856"/>
                  <a:gd name="connsiteY2" fmla="*/ 347502 h 1034616"/>
                  <a:gd name="connsiteX3" fmla="*/ 290513 w 2278856"/>
                  <a:gd name="connsiteY3" fmla="*/ 437990 h 1034616"/>
                  <a:gd name="connsiteX4" fmla="*/ 531018 w 2278856"/>
                  <a:gd name="connsiteY4" fmla="*/ 1028540 h 1034616"/>
                  <a:gd name="connsiteX5" fmla="*/ 1028700 w 2278856"/>
                  <a:gd name="connsiteY5" fmla="*/ 21271 h 1034616"/>
                  <a:gd name="connsiteX6" fmla="*/ 1935956 w 2278856"/>
                  <a:gd name="connsiteY6" fmla="*/ 347503 h 1034616"/>
                  <a:gd name="connsiteX7" fmla="*/ 2278856 w 2278856"/>
                  <a:gd name="connsiteY7" fmla="*/ 411796 h 1034616"/>
                  <a:gd name="connsiteX0" fmla="*/ 0 w 2238374"/>
                  <a:gd name="connsiteY0" fmla="*/ 345119 h 1034616"/>
                  <a:gd name="connsiteX1" fmla="*/ 147635 w 2238374"/>
                  <a:gd name="connsiteY1" fmla="*/ 347502 h 1034616"/>
                  <a:gd name="connsiteX2" fmla="*/ 250031 w 2238374"/>
                  <a:gd name="connsiteY2" fmla="*/ 437990 h 1034616"/>
                  <a:gd name="connsiteX3" fmla="*/ 490536 w 2238374"/>
                  <a:gd name="connsiteY3" fmla="*/ 1028540 h 1034616"/>
                  <a:gd name="connsiteX4" fmla="*/ 988218 w 2238374"/>
                  <a:gd name="connsiteY4" fmla="*/ 21271 h 1034616"/>
                  <a:gd name="connsiteX5" fmla="*/ 1895474 w 2238374"/>
                  <a:gd name="connsiteY5" fmla="*/ 347503 h 1034616"/>
                  <a:gd name="connsiteX6" fmla="*/ 2238374 w 2238374"/>
                  <a:gd name="connsiteY6" fmla="*/ 411796 h 1034616"/>
                  <a:gd name="connsiteX0" fmla="*/ 0 w 2278855"/>
                  <a:gd name="connsiteY0" fmla="*/ 347500 h 1034616"/>
                  <a:gd name="connsiteX1" fmla="*/ 188116 w 2278855"/>
                  <a:gd name="connsiteY1" fmla="*/ 347502 h 1034616"/>
                  <a:gd name="connsiteX2" fmla="*/ 290512 w 2278855"/>
                  <a:gd name="connsiteY2" fmla="*/ 437990 h 1034616"/>
                  <a:gd name="connsiteX3" fmla="*/ 531017 w 2278855"/>
                  <a:gd name="connsiteY3" fmla="*/ 1028540 h 1034616"/>
                  <a:gd name="connsiteX4" fmla="*/ 1028699 w 2278855"/>
                  <a:gd name="connsiteY4" fmla="*/ 21271 h 1034616"/>
                  <a:gd name="connsiteX5" fmla="*/ 1935955 w 2278855"/>
                  <a:gd name="connsiteY5" fmla="*/ 347503 h 1034616"/>
                  <a:gd name="connsiteX6" fmla="*/ 2278855 w 2278855"/>
                  <a:gd name="connsiteY6" fmla="*/ 411796 h 1034616"/>
                  <a:gd name="connsiteX0" fmla="*/ 0 w 2278855"/>
                  <a:gd name="connsiteY0" fmla="*/ 347500 h 1034616"/>
                  <a:gd name="connsiteX1" fmla="*/ 188116 w 2278855"/>
                  <a:gd name="connsiteY1" fmla="*/ 347502 h 1034616"/>
                  <a:gd name="connsiteX2" fmla="*/ 290512 w 2278855"/>
                  <a:gd name="connsiteY2" fmla="*/ 437990 h 1034616"/>
                  <a:gd name="connsiteX3" fmla="*/ 531017 w 2278855"/>
                  <a:gd name="connsiteY3" fmla="*/ 1028540 h 1034616"/>
                  <a:gd name="connsiteX4" fmla="*/ 1028699 w 2278855"/>
                  <a:gd name="connsiteY4" fmla="*/ 21271 h 1034616"/>
                  <a:gd name="connsiteX5" fmla="*/ 1573915 w 2278855"/>
                  <a:gd name="connsiteY5" fmla="*/ 347502 h 1034616"/>
                  <a:gd name="connsiteX6" fmla="*/ 2278855 w 2278855"/>
                  <a:gd name="connsiteY6" fmla="*/ 411796 h 1034616"/>
                  <a:gd name="connsiteX0" fmla="*/ 0 w 2037497"/>
                  <a:gd name="connsiteY0" fmla="*/ 347500 h 1034616"/>
                  <a:gd name="connsiteX1" fmla="*/ 188116 w 2037497"/>
                  <a:gd name="connsiteY1" fmla="*/ 347502 h 1034616"/>
                  <a:gd name="connsiteX2" fmla="*/ 290512 w 2037497"/>
                  <a:gd name="connsiteY2" fmla="*/ 437990 h 1034616"/>
                  <a:gd name="connsiteX3" fmla="*/ 531017 w 2037497"/>
                  <a:gd name="connsiteY3" fmla="*/ 1028540 h 1034616"/>
                  <a:gd name="connsiteX4" fmla="*/ 1028699 w 2037497"/>
                  <a:gd name="connsiteY4" fmla="*/ 21271 h 1034616"/>
                  <a:gd name="connsiteX5" fmla="*/ 1573915 w 2037497"/>
                  <a:gd name="connsiteY5" fmla="*/ 347502 h 1034616"/>
                  <a:gd name="connsiteX6" fmla="*/ 2037497 w 2037497"/>
                  <a:gd name="connsiteY6" fmla="*/ 411797 h 1034616"/>
                  <a:gd name="connsiteX0" fmla="*/ 0 w 2541995"/>
                  <a:gd name="connsiteY0" fmla="*/ 318911 h 1034616"/>
                  <a:gd name="connsiteX1" fmla="*/ 692614 w 2541995"/>
                  <a:gd name="connsiteY1" fmla="*/ 347502 h 1034616"/>
                  <a:gd name="connsiteX2" fmla="*/ 795010 w 2541995"/>
                  <a:gd name="connsiteY2" fmla="*/ 437990 h 1034616"/>
                  <a:gd name="connsiteX3" fmla="*/ 1035515 w 2541995"/>
                  <a:gd name="connsiteY3" fmla="*/ 1028540 h 1034616"/>
                  <a:gd name="connsiteX4" fmla="*/ 1533197 w 2541995"/>
                  <a:gd name="connsiteY4" fmla="*/ 21271 h 1034616"/>
                  <a:gd name="connsiteX5" fmla="*/ 2078413 w 2541995"/>
                  <a:gd name="connsiteY5" fmla="*/ 347502 h 1034616"/>
                  <a:gd name="connsiteX6" fmla="*/ 2541995 w 2541995"/>
                  <a:gd name="connsiteY6" fmla="*/ 411797 h 1034616"/>
                  <a:gd name="connsiteX0" fmla="*/ 0 w 2541995"/>
                  <a:gd name="connsiteY0" fmla="*/ 318911 h 1034628"/>
                  <a:gd name="connsiteX1" fmla="*/ 480199 w 2541995"/>
                  <a:gd name="connsiteY1" fmla="*/ 340356 h 1034628"/>
                  <a:gd name="connsiteX2" fmla="*/ 795010 w 2541995"/>
                  <a:gd name="connsiteY2" fmla="*/ 437990 h 1034628"/>
                  <a:gd name="connsiteX3" fmla="*/ 1035515 w 2541995"/>
                  <a:gd name="connsiteY3" fmla="*/ 1028540 h 1034628"/>
                  <a:gd name="connsiteX4" fmla="*/ 1533197 w 2541995"/>
                  <a:gd name="connsiteY4" fmla="*/ 21271 h 1034628"/>
                  <a:gd name="connsiteX5" fmla="*/ 2078413 w 2541995"/>
                  <a:gd name="connsiteY5" fmla="*/ 347502 h 1034628"/>
                  <a:gd name="connsiteX6" fmla="*/ 2541995 w 2541995"/>
                  <a:gd name="connsiteY6" fmla="*/ 411797 h 1034628"/>
                  <a:gd name="connsiteX0" fmla="*/ 0 w 2541995"/>
                  <a:gd name="connsiteY0" fmla="*/ 318911 h 1034663"/>
                  <a:gd name="connsiteX1" fmla="*/ 795010 w 2541995"/>
                  <a:gd name="connsiteY1" fmla="*/ 437990 h 1034663"/>
                  <a:gd name="connsiteX2" fmla="*/ 1035515 w 2541995"/>
                  <a:gd name="connsiteY2" fmla="*/ 1028540 h 1034663"/>
                  <a:gd name="connsiteX3" fmla="*/ 1533197 w 2541995"/>
                  <a:gd name="connsiteY3" fmla="*/ 21271 h 1034663"/>
                  <a:gd name="connsiteX4" fmla="*/ 2078413 w 2541995"/>
                  <a:gd name="connsiteY4" fmla="*/ 347502 h 1034663"/>
                  <a:gd name="connsiteX5" fmla="*/ 2541995 w 2541995"/>
                  <a:gd name="connsiteY5" fmla="*/ 411797 h 1034663"/>
                  <a:gd name="connsiteX0" fmla="*/ 0 w 2541995"/>
                  <a:gd name="connsiteY0" fmla="*/ 318911 h 1034665"/>
                  <a:gd name="connsiteX1" fmla="*/ 795010 w 2541995"/>
                  <a:gd name="connsiteY1" fmla="*/ 437990 h 1034665"/>
                  <a:gd name="connsiteX2" fmla="*/ 1141721 w 2541995"/>
                  <a:gd name="connsiteY2" fmla="*/ 1028540 h 1034665"/>
                  <a:gd name="connsiteX3" fmla="*/ 1533197 w 2541995"/>
                  <a:gd name="connsiteY3" fmla="*/ 21271 h 1034665"/>
                  <a:gd name="connsiteX4" fmla="*/ 2078413 w 2541995"/>
                  <a:gd name="connsiteY4" fmla="*/ 347502 h 1034665"/>
                  <a:gd name="connsiteX5" fmla="*/ 2541995 w 2541995"/>
                  <a:gd name="connsiteY5" fmla="*/ 411797 h 1034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41995" h="1034665">
                    <a:moveTo>
                      <a:pt x="0" y="318911"/>
                    </a:moveTo>
                    <a:cubicBezTo>
                      <a:pt x="165627" y="343719"/>
                      <a:pt x="604723" y="319719"/>
                      <a:pt x="795010" y="437990"/>
                    </a:cubicBezTo>
                    <a:cubicBezTo>
                      <a:pt x="985297" y="556261"/>
                      <a:pt x="1018690" y="1097993"/>
                      <a:pt x="1141721" y="1028540"/>
                    </a:cubicBezTo>
                    <a:cubicBezTo>
                      <a:pt x="1264752" y="959087"/>
                      <a:pt x="1377082" y="134777"/>
                      <a:pt x="1533197" y="21271"/>
                    </a:cubicBezTo>
                    <a:cubicBezTo>
                      <a:pt x="1689312" y="-92235"/>
                      <a:pt x="1870054" y="282414"/>
                      <a:pt x="2078413" y="347502"/>
                    </a:cubicBezTo>
                    <a:cubicBezTo>
                      <a:pt x="2286772" y="412590"/>
                      <a:pt x="2474724" y="412194"/>
                      <a:pt x="2541995" y="411797"/>
                    </a:cubicBezTo>
                  </a:path>
                </a:pathLst>
              </a:custGeom>
              <a:noFill/>
              <a:ln w="50800" cmpd="sng">
                <a:solidFill>
                  <a:srgbClr val="0070C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b="1"/>
              </a:p>
            </p:txBody>
          </p:sp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5E660B3D-4BB7-B1E9-0646-55323B5C3086}"/>
                  </a:ext>
                </a:extLst>
              </p:cNvPr>
              <p:cNvGrpSpPr/>
              <p:nvPr/>
            </p:nvGrpSpPr>
            <p:grpSpPr>
              <a:xfrm>
                <a:off x="11617875" y="3752306"/>
                <a:ext cx="1369220" cy="1281905"/>
                <a:chOff x="9445355" y="2282112"/>
                <a:chExt cx="1369220" cy="1281905"/>
              </a:xfrm>
            </p:grpSpPr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1AFC5CBB-F93B-6031-3AA8-C55C8B327181}"/>
                    </a:ext>
                  </a:extLst>
                </p:cNvPr>
                <p:cNvSpPr/>
                <p:nvPr/>
              </p:nvSpPr>
              <p:spPr>
                <a:xfrm>
                  <a:off x="9445355" y="2282112"/>
                  <a:ext cx="1369220" cy="1281905"/>
                </a:xfrm>
                <a:prstGeom prst="rect">
                  <a:avLst/>
                </a:prstGeom>
                <a:solidFill>
                  <a:schemeClr val="bg2">
                    <a:lumMod val="75000"/>
                  </a:schemeClr>
                </a:solidFill>
                <a:ln w="28575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b="1" dirty="0"/>
                </a:p>
              </p:txBody>
            </p:sp>
            <p:grpSp>
              <p:nvGrpSpPr>
                <p:cNvPr id="27" name="Group 26">
                  <a:extLst>
                    <a:ext uri="{FF2B5EF4-FFF2-40B4-BE49-F238E27FC236}">
                      <a16:creationId xmlns:a16="http://schemas.microsoft.com/office/drawing/2014/main" id="{DA4B51A5-41CC-C6FA-9520-80A5076B8E57}"/>
                    </a:ext>
                  </a:extLst>
                </p:cNvPr>
                <p:cNvGrpSpPr/>
                <p:nvPr/>
              </p:nvGrpSpPr>
              <p:grpSpPr>
                <a:xfrm>
                  <a:off x="9502902" y="2372201"/>
                  <a:ext cx="1256904" cy="1093433"/>
                  <a:chOff x="6370240" y="4762103"/>
                  <a:chExt cx="1000918" cy="870740"/>
                </a:xfrm>
              </p:grpSpPr>
              <p:grpSp>
                <p:nvGrpSpPr>
                  <p:cNvPr id="32" name="Group 31">
                    <a:extLst>
                      <a:ext uri="{FF2B5EF4-FFF2-40B4-BE49-F238E27FC236}">
                        <a16:creationId xmlns:a16="http://schemas.microsoft.com/office/drawing/2014/main" id="{92A9B502-2E65-2287-3E23-21DB3E223791}"/>
                      </a:ext>
                    </a:extLst>
                  </p:cNvPr>
                  <p:cNvGrpSpPr/>
                  <p:nvPr/>
                </p:nvGrpSpPr>
                <p:grpSpPr>
                  <a:xfrm>
                    <a:off x="6370240" y="4762103"/>
                    <a:ext cx="127000" cy="870740"/>
                    <a:chOff x="6370240" y="4746625"/>
                    <a:chExt cx="127000" cy="870740"/>
                  </a:xfrm>
                </p:grpSpPr>
                <p:sp>
                  <p:nvSpPr>
                    <p:cNvPr id="57" name="Oval 56">
                      <a:extLst>
                        <a:ext uri="{FF2B5EF4-FFF2-40B4-BE49-F238E27FC236}">
                          <a16:creationId xmlns:a16="http://schemas.microsoft.com/office/drawing/2014/main" id="{75255AA1-EA4D-0856-16B1-DD148E672CB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70240" y="4746625"/>
                      <a:ext cx="127000" cy="127000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58" name="Oval 57">
                      <a:extLst>
                        <a:ext uri="{FF2B5EF4-FFF2-40B4-BE49-F238E27FC236}">
                          <a16:creationId xmlns:a16="http://schemas.microsoft.com/office/drawing/2014/main" id="{05D04433-8020-2454-3434-65347FC68AB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70240" y="4932560"/>
                      <a:ext cx="127000" cy="127000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59" name="Oval 58">
                      <a:extLst>
                        <a:ext uri="{FF2B5EF4-FFF2-40B4-BE49-F238E27FC236}">
                          <a16:creationId xmlns:a16="http://schemas.microsoft.com/office/drawing/2014/main" id="{55728394-61E4-F145-A449-C58C8DE6B1B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70240" y="5118495"/>
                      <a:ext cx="127000" cy="127000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60" name="Oval 59">
                      <a:extLst>
                        <a:ext uri="{FF2B5EF4-FFF2-40B4-BE49-F238E27FC236}">
                          <a16:creationId xmlns:a16="http://schemas.microsoft.com/office/drawing/2014/main" id="{0ECE99EC-2D9C-716B-FC3F-A488BDB96FA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70240" y="5304430"/>
                      <a:ext cx="127000" cy="127000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61" name="Oval 60">
                      <a:extLst>
                        <a:ext uri="{FF2B5EF4-FFF2-40B4-BE49-F238E27FC236}">
                          <a16:creationId xmlns:a16="http://schemas.microsoft.com/office/drawing/2014/main" id="{42947C08-AEBD-F04E-EF07-31883ACCC99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70240" y="5490365"/>
                      <a:ext cx="127000" cy="127000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</p:grpSp>
              <p:grpSp>
                <p:nvGrpSpPr>
                  <p:cNvPr id="33" name="Group 32">
                    <a:extLst>
                      <a:ext uri="{FF2B5EF4-FFF2-40B4-BE49-F238E27FC236}">
                        <a16:creationId xmlns:a16="http://schemas.microsoft.com/office/drawing/2014/main" id="{67593016-B59B-FED1-C209-E90465F4C546}"/>
                      </a:ext>
                    </a:extLst>
                  </p:cNvPr>
                  <p:cNvGrpSpPr/>
                  <p:nvPr/>
                </p:nvGrpSpPr>
                <p:grpSpPr>
                  <a:xfrm>
                    <a:off x="6588720" y="4762103"/>
                    <a:ext cx="127000" cy="870740"/>
                    <a:chOff x="6370240" y="4746625"/>
                    <a:chExt cx="127000" cy="870740"/>
                  </a:xfrm>
                </p:grpSpPr>
                <p:sp>
                  <p:nvSpPr>
                    <p:cNvPr id="52" name="Oval 51">
                      <a:extLst>
                        <a:ext uri="{FF2B5EF4-FFF2-40B4-BE49-F238E27FC236}">
                          <a16:creationId xmlns:a16="http://schemas.microsoft.com/office/drawing/2014/main" id="{00071159-E503-5E71-0FC5-E30ABB36A1B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70240" y="4746625"/>
                      <a:ext cx="127000" cy="127000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53" name="Oval 52">
                      <a:extLst>
                        <a:ext uri="{FF2B5EF4-FFF2-40B4-BE49-F238E27FC236}">
                          <a16:creationId xmlns:a16="http://schemas.microsoft.com/office/drawing/2014/main" id="{63F3A646-0DB8-882A-A24A-EF504287D78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70240" y="4932560"/>
                      <a:ext cx="127000" cy="127000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54" name="Oval 53">
                      <a:extLst>
                        <a:ext uri="{FF2B5EF4-FFF2-40B4-BE49-F238E27FC236}">
                          <a16:creationId xmlns:a16="http://schemas.microsoft.com/office/drawing/2014/main" id="{454B1749-1C58-EED5-4563-EDB219E1993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70240" y="5118495"/>
                      <a:ext cx="127000" cy="127000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55" name="Oval 54">
                      <a:extLst>
                        <a:ext uri="{FF2B5EF4-FFF2-40B4-BE49-F238E27FC236}">
                          <a16:creationId xmlns:a16="http://schemas.microsoft.com/office/drawing/2014/main" id="{FEDDACC8-9EC1-2F0D-BB5A-176BECACFA9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70240" y="5304430"/>
                      <a:ext cx="127000" cy="127000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56" name="Oval 55">
                      <a:extLst>
                        <a:ext uri="{FF2B5EF4-FFF2-40B4-BE49-F238E27FC236}">
                          <a16:creationId xmlns:a16="http://schemas.microsoft.com/office/drawing/2014/main" id="{DA17BC9E-672F-83B0-C68A-4D6FFB4864E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70240" y="5490365"/>
                      <a:ext cx="127000" cy="127000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</p:grpSp>
              <p:grpSp>
                <p:nvGrpSpPr>
                  <p:cNvPr id="34" name="Group 33">
                    <a:extLst>
                      <a:ext uri="{FF2B5EF4-FFF2-40B4-BE49-F238E27FC236}">
                        <a16:creationId xmlns:a16="http://schemas.microsoft.com/office/drawing/2014/main" id="{F4210585-2A69-DFF6-3207-BBB2A5A7CCC3}"/>
                      </a:ext>
                    </a:extLst>
                  </p:cNvPr>
                  <p:cNvGrpSpPr/>
                  <p:nvPr/>
                </p:nvGrpSpPr>
                <p:grpSpPr>
                  <a:xfrm>
                    <a:off x="6807199" y="4762103"/>
                    <a:ext cx="127000" cy="870740"/>
                    <a:chOff x="6370240" y="4746625"/>
                    <a:chExt cx="127000" cy="870740"/>
                  </a:xfrm>
                </p:grpSpPr>
                <p:sp>
                  <p:nvSpPr>
                    <p:cNvPr id="47" name="Oval 46">
                      <a:extLst>
                        <a:ext uri="{FF2B5EF4-FFF2-40B4-BE49-F238E27FC236}">
                          <a16:creationId xmlns:a16="http://schemas.microsoft.com/office/drawing/2014/main" id="{E23204E6-6BBA-0C4F-E115-E3748EB9E45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70240" y="4746625"/>
                      <a:ext cx="127000" cy="127000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48" name="Oval 47">
                      <a:extLst>
                        <a:ext uri="{FF2B5EF4-FFF2-40B4-BE49-F238E27FC236}">
                          <a16:creationId xmlns:a16="http://schemas.microsoft.com/office/drawing/2014/main" id="{9922C20D-13C3-F264-80F7-743832F1182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70240" y="4932560"/>
                      <a:ext cx="127000" cy="127000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49" name="Oval 48">
                      <a:extLst>
                        <a:ext uri="{FF2B5EF4-FFF2-40B4-BE49-F238E27FC236}">
                          <a16:creationId xmlns:a16="http://schemas.microsoft.com/office/drawing/2014/main" id="{E6B84C58-1706-A5DD-E06E-A3ECC204FC0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70240" y="5118495"/>
                      <a:ext cx="127000" cy="127000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50" name="Oval 49">
                      <a:extLst>
                        <a:ext uri="{FF2B5EF4-FFF2-40B4-BE49-F238E27FC236}">
                          <a16:creationId xmlns:a16="http://schemas.microsoft.com/office/drawing/2014/main" id="{19ADA00E-2B52-82E4-EB37-C4E5548D2D3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70240" y="5304430"/>
                      <a:ext cx="127000" cy="127000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51" name="Oval 50">
                      <a:extLst>
                        <a:ext uri="{FF2B5EF4-FFF2-40B4-BE49-F238E27FC236}">
                          <a16:creationId xmlns:a16="http://schemas.microsoft.com/office/drawing/2014/main" id="{8F41509A-6F71-D8ED-1ACC-88741BCFB79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70240" y="5490365"/>
                      <a:ext cx="127000" cy="127000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</p:grpSp>
              <p:grpSp>
                <p:nvGrpSpPr>
                  <p:cNvPr id="35" name="Group 34">
                    <a:extLst>
                      <a:ext uri="{FF2B5EF4-FFF2-40B4-BE49-F238E27FC236}">
                        <a16:creationId xmlns:a16="http://schemas.microsoft.com/office/drawing/2014/main" id="{60D1338C-D5CC-9DB3-27D1-A3E737A20125}"/>
                      </a:ext>
                    </a:extLst>
                  </p:cNvPr>
                  <p:cNvGrpSpPr/>
                  <p:nvPr/>
                </p:nvGrpSpPr>
                <p:grpSpPr>
                  <a:xfrm>
                    <a:off x="7025679" y="4762103"/>
                    <a:ext cx="127000" cy="870740"/>
                    <a:chOff x="6370240" y="4746625"/>
                    <a:chExt cx="127000" cy="870740"/>
                  </a:xfrm>
                </p:grpSpPr>
                <p:sp>
                  <p:nvSpPr>
                    <p:cNvPr id="42" name="Oval 41">
                      <a:extLst>
                        <a:ext uri="{FF2B5EF4-FFF2-40B4-BE49-F238E27FC236}">
                          <a16:creationId xmlns:a16="http://schemas.microsoft.com/office/drawing/2014/main" id="{E2EBF015-5F3F-8E6A-D781-EB650D8C7E8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70240" y="4746625"/>
                      <a:ext cx="127000" cy="127000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43" name="Oval 42">
                      <a:extLst>
                        <a:ext uri="{FF2B5EF4-FFF2-40B4-BE49-F238E27FC236}">
                          <a16:creationId xmlns:a16="http://schemas.microsoft.com/office/drawing/2014/main" id="{D9AB0175-7DA8-F9DE-AC6F-BF0726F1A61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70240" y="4932560"/>
                      <a:ext cx="127000" cy="127000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44" name="Oval 43">
                      <a:extLst>
                        <a:ext uri="{FF2B5EF4-FFF2-40B4-BE49-F238E27FC236}">
                          <a16:creationId xmlns:a16="http://schemas.microsoft.com/office/drawing/2014/main" id="{86AD30D3-DD6D-4753-5044-F5F574BA46C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70240" y="5118495"/>
                      <a:ext cx="127000" cy="127000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45" name="Oval 44">
                      <a:extLst>
                        <a:ext uri="{FF2B5EF4-FFF2-40B4-BE49-F238E27FC236}">
                          <a16:creationId xmlns:a16="http://schemas.microsoft.com/office/drawing/2014/main" id="{C571207C-8654-A655-42AF-2A05C823EF2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70240" y="5304430"/>
                      <a:ext cx="127000" cy="127000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46" name="Oval 45">
                      <a:extLst>
                        <a:ext uri="{FF2B5EF4-FFF2-40B4-BE49-F238E27FC236}">
                          <a16:creationId xmlns:a16="http://schemas.microsoft.com/office/drawing/2014/main" id="{C9420E5A-66F3-0784-ED63-F0B62B5C7C5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70240" y="5490365"/>
                      <a:ext cx="127000" cy="127000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</p:grpSp>
              <p:grpSp>
                <p:nvGrpSpPr>
                  <p:cNvPr id="36" name="Group 35">
                    <a:extLst>
                      <a:ext uri="{FF2B5EF4-FFF2-40B4-BE49-F238E27FC236}">
                        <a16:creationId xmlns:a16="http://schemas.microsoft.com/office/drawing/2014/main" id="{C672BD5A-09BC-FCCF-4191-CFEBC2095914}"/>
                      </a:ext>
                    </a:extLst>
                  </p:cNvPr>
                  <p:cNvGrpSpPr/>
                  <p:nvPr/>
                </p:nvGrpSpPr>
                <p:grpSpPr>
                  <a:xfrm>
                    <a:off x="7244158" y="4762103"/>
                    <a:ext cx="127000" cy="870740"/>
                    <a:chOff x="6370240" y="4746625"/>
                    <a:chExt cx="127000" cy="870740"/>
                  </a:xfrm>
                </p:grpSpPr>
                <p:sp>
                  <p:nvSpPr>
                    <p:cNvPr id="37" name="Oval 36">
                      <a:extLst>
                        <a:ext uri="{FF2B5EF4-FFF2-40B4-BE49-F238E27FC236}">
                          <a16:creationId xmlns:a16="http://schemas.microsoft.com/office/drawing/2014/main" id="{A9A812ED-B282-14DB-6E60-776230C3095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70240" y="4746625"/>
                      <a:ext cx="127000" cy="127000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38" name="Oval 37">
                      <a:extLst>
                        <a:ext uri="{FF2B5EF4-FFF2-40B4-BE49-F238E27FC236}">
                          <a16:creationId xmlns:a16="http://schemas.microsoft.com/office/drawing/2014/main" id="{91170B96-0C9E-17D5-B406-CF4AE9FA960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70240" y="4932560"/>
                      <a:ext cx="127000" cy="127000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39" name="Oval 38">
                      <a:extLst>
                        <a:ext uri="{FF2B5EF4-FFF2-40B4-BE49-F238E27FC236}">
                          <a16:creationId xmlns:a16="http://schemas.microsoft.com/office/drawing/2014/main" id="{FE5880A3-F105-BC22-751F-B25E7C3E08B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70240" y="5118495"/>
                      <a:ext cx="127000" cy="127000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40" name="Oval 39">
                      <a:extLst>
                        <a:ext uri="{FF2B5EF4-FFF2-40B4-BE49-F238E27FC236}">
                          <a16:creationId xmlns:a16="http://schemas.microsoft.com/office/drawing/2014/main" id="{46683B77-4C57-DCDF-49A0-2D321E21B85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70240" y="5304430"/>
                      <a:ext cx="127000" cy="127000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41" name="Oval 40">
                      <a:extLst>
                        <a:ext uri="{FF2B5EF4-FFF2-40B4-BE49-F238E27FC236}">
                          <a16:creationId xmlns:a16="http://schemas.microsoft.com/office/drawing/2014/main" id="{31B1ADFB-EFC7-4266-A378-770CADAFD52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70240" y="5490365"/>
                      <a:ext cx="127000" cy="127000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</p:grpSp>
            </p:grpSp>
            <p:sp>
              <p:nvSpPr>
                <p:cNvPr id="28" name="Freeform 108">
                  <a:extLst>
                    <a:ext uri="{FF2B5EF4-FFF2-40B4-BE49-F238E27FC236}">
                      <a16:creationId xmlns:a16="http://schemas.microsoft.com/office/drawing/2014/main" id="{6A7FA4FF-C0FF-EC55-258F-0CFC38F6E71A}"/>
                    </a:ext>
                  </a:extLst>
                </p:cNvPr>
                <p:cNvSpPr/>
                <p:nvPr/>
              </p:nvSpPr>
              <p:spPr>
                <a:xfrm>
                  <a:off x="9496949" y="2309892"/>
                  <a:ext cx="624682" cy="257805"/>
                </a:xfrm>
                <a:custGeom>
                  <a:avLst/>
                  <a:gdLst>
                    <a:gd name="connsiteX0" fmla="*/ 965200 w 2921000"/>
                    <a:gd name="connsiteY0" fmla="*/ 317500 h 1041400"/>
                    <a:gd name="connsiteX1" fmla="*/ 647700 w 2921000"/>
                    <a:gd name="connsiteY1" fmla="*/ 0 h 1041400"/>
                    <a:gd name="connsiteX2" fmla="*/ 0 w 2921000"/>
                    <a:gd name="connsiteY2" fmla="*/ 342900 h 1041400"/>
                    <a:gd name="connsiteX3" fmla="*/ 152400 w 2921000"/>
                    <a:gd name="connsiteY3" fmla="*/ 990600 h 1041400"/>
                    <a:gd name="connsiteX4" fmla="*/ 825500 w 2921000"/>
                    <a:gd name="connsiteY4" fmla="*/ 1041400 h 1041400"/>
                    <a:gd name="connsiteX5" fmla="*/ 990600 w 2921000"/>
                    <a:gd name="connsiteY5" fmla="*/ 482600 h 1041400"/>
                    <a:gd name="connsiteX6" fmla="*/ 2667000 w 2921000"/>
                    <a:gd name="connsiteY6" fmla="*/ 482600 h 1041400"/>
                    <a:gd name="connsiteX7" fmla="*/ 2908300 w 2921000"/>
                    <a:gd name="connsiteY7" fmla="*/ 723900 h 1041400"/>
                    <a:gd name="connsiteX8" fmla="*/ 2921000 w 2921000"/>
                    <a:gd name="connsiteY8" fmla="*/ 139700 h 1041400"/>
                    <a:gd name="connsiteX9" fmla="*/ 2692400 w 2921000"/>
                    <a:gd name="connsiteY9" fmla="*/ 355600 h 1041400"/>
                    <a:gd name="connsiteX10" fmla="*/ 965200 w 2921000"/>
                    <a:gd name="connsiteY10" fmla="*/ 317500 h 1041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921000" h="1041400">
                      <a:moveTo>
                        <a:pt x="965200" y="317500"/>
                      </a:moveTo>
                      <a:lnTo>
                        <a:pt x="647700" y="0"/>
                      </a:lnTo>
                      <a:lnTo>
                        <a:pt x="0" y="342900"/>
                      </a:lnTo>
                      <a:lnTo>
                        <a:pt x="152400" y="990600"/>
                      </a:lnTo>
                      <a:lnTo>
                        <a:pt x="825500" y="1041400"/>
                      </a:lnTo>
                      <a:lnTo>
                        <a:pt x="990600" y="482600"/>
                      </a:lnTo>
                      <a:lnTo>
                        <a:pt x="2667000" y="482600"/>
                      </a:lnTo>
                      <a:lnTo>
                        <a:pt x="2908300" y="723900"/>
                      </a:lnTo>
                      <a:lnTo>
                        <a:pt x="2921000" y="139700"/>
                      </a:lnTo>
                      <a:lnTo>
                        <a:pt x="2692400" y="355600"/>
                      </a:lnTo>
                      <a:lnTo>
                        <a:pt x="965200" y="31750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b="1"/>
                </a:p>
              </p:txBody>
            </p:sp>
            <p:sp>
              <p:nvSpPr>
                <p:cNvPr id="29" name="Freeform 109">
                  <a:extLst>
                    <a:ext uri="{FF2B5EF4-FFF2-40B4-BE49-F238E27FC236}">
                      <a16:creationId xmlns:a16="http://schemas.microsoft.com/office/drawing/2014/main" id="{9D90F753-749B-4844-5F2C-2D30254231BC}"/>
                    </a:ext>
                  </a:extLst>
                </p:cNvPr>
                <p:cNvSpPr/>
                <p:nvPr/>
              </p:nvSpPr>
              <p:spPr>
                <a:xfrm rot="3962325">
                  <a:off x="10104622" y="2455541"/>
                  <a:ext cx="543837" cy="279220"/>
                </a:xfrm>
                <a:custGeom>
                  <a:avLst/>
                  <a:gdLst>
                    <a:gd name="connsiteX0" fmla="*/ 965200 w 2921000"/>
                    <a:gd name="connsiteY0" fmla="*/ 317500 h 1041400"/>
                    <a:gd name="connsiteX1" fmla="*/ 647700 w 2921000"/>
                    <a:gd name="connsiteY1" fmla="*/ 0 h 1041400"/>
                    <a:gd name="connsiteX2" fmla="*/ 0 w 2921000"/>
                    <a:gd name="connsiteY2" fmla="*/ 342900 h 1041400"/>
                    <a:gd name="connsiteX3" fmla="*/ 152400 w 2921000"/>
                    <a:gd name="connsiteY3" fmla="*/ 990600 h 1041400"/>
                    <a:gd name="connsiteX4" fmla="*/ 825500 w 2921000"/>
                    <a:gd name="connsiteY4" fmla="*/ 1041400 h 1041400"/>
                    <a:gd name="connsiteX5" fmla="*/ 990600 w 2921000"/>
                    <a:gd name="connsiteY5" fmla="*/ 482600 h 1041400"/>
                    <a:gd name="connsiteX6" fmla="*/ 2667000 w 2921000"/>
                    <a:gd name="connsiteY6" fmla="*/ 482600 h 1041400"/>
                    <a:gd name="connsiteX7" fmla="*/ 2908300 w 2921000"/>
                    <a:gd name="connsiteY7" fmla="*/ 723900 h 1041400"/>
                    <a:gd name="connsiteX8" fmla="*/ 2921000 w 2921000"/>
                    <a:gd name="connsiteY8" fmla="*/ 139700 h 1041400"/>
                    <a:gd name="connsiteX9" fmla="*/ 2692400 w 2921000"/>
                    <a:gd name="connsiteY9" fmla="*/ 355600 h 1041400"/>
                    <a:gd name="connsiteX10" fmla="*/ 965200 w 2921000"/>
                    <a:gd name="connsiteY10" fmla="*/ 317500 h 1041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921000" h="1041400">
                      <a:moveTo>
                        <a:pt x="965200" y="317500"/>
                      </a:moveTo>
                      <a:lnTo>
                        <a:pt x="647700" y="0"/>
                      </a:lnTo>
                      <a:lnTo>
                        <a:pt x="0" y="342900"/>
                      </a:lnTo>
                      <a:lnTo>
                        <a:pt x="152400" y="990600"/>
                      </a:lnTo>
                      <a:lnTo>
                        <a:pt x="825500" y="1041400"/>
                      </a:lnTo>
                      <a:lnTo>
                        <a:pt x="990600" y="482600"/>
                      </a:lnTo>
                      <a:lnTo>
                        <a:pt x="2667000" y="482600"/>
                      </a:lnTo>
                      <a:lnTo>
                        <a:pt x="2908300" y="723900"/>
                      </a:lnTo>
                      <a:lnTo>
                        <a:pt x="2921000" y="139700"/>
                      </a:lnTo>
                      <a:lnTo>
                        <a:pt x="2692400" y="355600"/>
                      </a:lnTo>
                      <a:lnTo>
                        <a:pt x="965200" y="31750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b="1"/>
                </a:p>
              </p:txBody>
            </p:sp>
            <p:sp>
              <p:nvSpPr>
                <p:cNvPr id="30" name="Freeform 110">
                  <a:extLst>
                    <a:ext uri="{FF2B5EF4-FFF2-40B4-BE49-F238E27FC236}">
                      <a16:creationId xmlns:a16="http://schemas.microsoft.com/office/drawing/2014/main" id="{1E66E1E1-D304-AAE6-161D-15CC31B1EE70}"/>
                    </a:ext>
                  </a:extLst>
                </p:cNvPr>
                <p:cNvSpPr/>
                <p:nvPr/>
              </p:nvSpPr>
              <p:spPr>
                <a:xfrm rot="7550382">
                  <a:off x="10283216" y="2965129"/>
                  <a:ext cx="543837" cy="279220"/>
                </a:xfrm>
                <a:custGeom>
                  <a:avLst/>
                  <a:gdLst>
                    <a:gd name="connsiteX0" fmla="*/ 965200 w 2921000"/>
                    <a:gd name="connsiteY0" fmla="*/ 317500 h 1041400"/>
                    <a:gd name="connsiteX1" fmla="*/ 647700 w 2921000"/>
                    <a:gd name="connsiteY1" fmla="*/ 0 h 1041400"/>
                    <a:gd name="connsiteX2" fmla="*/ 0 w 2921000"/>
                    <a:gd name="connsiteY2" fmla="*/ 342900 h 1041400"/>
                    <a:gd name="connsiteX3" fmla="*/ 152400 w 2921000"/>
                    <a:gd name="connsiteY3" fmla="*/ 990600 h 1041400"/>
                    <a:gd name="connsiteX4" fmla="*/ 825500 w 2921000"/>
                    <a:gd name="connsiteY4" fmla="*/ 1041400 h 1041400"/>
                    <a:gd name="connsiteX5" fmla="*/ 990600 w 2921000"/>
                    <a:gd name="connsiteY5" fmla="*/ 482600 h 1041400"/>
                    <a:gd name="connsiteX6" fmla="*/ 2667000 w 2921000"/>
                    <a:gd name="connsiteY6" fmla="*/ 482600 h 1041400"/>
                    <a:gd name="connsiteX7" fmla="*/ 2908300 w 2921000"/>
                    <a:gd name="connsiteY7" fmla="*/ 723900 h 1041400"/>
                    <a:gd name="connsiteX8" fmla="*/ 2921000 w 2921000"/>
                    <a:gd name="connsiteY8" fmla="*/ 139700 h 1041400"/>
                    <a:gd name="connsiteX9" fmla="*/ 2692400 w 2921000"/>
                    <a:gd name="connsiteY9" fmla="*/ 355600 h 1041400"/>
                    <a:gd name="connsiteX10" fmla="*/ 965200 w 2921000"/>
                    <a:gd name="connsiteY10" fmla="*/ 317500 h 1041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921000" h="1041400">
                      <a:moveTo>
                        <a:pt x="965200" y="317500"/>
                      </a:moveTo>
                      <a:lnTo>
                        <a:pt x="647700" y="0"/>
                      </a:lnTo>
                      <a:lnTo>
                        <a:pt x="0" y="342900"/>
                      </a:lnTo>
                      <a:lnTo>
                        <a:pt x="152400" y="990600"/>
                      </a:lnTo>
                      <a:lnTo>
                        <a:pt x="825500" y="1041400"/>
                      </a:lnTo>
                      <a:lnTo>
                        <a:pt x="990600" y="482600"/>
                      </a:lnTo>
                      <a:lnTo>
                        <a:pt x="2667000" y="482600"/>
                      </a:lnTo>
                      <a:lnTo>
                        <a:pt x="2908300" y="723900"/>
                      </a:lnTo>
                      <a:lnTo>
                        <a:pt x="2921000" y="139700"/>
                      </a:lnTo>
                      <a:lnTo>
                        <a:pt x="2692400" y="355600"/>
                      </a:lnTo>
                      <a:lnTo>
                        <a:pt x="965200" y="31750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b="1"/>
                </a:p>
              </p:txBody>
            </p:sp>
            <p:sp>
              <p:nvSpPr>
                <p:cNvPr id="31" name="Freeform 111">
                  <a:extLst>
                    <a:ext uri="{FF2B5EF4-FFF2-40B4-BE49-F238E27FC236}">
                      <a16:creationId xmlns:a16="http://schemas.microsoft.com/office/drawing/2014/main" id="{64CE9A2A-708F-F3DF-70F5-9F5313016762}"/>
                    </a:ext>
                  </a:extLst>
                </p:cNvPr>
                <p:cNvSpPr/>
                <p:nvPr/>
              </p:nvSpPr>
              <p:spPr>
                <a:xfrm rot="10800000">
                  <a:off x="9676337" y="3253260"/>
                  <a:ext cx="633982" cy="279220"/>
                </a:xfrm>
                <a:custGeom>
                  <a:avLst/>
                  <a:gdLst>
                    <a:gd name="connsiteX0" fmla="*/ 965200 w 2921000"/>
                    <a:gd name="connsiteY0" fmla="*/ 317500 h 1041400"/>
                    <a:gd name="connsiteX1" fmla="*/ 647700 w 2921000"/>
                    <a:gd name="connsiteY1" fmla="*/ 0 h 1041400"/>
                    <a:gd name="connsiteX2" fmla="*/ 0 w 2921000"/>
                    <a:gd name="connsiteY2" fmla="*/ 342900 h 1041400"/>
                    <a:gd name="connsiteX3" fmla="*/ 152400 w 2921000"/>
                    <a:gd name="connsiteY3" fmla="*/ 990600 h 1041400"/>
                    <a:gd name="connsiteX4" fmla="*/ 825500 w 2921000"/>
                    <a:gd name="connsiteY4" fmla="*/ 1041400 h 1041400"/>
                    <a:gd name="connsiteX5" fmla="*/ 990600 w 2921000"/>
                    <a:gd name="connsiteY5" fmla="*/ 482600 h 1041400"/>
                    <a:gd name="connsiteX6" fmla="*/ 2667000 w 2921000"/>
                    <a:gd name="connsiteY6" fmla="*/ 482600 h 1041400"/>
                    <a:gd name="connsiteX7" fmla="*/ 2908300 w 2921000"/>
                    <a:gd name="connsiteY7" fmla="*/ 723900 h 1041400"/>
                    <a:gd name="connsiteX8" fmla="*/ 2921000 w 2921000"/>
                    <a:gd name="connsiteY8" fmla="*/ 139700 h 1041400"/>
                    <a:gd name="connsiteX9" fmla="*/ 2692400 w 2921000"/>
                    <a:gd name="connsiteY9" fmla="*/ 355600 h 1041400"/>
                    <a:gd name="connsiteX10" fmla="*/ 965200 w 2921000"/>
                    <a:gd name="connsiteY10" fmla="*/ 317500 h 1041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921000" h="1041400">
                      <a:moveTo>
                        <a:pt x="965200" y="317500"/>
                      </a:moveTo>
                      <a:lnTo>
                        <a:pt x="647700" y="0"/>
                      </a:lnTo>
                      <a:lnTo>
                        <a:pt x="0" y="342900"/>
                      </a:lnTo>
                      <a:lnTo>
                        <a:pt x="152400" y="990600"/>
                      </a:lnTo>
                      <a:lnTo>
                        <a:pt x="825500" y="1041400"/>
                      </a:lnTo>
                      <a:lnTo>
                        <a:pt x="990600" y="482600"/>
                      </a:lnTo>
                      <a:lnTo>
                        <a:pt x="2667000" y="482600"/>
                      </a:lnTo>
                      <a:lnTo>
                        <a:pt x="2908300" y="723900"/>
                      </a:lnTo>
                      <a:lnTo>
                        <a:pt x="2921000" y="139700"/>
                      </a:lnTo>
                      <a:lnTo>
                        <a:pt x="2692400" y="355600"/>
                      </a:lnTo>
                      <a:lnTo>
                        <a:pt x="965200" y="31750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b="1"/>
                </a:p>
              </p:txBody>
            </p:sp>
          </p:grpSp>
        </p:grpSp>
        <p:sp>
          <p:nvSpPr>
            <p:cNvPr id="103" name="Freeform 52">
              <a:extLst>
                <a:ext uri="{FF2B5EF4-FFF2-40B4-BE49-F238E27FC236}">
                  <a16:creationId xmlns:a16="http://schemas.microsoft.com/office/drawing/2014/main" id="{5AA30FD0-4C59-3AD4-952F-7482B5F2664E}"/>
                </a:ext>
              </a:extLst>
            </p:cNvPr>
            <p:cNvSpPr/>
            <p:nvPr/>
          </p:nvSpPr>
          <p:spPr>
            <a:xfrm flipH="1">
              <a:off x="2996150" y="6043993"/>
              <a:ext cx="710684" cy="280812"/>
            </a:xfrm>
            <a:custGeom>
              <a:avLst/>
              <a:gdLst>
                <a:gd name="connsiteX0" fmla="*/ 0 w 1543050"/>
                <a:gd name="connsiteY0" fmla="*/ 674370 h 1383030"/>
                <a:gd name="connsiteX1" fmla="*/ 445770 w 1543050"/>
                <a:gd name="connsiteY1" fmla="*/ 697230 h 1383030"/>
                <a:gd name="connsiteX2" fmla="*/ 445770 w 1543050"/>
                <a:gd name="connsiteY2" fmla="*/ 1383030 h 1383030"/>
                <a:gd name="connsiteX3" fmla="*/ 811530 w 1543050"/>
                <a:gd name="connsiteY3" fmla="*/ 1383030 h 1383030"/>
                <a:gd name="connsiteX4" fmla="*/ 834390 w 1543050"/>
                <a:gd name="connsiteY4" fmla="*/ 0 h 1383030"/>
                <a:gd name="connsiteX5" fmla="*/ 1200150 w 1543050"/>
                <a:gd name="connsiteY5" fmla="*/ 0 h 1383030"/>
                <a:gd name="connsiteX6" fmla="*/ 1200150 w 1543050"/>
                <a:gd name="connsiteY6" fmla="*/ 708660 h 1383030"/>
                <a:gd name="connsiteX7" fmla="*/ 1543050 w 1543050"/>
                <a:gd name="connsiteY7" fmla="*/ 720090 h 1383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43050" h="1383030">
                  <a:moveTo>
                    <a:pt x="0" y="674370"/>
                  </a:moveTo>
                  <a:lnTo>
                    <a:pt x="445770" y="697230"/>
                  </a:lnTo>
                  <a:lnTo>
                    <a:pt x="445770" y="1383030"/>
                  </a:lnTo>
                  <a:lnTo>
                    <a:pt x="811530" y="1383030"/>
                  </a:lnTo>
                  <a:lnTo>
                    <a:pt x="834390" y="0"/>
                  </a:lnTo>
                  <a:lnTo>
                    <a:pt x="1200150" y="0"/>
                  </a:lnTo>
                  <a:lnTo>
                    <a:pt x="1200150" y="708660"/>
                  </a:lnTo>
                  <a:lnTo>
                    <a:pt x="1543050" y="720090"/>
                  </a:lnTo>
                </a:path>
              </a:pathLst>
            </a:custGeom>
            <a:noFill/>
            <a:ln w="5080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highlight>
                  <a:srgbClr val="FFFF00"/>
                </a:highlight>
              </a:endParaRPr>
            </a:p>
          </p:txBody>
        </p:sp>
      </p:grpSp>
      <p:sp>
        <p:nvSpPr>
          <p:cNvPr id="104" name="Title 1">
            <a:extLst>
              <a:ext uri="{FF2B5EF4-FFF2-40B4-BE49-F238E27FC236}">
                <a16:creationId xmlns:a16="http://schemas.microsoft.com/office/drawing/2014/main" id="{19A59243-B6CF-0969-5DBB-4C743442E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840" y="438150"/>
            <a:ext cx="12618720" cy="1590676"/>
          </a:xfrm>
        </p:spPr>
        <p:txBody>
          <a:bodyPr/>
          <a:lstStyle/>
          <a:p>
            <a:pPr>
              <a:defRPr sz="3200" b="1"/>
            </a:pPr>
            <a:r>
              <a:rPr lang="en-US" sz="5000" b="1" dirty="0"/>
              <a:t>Bidirectional VWM:</a:t>
            </a:r>
          </a:p>
        </p:txBody>
      </p:sp>
      <p:sp>
        <p:nvSpPr>
          <p:cNvPr id="105" name="Slide Number Placeholder 104">
            <a:extLst>
              <a:ext uri="{FF2B5EF4-FFF2-40B4-BE49-F238E27FC236}">
                <a16:creationId xmlns:a16="http://schemas.microsoft.com/office/drawing/2014/main" id="{91F61AC8-4D39-4B79-14D4-707CEC3068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01D23-7492-5342-B70C-5EA56B450753}" type="slidenum">
              <a:rPr lang="en-US" smtClean="0"/>
              <a:t>34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5C9787-A9AE-126A-765D-C374A7EC4D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05840" y="2028826"/>
            <a:ext cx="12842507" cy="2139405"/>
          </a:xfrm>
        </p:spPr>
        <p:txBody>
          <a:bodyPr>
            <a:normAutofit/>
          </a:bodyPr>
          <a:lstStyle/>
          <a:p>
            <a:r>
              <a:rPr lang="en-US" sz="3000" dirty="0"/>
              <a:t>Most neural regions are interconnected bidirectionally.</a:t>
            </a:r>
          </a:p>
          <a:p>
            <a:pPr marL="0" indent="0">
              <a:buNone/>
            </a:pPr>
            <a:endParaRPr lang="en-US" sz="3000" dirty="0"/>
          </a:p>
          <a:p>
            <a:r>
              <a:rPr lang="en-US" sz="3000" dirty="0"/>
              <a:t> Reconstructing more complete brain-like BNNs requires establishing such two-way communication.</a:t>
            </a:r>
          </a:p>
        </p:txBody>
      </p:sp>
    </p:spTree>
    <p:extLst>
      <p:ext uri="{BB962C8B-B14F-4D97-AF65-F5344CB8AC3E}">
        <p14:creationId xmlns:p14="http://schemas.microsoft.com/office/powerpoint/2010/main" val="2986266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0A3DEF-9E26-5A41-11B4-414F788EFB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graphs showing different types of results&#10;&#10;AI-generated content may be incorrect.">
            <a:extLst>
              <a:ext uri="{FF2B5EF4-FFF2-40B4-BE49-F238E27FC236}">
                <a16:creationId xmlns:a16="http://schemas.microsoft.com/office/drawing/2014/main" id="{E59087F1-7388-CAD7-97C6-0662307F16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0369" y="2032074"/>
            <a:ext cx="4178818" cy="2785879"/>
          </a:xfrm>
          <a:prstGeom prst="rect">
            <a:avLst/>
          </a:prstGeom>
        </p:spPr>
      </p:pic>
      <p:pic>
        <p:nvPicPr>
          <p:cNvPr id="3" name="Picture 2" descr="A group of graphs showing different sizes of results&#10;&#10;AI-generated content may be incorrect.">
            <a:extLst>
              <a:ext uri="{FF2B5EF4-FFF2-40B4-BE49-F238E27FC236}">
                <a16:creationId xmlns:a16="http://schemas.microsoft.com/office/drawing/2014/main" id="{610E2EFC-2840-D708-EEA7-0F79A7FB61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9966" y="5150050"/>
            <a:ext cx="4314396" cy="2876264"/>
          </a:xfrm>
          <a:prstGeom prst="rect">
            <a:avLst/>
          </a:prstGeom>
        </p:spPr>
      </p:pic>
      <p:pic>
        <p:nvPicPr>
          <p:cNvPr id="4" name="Picture 3" descr="A group of graphs showing different types of performance&#10;&#10;AI-generated content may be incorrect.">
            <a:extLst>
              <a:ext uri="{FF2B5EF4-FFF2-40B4-BE49-F238E27FC236}">
                <a16:creationId xmlns:a16="http://schemas.microsoft.com/office/drawing/2014/main" id="{E2B552EC-E613-4ADB-69D5-9EF9504E85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9201" y="5135520"/>
            <a:ext cx="4223372" cy="2815581"/>
          </a:xfrm>
          <a:prstGeom prst="rect">
            <a:avLst/>
          </a:prstGeom>
        </p:spPr>
      </p:pic>
      <p:sp>
        <p:nvSpPr>
          <p:cNvPr id="5" name="Rectangle: Rounded Corners 69">
            <a:extLst>
              <a:ext uri="{FF2B5EF4-FFF2-40B4-BE49-F238E27FC236}">
                <a16:creationId xmlns:a16="http://schemas.microsoft.com/office/drawing/2014/main" id="{CE3557F2-464F-90AD-8D40-9B0C66A1C511}"/>
              </a:ext>
            </a:extLst>
          </p:cNvPr>
          <p:cNvSpPr/>
          <p:nvPr/>
        </p:nvSpPr>
        <p:spPr>
          <a:xfrm>
            <a:off x="3764604" y="1819072"/>
            <a:ext cx="4690160" cy="3102831"/>
          </a:xfrm>
          <a:prstGeom prst="roundRect">
            <a:avLst>
              <a:gd name="adj" fmla="val 3415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0" bIns="0" rtlCol="0" anchor="ctr"/>
          <a:lstStyle/>
          <a:p>
            <a:pPr>
              <a:buFont typeface="Arial" panose="020B0604020202020204" pitchFamily="34" charset="0"/>
              <a:buChar char="•"/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888735B-D645-F235-84FD-E07B228BEEC6}"/>
              </a:ext>
            </a:extLst>
          </p:cNvPr>
          <p:cNvSpPr/>
          <p:nvPr/>
        </p:nvSpPr>
        <p:spPr>
          <a:xfrm>
            <a:off x="3839516" y="1777633"/>
            <a:ext cx="28358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</a:p>
        </p:txBody>
      </p:sp>
      <p:sp>
        <p:nvSpPr>
          <p:cNvPr id="7" name="Rectangle: Rounded Corners 29">
            <a:extLst>
              <a:ext uri="{FF2B5EF4-FFF2-40B4-BE49-F238E27FC236}">
                <a16:creationId xmlns:a16="http://schemas.microsoft.com/office/drawing/2014/main" id="{3F9561D5-54F9-2ABA-86BF-FE06500D4301}"/>
              </a:ext>
            </a:extLst>
          </p:cNvPr>
          <p:cNvSpPr/>
          <p:nvPr/>
        </p:nvSpPr>
        <p:spPr>
          <a:xfrm>
            <a:off x="8560341" y="1819072"/>
            <a:ext cx="4760090" cy="3125078"/>
          </a:xfrm>
          <a:prstGeom prst="roundRect">
            <a:avLst>
              <a:gd name="adj" fmla="val 3415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0" bIns="0" rtlCol="0" anchor="ctr"/>
          <a:lstStyle/>
          <a:p>
            <a:pPr>
              <a:buFont typeface="Arial" panose="020B0604020202020204" pitchFamily="34" charset="0"/>
              <a:buChar char="•"/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E3553C5-AE7A-447A-917E-A6568F31EEA5}"/>
              </a:ext>
            </a:extLst>
          </p:cNvPr>
          <p:cNvSpPr/>
          <p:nvPr/>
        </p:nvSpPr>
        <p:spPr>
          <a:xfrm>
            <a:off x="8623594" y="1760370"/>
            <a:ext cx="28358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</a:t>
            </a:r>
          </a:p>
        </p:txBody>
      </p:sp>
      <p:sp>
        <p:nvSpPr>
          <p:cNvPr id="9" name="Rectangle: Rounded Corners 2">
            <a:extLst>
              <a:ext uri="{FF2B5EF4-FFF2-40B4-BE49-F238E27FC236}">
                <a16:creationId xmlns:a16="http://schemas.microsoft.com/office/drawing/2014/main" id="{372C091D-0C99-7942-149C-D207C437024D}"/>
              </a:ext>
            </a:extLst>
          </p:cNvPr>
          <p:cNvSpPr/>
          <p:nvPr/>
        </p:nvSpPr>
        <p:spPr>
          <a:xfrm>
            <a:off x="3764604" y="5079553"/>
            <a:ext cx="4642803" cy="2927516"/>
          </a:xfrm>
          <a:prstGeom prst="roundRect">
            <a:avLst>
              <a:gd name="adj" fmla="val 3415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0" bIns="0" rtlCol="0" anchor="ctr"/>
          <a:lstStyle/>
          <a:p>
            <a:pPr>
              <a:buFont typeface="Arial" panose="020B0604020202020204" pitchFamily="34" charset="0"/>
              <a:buChar char="•"/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10" name="Rectangle: Rounded Corners 3">
            <a:extLst>
              <a:ext uri="{FF2B5EF4-FFF2-40B4-BE49-F238E27FC236}">
                <a16:creationId xmlns:a16="http://schemas.microsoft.com/office/drawing/2014/main" id="{89B9D7C2-3140-2312-AA9C-BFC680529D0A}"/>
              </a:ext>
            </a:extLst>
          </p:cNvPr>
          <p:cNvSpPr/>
          <p:nvPr/>
        </p:nvSpPr>
        <p:spPr>
          <a:xfrm>
            <a:off x="8541704" y="5079553"/>
            <a:ext cx="4760090" cy="2927516"/>
          </a:xfrm>
          <a:prstGeom prst="roundRect">
            <a:avLst>
              <a:gd name="adj" fmla="val 3415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0" bIns="0" rtlCol="0" anchor="ctr"/>
          <a:lstStyle/>
          <a:p>
            <a:pPr>
              <a:buFont typeface="Arial" panose="020B0604020202020204" pitchFamily="34" charset="0"/>
              <a:buChar char="•"/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0504203-0C72-23D6-3F88-2509BC476922}"/>
              </a:ext>
            </a:extLst>
          </p:cNvPr>
          <p:cNvSpPr/>
          <p:nvPr/>
        </p:nvSpPr>
        <p:spPr>
          <a:xfrm>
            <a:off x="3833112" y="4921903"/>
            <a:ext cx="28358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8F65A89-FF57-012D-C322-DEA7EA244CB0}"/>
              </a:ext>
            </a:extLst>
          </p:cNvPr>
          <p:cNvSpPr/>
          <p:nvPr/>
        </p:nvSpPr>
        <p:spPr>
          <a:xfrm>
            <a:off x="8616539" y="5002852"/>
            <a:ext cx="28358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</a:t>
            </a:r>
          </a:p>
        </p:txBody>
      </p:sp>
      <p:pic>
        <p:nvPicPr>
          <p:cNvPr id="13" name="Picture 12" descr="A group of graphs showing different sizes of results&#10;&#10;AI-generated content may be incorrect.">
            <a:extLst>
              <a:ext uri="{FF2B5EF4-FFF2-40B4-BE49-F238E27FC236}">
                <a16:creationId xmlns:a16="http://schemas.microsoft.com/office/drawing/2014/main" id="{4CEF1DFA-CCDB-7BEC-32E2-FE96677EB8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9966" y="2069085"/>
            <a:ext cx="4284502" cy="2856335"/>
          </a:xfrm>
          <a:prstGeom prst="rect">
            <a:avLst/>
          </a:prstGeom>
        </p:spPr>
      </p:pic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D6C49C63-35BB-2B0C-AA3F-FDE4DF4B2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26259" y="7609750"/>
            <a:ext cx="3291840" cy="438150"/>
          </a:xfrm>
        </p:spPr>
        <p:txBody>
          <a:bodyPr/>
          <a:lstStyle/>
          <a:p>
            <a:fld id="{3F601D23-7492-5342-B70C-5EA56B450753}" type="slidenum">
              <a:rPr lang="en-US" smtClean="0"/>
              <a:t>35</a:t>
            </a:fld>
            <a:endParaRPr lang="en-US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291A90F1-C5E7-0D76-5233-5694A8AEFD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814" y="324276"/>
            <a:ext cx="12618720" cy="1590676"/>
          </a:xfrm>
        </p:spPr>
        <p:txBody>
          <a:bodyPr/>
          <a:lstStyle/>
          <a:p>
            <a:pPr>
              <a:defRPr sz="3200" b="1"/>
            </a:pPr>
            <a:r>
              <a:rPr lang="en-US" sz="5000" b="1" dirty="0"/>
              <a:t>Bidirectional VWM Classification Results: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F493F33-100F-2E89-F956-1D6FB3848356}"/>
              </a:ext>
            </a:extLst>
          </p:cNvPr>
          <p:cNvSpPr txBox="1"/>
          <p:nvPr/>
        </p:nvSpPr>
        <p:spPr>
          <a:xfrm>
            <a:off x="379439" y="2373875"/>
            <a:ext cx="342262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b="1" dirty="0"/>
              <a:t>a: </a:t>
            </a:r>
            <a:r>
              <a:rPr lang="en-US" sz="2200" dirty="0"/>
              <a:t>MEA 1 using 200ms post stimulus activity</a:t>
            </a:r>
          </a:p>
          <a:p>
            <a:r>
              <a:rPr lang="en-US" sz="2200" dirty="0"/>
              <a:t>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b="1" dirty="0"/>
              <a:t>b: </a:t>
            </a:r>
            <a:r>
              <a:rPr lang="en-US" sz="2200" dirty="0"/>
              <a:t>MEA 2 using 200ms post stimulus activity</a:t>
            </a:r>
          </a:p>
          <a:p>
            <a:r>
              <a:rPr lang="en-US" sz="2200" dirty="0"/>
              <a:t>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b="1" dirty="0"/>
              <a:t>c: </a:t>
            </a:r>
            <a:r>
              <a:rPr lang="en-US" sz="2200" dirty="0"/>
              <a:t>MEA 1 using 10ms post stimulus activity </a:t>
            </a:r>
          </a:p>
          <a:p>
            <a:r>
              <a:rPr lang="en-US" sz="2200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b="1" dirty="0"/>
              <a:t>d: </a:t>
            </a:r>
            <a:r>
              <a:rPr lang="en-US" sz="2200" dirty="0"/>
              <a:t>MEA2 using 10ms post stimulus activity  </a:t>
            </a:r>
          </a:p>
          <a:p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86988668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4758D4-7C91-BDE5-6503-404440C507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6" name="Straight Arrow Connector 145">
            <a:extLst>
              <a:ext uri="{FF2B5EF4-FFF2-40B4-BE49-F238E27FC236}">
                <a16:creationId xmlns:a16="http://schemas.microsoft.com/office/drawing/2014/main" id="{826C19D8-6194-3F84-DA7F-AF978A6208F7}"/>
              </a:ext>
            </a:extLst>
          </p:cNvPr>
          <p:cNvCxnSpPr>
            <a:cxnSpLocks/>
          </p:cNvCxnSpPr>
          <p:nvPr/>
        </p:nvCxnSpPr>
        <p:spPr>
          <a:xfrm>
            <a:off x="4062219" y="6743688"/>
            <a:ext cx="1010976" cy="0"/>
          </a:xfrm>
          <a:prstGeom prst="straightConnector1">
            <a:avLst/>
          </a:prstGeom>
          <a:ln w="63500" cmpd="sng">
            <a:solidFill>
              <a:schemeClr val="accent2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Arrow Connector 146">
            <a:extLst>
              <a:ext uri="{FF2B5EF4-FFF2-40B4-BE49-F238E27FC236}">
                <a16:creationId xmlns:a16="http://schemas.microsoft.com/office/drawing/2014/main" id="{6954D892-B128-12A6-3000-782DF4547446}"/>
              </a:ext>
            </a:extLst>
          </p:cNvPr>
          <p:cNvCxnSpPr>
            <a:cxnSpLocks/>
          </p:cNvCxnSpPr>
          <p:nvPr/>
        </p:nvCxnSpPr>
        <p:spPr>
          <a:xfrm flipH="1">
            <a:off x="10882431" y="5818862"/>
            <a:ext cx="1154392" cy="5107"/>
          </a:xfrm>
          <a:prstGeom prst="straightConnector1">
            <a:avLst/>
          </a:prstGeom>
          <a:ln w="63500" cmpd="sng">
            <a:solidFill>
              <a:schemeClr val="accent2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8" name="Freeform 147">
            <a:extLst>
              <a:ext uri="{FF2B5EF4-FFF2-40B4-BE49-F238E27FC236}">
                <a16:creationId xmlns:a16="http://schemas.microsoft.com/office/drawing/2014/main" id="{9E777EB5-5514-48C3-C65A-79D436788869}"/>
              </a:ext>
            </a:extLst>
          </p:cNvPr>
          <p:cNvSpPr/>
          <p:nvPr/>
        </p:nvSpPr>
        <p:spPr>
          <a:xfrm flipH="1" flipV="1">
            <a:off x="6524446" y="6352171"/>
            <a:ext cx="580223" cy="277089"/>
          </a:xfrm>
          <a:custGeom>
            <a:avLst/>
            <a:gdLst>
              <a:gd name="connsiteX0" fmla="*/ 0 w 2278856"/>
              <a:gd name="connsiteY0" fmla="*/ 380116 h 1067561"/>
              <a:gd name="connsiteX1" fmla="*/ 292894 w 2278856"/>
              <a:gd name="connsiteY1" fmla="*/ 382497 h 1067561"/>
              <a:gd name="connsiteX2" fmla="*/ 519112 w 2278856"/>
              <a:gd name="connsiteY2" fmla="*/ 1063535 h 1067561"/>
              <a:gd name="connsiteX3" fmla="*/ 1028700 w 2278856"/>
              <a:gd name="connsiteY3" fmla="*/ 22928 h 1067561"/>
              <a:gd name="connsiteX4" fmla="*/ 1935956 w 2278856"/>
              <a:gd name="connsiteY4" fmla="*/ 349160 h 1067561"/>
              <a:gd name="connsiteX5" fmla="*/ 2278856 w 2278856"/>
              <a:gd name="connsiteY5" fmla="*/ 413453 h 1067561"/>
              <a:gd name="connsiteX0" fmla="*/ 0 w 2278856"/>
              <a:gd name="connsiteY0" fmla="*/ 378929 h 1042684"/>
              <a:gd name="connsiteX1" fmla="*/ 292894 w 2278856"/>
              <a:gd name="connsiteY1" fmla="*/ 381310 h 1042684"/>
              <a:gd name="connsiteX2" fmla="*/ 552449 w 2278856"/>
              <a:gd name="connsiteY2" fmla="*/ 1038535 h 1042684"/>
              <a:gd name="connsiteX3" fmla="*/ 1028700 w 2278856"/>
              <a:gd name="connsiteY3" fmla="*/ 21741 h 1042684"/>
              <a:gd name="connsiteX4" fmla="*/ 1935956 w 2278856"/>
              <a:gd name="connsiteY4" fmla="*/ 347973 h 1042684"/>
              <a:gd name="connsiteX5" fmla="*/ 2278856 w 2278856"/>
              <a:gd name="connsiteY5" fmla="*/ 412266 h 1042684"/>
              <a:gd name="connsiteX0" fmla="*/ 0 w 2278856"/>
              <a:gd name="connsiteY0" fmla="*/ 378459 h 1032740"/>
              <a:gd name="connsiteX1" fmla="*/ 292894 w 2278856"/>
              <a:gd name="connsiteY1" fmla="*/ 380840 h 1032740"/>
              <a:gd name="connsiteX2" fmla="*/ 531018 w 2278856"/>
              <a:gd name="connsiteY2" fmla="*/ 1028540 h 1032740"/>
              <a:gd name="connsiteX3" fmla="*/ 1028700 w 2278856"/>
              <a:gd name="connsiteY3" fmla="*/ 21271 h 1032740"/>
              <a:gd name="connsiteX4" fmla="*/ 1935956 w 2278856"/>
              <a:gd name="connsiteY4" fmla="*/ 347503 h 1032740"/>
              <a:gd name="connsiteX5" fmla="*/ 2278856 w 2278856"/>
              <a:gd name="connsiteY5" fmla="*/ 411796 h 1032740"/>
              <a:gd name="connsiteX0" fmla="*/ 0 w 2278856"/>
              <a:gd name="connsiteY0" fmla="*/ 378459 h 1033084"/>
              <a:gd name="connsiteX1" fmla="*/ 285750 w 2278856"/>
              <a:gd name="connsiteY1" fmla="*/ 392746 h 1033084"/>
              <a:gd name="connsiteX2" fmla="*/ 531018 w 2278856"/>
              <a:gd name="connsiteY2" fmla="*/ 1028540 h 1033084"/>
              <a:gd name="connsiteX3" fmla="*/ 1028700 w 2278856"/>
              <a:gd name="connsiteY3" fmla="*/ 21271 h 1033084"/>
              <a:gd name="connsiteX4" fmla="*/ 1935956 w 2278856"/>
              <a:gd name="connsiteY4" fmla="*/ 347503 h 1033084"/>
              <a:gd name="connsiteX5" fmla="*/ 2278856 w 2278856"/>
              <a:gd name="connsiteY5" fmla="*/ 411796 h 1033084"/>
              <a:gd name="connsiteX0" fmla="*/ 0 w 2278856"/>
              <a:gd name="connsiteY0" fmla="*/ 378459 h 1033146"/>
              <a:gd name="connsiteX1" fmla="*/ 173831 w 2278856"/>
              <a:gd name="connsiteY1" fmla="*/ 326070 h 1033146"/>
              <a:gd name="connsiteX2" fmla="*/ 285750 w 2278856"/>
              <a:gd name="connsiteY2" fmla="*/ 392746 h 1033146"/>
              <a:gd name="connsiteX3" fmla="*/ 531018 w 2278856"/>
              <a:gd name="connsiteY3" fmla="*/ 1028540 h 1033146"/>
              <a:gd name="connsiteX4" fmla="*/ 1028700 w 2278856"/>
              <a:gd name="connsiteY4" fmla="*/ 21271 h 1033146"/>
              <a:gd name="connsiteX5" fmla="*/ 1935956 w 2278856"/>
              <a:gd name="connsiteY5" fmla="*/ 347503 h 1033146"/>
              <a:gd name="connsiteX6" fmla="*/ 2278856 w 2278856"/>
              <a:gd name="connsiteY6" fmla="*/ 411796 h 1033146"/>
              <a:gd name="connsiteX0" fmla="*/ 0 w 2278856"/>
              <a:gd name="connsiteY0" fmla="*/ 378459 h 1033095"/>
              <a:gd name="connsiteX1" fmla="*/ 140494 w 2278856"/>
              <a:gd name="connsiteY1" fmla="*/ 368932 h 1033095"/>
              <a:gd name="connsiteX2" fmla="*/ 285750 w 2278856"/>
              <a:gd name="connsiteY2" fmla="*/ 392746 h 1033095"/>
              <a:gd name="connsiteX3" fmla="*/ 531018 w 2278856"/>
              <a:gd name="connsiteY3" fmla="*/ 1028540 h 1033095"/>
              <a:gd name="connsiteX4" fmla="*/ 1028700 w 2278856"/>
              <a:gd name="connsiteY4" fmla="*/ 21271 h 1033095"/>
              <a:gd name="connsiteX5" fmla="*/ 1935956 w 2278856"/>
              <a:gd name="connsiteY5" fmla="*/ 347503 h 1033095"/>
              <a:gd name="connsiteX6" fmla="*/ 2278856 w 2278856"/>
              <a:gd name="connsiteY6" fmla="*/ 411796 h 1033095"/>
              <a:gd name="connsiteX0" fmla="*/ 0 w 2278856"/>
              <a:gd name="connsiteY0" fmla="*/ 378459 h 1033166"/>
              <a:gd name="connsiteX1" fmla="*/ 140494 w 2278856"/>
              <a:gd name="connsiteY1" fmla="*/ 368932 h 1033166"/>
              <a:gd name="connsiteX2" fmla="*/ 252413 w 2278856"/>
              <a:gd name="connsiteY2" fmla="*/ 395127 h 1033166"/>
              <a:gd name="connsiteX3" fmla="*/ 531018 w 2278856"/>
              <a:gd name="connsiteY3" fmla="*/ 1028540 h 1033166"/>
              <a:gd name="connsiteX4" fmla="*/ 1028700 w 2278856"/>
              <a:gd name="connsiteY4" fmla="*/ 21271 h 1033166"/>
              <a:gd name="connsiteX5" fmla="*/ 1935956 w 2278856"/>
              <a:gd name="connsiteY5" fmla="*/ 347503 h 1033166"/>
              <a:gd name="connsiteX6" fmla="*/ 2278856 w 2278856"/>
              <a:gd name="connsiteY6" fmla="*/ 411796 h 1033166"/>
              <a:gd name="connsiteX0" fmla="*/ 0 w 2278856"/>
              <a:gd name="connsiteY0" fmla="*/ 378459 h 1033194"/>
              <a:gd name="connsiteX1" fmla="*/ 140494 w 2278856"/>
              <a:gd name="connsiteY1" fmla="*/ 368932 h 1033194"/>
              <a:gd name="connsiteX2" fmla="*/ 33337 w 2278856"/>
              <a:gd name="connsiteY2" fmla="*/ 345120 h 1033194"/>
              <a:gd name="connsiteX3" fmla="*/ 252413 w 2278856"/>
              <a:gd name="connsiteY3" fmla="*/ 395127 h 1033194"/>
              <a:gd name="connsiteX4" fmla="*/ 531018 w 2278856"/>
              <a:gd name="connsiteY4" fmla="*/ 1028540 h 1033194"/>
              <a:gd name="connsiteX5" fmla="*/ 1028700 w 2278856"/>
              <a:gd name="connsiteY5" fmla="*/ 21271 h 1033194"/>
              <a:gd name="connsiteX6" fmla="*/ 1935956 w 2278856"/>
              <a:gd name="connsiteY6" fmla="*/ 347503 h 1033194"/>
              <a:gd name="connsiteX7" fmla="*/ 2278856 w 2278856"/>
              <a:gd name="connsiteY7" fmla="*/ 411796 h 1033194"/>
              <a:gd name="connsiteX0" fmla="*/ 20074 w 2298930"/>
              <a:gd name="connsiteY0" fmla="*/ 378459 h 1033194"/>
              <a:gd name="connsiteX1" fmla="*/ 15312 w 2298930"/>
              <a:gd name="connsiteY1" fmla="*/ 354644 h 1033194"/>
              <a:gd name="connsiteX2" fmla="*/ 53411 w 2298930"/>
              <a:gd name="connsiteY2" fmla="*/ 345120 h 1033194"/>
              <a:gd name="connsiteX3" fmla="*/ 272487 w 2298930"/>
              <a:gd name="connsiteY3" fmla="*/ 395127 h 1033194"/>
              <a:gd name="connsiteX4" fmla="*/ 551092 w 2298930"/>
              <a:gd name="connsiteY4" fmla="*/ 1028540 h 1033194"/>
              <a:gd name="connsiteX5" fmla="*/ 1048774 w 2298930"/>
              <a:gd name="connsiteY5" fmla="*/ 21271 h 1033194"/>
              <a:gd name="connsiteX6" fmla="*/ 1956030 w 2298930"/>
              <a:gd name="connsiteY6" fmla="*/ 347503 h 1033194"/>
              <a:gd name="connsiteX7" fmla="*/ 2298930 w 2298930"/>
              <a:gd name="connsiteY7" fmla="*/ 411796 h 1033194"/>
              <a:gd name="connsiteX0" fmla="*/ 20074 w 2298930"/>
              <a:gd name="connsiteY0" fmla="*/ 378459 h 1033194"/>
              <a:gd name="connsiteX1" fmla="*/ 15312 w 2298930"/>
              <a:gd name="connsiteY1" fmla="*/ 354644 h 1033194"/>
              <a:gd name="connsiteX2" fmla="*/ 79604 w 2298930"/>
              <a:gd name="connsiteY2" fmla="*/ 345120 h 1033194"/>
              <a:gd name="connsiteX3" fmla="*/ 272487 w 2298930"/>
              <a:gd name="connsiteY3" fmla="*/ 395127 h 1033194"/>
              <a:gd name="connsiteX4" fmla="*/ 551092 w 2298930"/>
              <a:gd name="connsiteY4" fmla="*/ 1028540 h 1033194"/>
              <a:gd name="connsiteX5" fmla="*/ 1048774 w 2298930"/>
              <a:gd name="connsiteY5" fmla="*/ 21271 h 1033194"/>
              <a:gd name="connsiteX6" fmla="*/ 1956030 w 2298930"/>
              <a:gd name="connsiteY6" fmla="*/ 347503 h 1033194"/>
              <a:gd name="connsiteX7" fmla="*/ 2298930 w 2298930"/>
              <a:gd name="connsiteY7" fmla="*/ 411796 h 1033194"/>
              <a:gd name="connsiteX0" fmla="*/ 20074 w 2298930"/>
              <a:gd name="connsiteY0" fmla="*/ 378459 h 1034620"/>
              <a:gd name="connsiteX1" fmla="*/ 15312 w 2298930"/>
              <a:gd name="connsiteY1" fmla="*/ 354644 h 1034620"/>
              <a:gd name="connsiteX2" fmla="*/ 79604 w 2298930"/>
              <a:gd name="connsiteY2" fmla="*/ 345120 h 1034620"/>
              <a:gd name="connsiteX3" fmla="*/ 310587 w 2298930"/>
              <a:gd name="connsiteY3" fmla="*/ 437990 h 1034620"/>
              <a:gd name="connsiteX4" fmla="*/ 551092 w 2298930"/>
              <a:gd name="connsiteY4" fmla="*/ 1028540 h 1034620"/>
              <a:gd name="connsiteX5" fmla="*/ 1048774 w 2298930"/>
              <a:gd name="connsiteY5" fmla="*/ 21271 h 1034620"/>
              <a:gd name="connsiteX6" fmla="*/ 1956030 w 2298930"/>
              <a:gd name="connsiteY6" fmla="*/ 347503 h 1034620"/>
              <a:gd name="connsiteX7" fmla="*/ 2298930 w 2298930"/>
              <a:gd name="connsiteY7" fmla="*/ 411796 h 1034620"/>
              <a:gd name="connsiteX0" fmla="*/ 20074 w 2298930"/>
              <a:gd name="connsiteY0" fmla="*/ 378459 h 1034616"/>
              <a:gd name="connsiteX1" fmla="*/ 15312 w 2298930"/>
              <a:gd name="connsiteY1" fmla="*/ 354644 h 1034616"/>
              <a:gd name="connsiteX2" fmla="*/ 208191 w 2298930"/>
              <a:gd name="connsiteY2" fmla="*/ 347502 h 1034616"/>
              <a:gd name="connsiteX3" fmla="*/ 310587 w 2298930"/>
              <a:gd name="connsiteY3" fmla="*/ 437990 h 1034616"/>
              <a:gd name="connsiteX4" fmla="*/ 551092 w 2298930"/>
              <a:gd name="connsiteY4" fmla="*/ 1028540 h 1034616"/>
              <a:gd name="connsiteX5" fmla="*/ 1048774 w 2298930"/>
              <a:gd name="connsiteY5" fmla="*/ 21271 h 1034616"/>
              <a:gd name="connsiteX6" fmla="*/ 1956030 w 2298930"/>
              <a:gd name="connsiteY6" fmla="*/ 347503 h 1034616"/>
              <a:gd name="connsiteX7" fmla="*/ 2298930 w 2298930"/>
              <a:gd name="connsiteY7" fmla="*/ 411796 h 1034616"/>
              <a:gd name="connsiteX0" fmla="*/ 0 w 2278856"/>
              <a:gd name="connsiteY0" fmla="*/ 378459 h 1034616"/>
              <a:gd name="connsiteX1" fmla="*/ 40482 w 2278856"/>
              <a:gd name="connsiteY1" fmla="*/ 345119 h 1034616"/>
              <a:gd name="connsiteX2" fmla="*/ 188117 w 2278856"/>
              <a:gd name="connsiteY2" fmla="*/ 347502 h 1034616"/>
              <a:gd name="connsiteX3" fmla="*/ 290513 w 2278856"/>
              <a:gd name="connsiteY3" fmla="*/ 437990 h 1034616"/>
              <a:gd name="connsiteX4" fmla="*/ 531018 w 2278856"/>
              <a:gd name="connsiteY4" fmla="*/ 1028540 h 1034616"/>
              <a:gd name="connsiteX5" fmla="*/ 1028700 w 2278856"/>
              <a:gd name="connsiteY5" fmla="*/ 21271 h 1034616"/>
              <a:gd name="connsiteX6" fmla="*/ 1935956 w 2278856"/>
              <a:gd name="connsiteY6" fmla="*/ 347503 h 1034616"/>
              <a:gd name="connsiteX7" fmla="*/ 2278856 w 2278856"/>
              <a:gd name="connsiteY7" fmla="*/ 411796 h 1034616"/>
              <a:gd name="connsiteX0" fmla="*/ 0 w 2278856"/>
              <a:gd name="connsiteY0" fmla="*/ 345121 h 1034616"/>
              <a:gd name="connsiteX1" fmla="*/ 40482 w 2278856"/>
              <a:gd name="connsiteY1" fmla="*/ 345119 h 1034616"/>
              <a:gd name="connsiteX2" fmla="*/ 188117 w 2278856"/>
              <a:gd name="connsiteY2" fmla="*/ 347502 h 1034616"/>
              <a:gd name="connsiteX3" fmla="*/ 290513 w 2278856"/>
              <a:gd name="connsiteY3" fmla="*/ 437990 h 1034616"/>
              <a:gd name="connsiteX4" fmla="*/ 531018 w 2278856"/>
              <a:gd name="connsiteY4" fmla="*/ 1028540 h 1034616"/>
              <a:gd name="connsiteX5" fmla="*/ 1028700 w 2278856"/>
              <a:gd name="connsiteY5" fmla="*/ 21271 h 1034616"/>
              <a:gd name="connsiteX6" fmla="*/ 1935956 w 2278856"/>
              <a:gd name="connsiteY6" fmla="*/ 347503 h 1034616"/>
              <a:gd name="connsiteX7" fmla="*/ 2278856 w 2278856"/>
              <a:gd name="connsiteY7" fmla="*/ 411796 h 1034616"/>
              <a:gd name="connsiteX0" fmla="*/ 0 w 2238374"/>
              <a:gd name="connsiteY0" fmla="*/ 345119 h 1034616"/>
              <a:gd name="connsiteX1" fmla="*/ 147635 w 2238374"/>
              <a:gd name="connsiteY1" fmla="*/ 347502 h 1034616"/>
              <a:gd name="connsiteX2" fmla="*/ 250031 w 2238374"/>
              <a:gd name="connsiteY2" fmla="*/ 437990 h 1034616"/>
              <a:gd name="connsiteX3" fmla="*/ 490536 w 2238374"/>
              <a:gd name="connsiteY3" fmla="*/ 1028540 h 1034616"/>
              <a:gd name="connsiteX4" fmla="*/ 988218 w 2238374"/>
              <a:gd name="connsiteY4" fmla="*/ 21271 h 1034616"/>
              <a:gd name="connsiteX5" fmla="*/ 1895474 w 2238374"/>
              <a:gd name="connsiteY5" fmla="*/ 347503 h 1034616"/>
              <a:gd name="connsiteX6" fmla="*/ 2238374 w 2238374"/>
              <a:gd name="connsiteY6" fmla="*/ 411796 h 1034616"/>
              <a:gd name="connsiteX0" fmla="*/ 0 w 2278855"/>
              <a:gd name="connsiteY0" fmla="*/ 347500 h 1034616"/>
              <a:gd name="connsiteX1" fmla="*/ 188116 w 2278855"/>
              <a:gd name="connsiteY1" fmla="*/ 347502 h 1034616"/>
              <a:gd name="connsiteX2" fmla="*/ 290512 w 2278855"/>
              <a:gd name="connsiteY2" fmla="*/ 437990 h 1034616"/>
              <a:gd name="connsiteX3" fmla="*/ 531017 w 2278855"/>
              <a:gd name="connsiteY3" fmla="*/ 1028540 h 1034616"/>
              <a:gd name="connsiteX4" fmla="*/ 1028699 w 2278855"/>
              <a:gd name="connsiteY4" fmla="*/ 21271 h 1034616"/>
              <a:gd name="connsiteX5" fmla="*/ 1935955 w 2278855"/>
              <a:gd name="connsiteY5" fmla="*/ 347503 h 1034616"/>
              <a:gd name="connsiteX6" fmla="*/ 2278855 w 2278855"/>
              <a:gd name="connsiteY6" fmla="*/ 411796 h 1034616"/>
              <a:gd name="connsiteX0" fmla="*/ 0 w 2278855"/>
              <a:gd name="connsiteY0" fmla="*/ 347500 h 1034616"/>
              <a:gd name="connsiteX1" fmla="*/ 188116 w 2278855"/>
              <a:gd name="connsiteY1" fmla="*/ 347502 h 1034616"/>
              <a:gd name="connsiteX2" fmla="*/ 290512 w 2278855"/>
              <a:gd name="connsiteY2" fmla="*/ 437990 h 1034616"/>
              <a:gd name="connsiteX3" fmla="*/ 531017 w 2278855"/>
              <a:gd name="connsiteY3" fmla="*/ 1028540 h 1034616"/>
              <a:gd name="connsiteX4" fmla="*/ 1028699 w 2278855"/>
              <a:gd name="connsiteY4" fmla="*/ 21271 h 1034616"/>
              <a:gd name="connsiteX5" fmla="*/ 1573915 w 2278855"/>
              <a:gd name="connsiteY5" fmla="*/ 347502 h 1034616"/>
              <a:gd name="connsiteX6" fmla="*/ 2278855 w 2278855"/>
              <a:gd name="connsiteY6" fmla="*/ 411796 h 1034616"/>
              <a:gd name="connsiteX0" fmla="*/ 0 w 2037497"/>
              <a:gd name="connsiteY0" fmla="*/ 347500 h 1034616"/>
              <a:gd name="connsiteX1" fmla="*/ 188116 w 2037497"/>
              <a:gd name="connsiteY1" fmla="*/ 347502 h 1034616"/>
              <a:gd name="connsiteX2" fmla="*/ 290512 w 2037497"/>
              <a:gd name="connsiteY2" fmla="*/ 437990 h 1034616"/>
              <a:gd name="connsiteX3" fmla="*/ 531017 w 2037497"/>
              <a:gd name="connsiteY3" fmla="*/ 1028540 h 1034616"/>
              <a:gd name="connsiteX4" fmla="*/ 1028699 w 2037497"/>
              <a:gd name="connsiteY4" fmla="*/ 21271 h 1034616"/>
              <a:gd name="connsiteX5" fmla="*/ 1573915 w 2037497"/>
              <a:gd name="connsiteY5" fmla="*/ 347502 h 1034616"/>
              <a:gd name="connsiteX6" fmla="*/ 2037497 w 2037497"/>
              <a:gd name="connsiteY6" fmla="*/ 411797 h 1034616"/>
              <a:gd name="connsiteX0" fmla="*/ 0 w 2541995"/>
              <a:gd name="connsiteY0" fmla="*/ 318911 h 1034616"/>
              <a:gd name="connsiteX1" fmla="*/ 692614 w 2541995"/>
              <a:gd name="connsiteY1" fmla="*/ 347502 h 1034616"/>
              <a:gd name="connsiteX2" fmla="*/ 795010 w 2541995"/>
              <a:gd name="connsiteY2" fmla="*/ 437990 h 1034616"/>
              <a:gd name="connsiteX3" fmla="*/ 1035515 w 2541995"/>
              <a:gd name="connsiteY3" fmla="*/ 1028540 h 1034616"/>
              <a:gd name="connsiteX4" fmla="*/ 1533197 w 2541995"/>
              <a:gd name="connsiteY4" fmla="*/ 21271 h 1034616"/>
              <a:gd name="connsiteX5" fmla="*/ 2078413 w 2541995"/>
              <a:gd name="connsiteY5" fmla="*/ 347502 h 1034616"/>
              <a:gd name="connsiteX6" fmla="*/ 2541995 w 2541995"/>
              <a:gd name="connsiteY6" fmla="*/ 411797 h 1034616"/>
              <a:gd name="connsiteX0" fmla="*/ 0 w 2541995"/>
              <a:gd name="connsiteY0" fmla="*/ 318911 h 1034628"/>
              <a:gd name="connsiteX1" fmla="*/ 480199 w 2541995"/>
              <a:gd name="connsiteY1" fmla="*/ 340356 h 1034628"/>
              <a:gd name="connsiteX2" fmla="*/ 795010 w 2541995"/>
              <a:gd name="connsiteY2" fmla="*/ 437990 h 1034628"/>
              <a:gd name="connsiteX3" fmla="*/ 1035515 w 2541995"/>
              <a:gd name="connsiteY3" fmla="*/ 1028540 h 1034628"/>
              <a:gd name="connsiteX4" fmla="*/ 1533197 w 2541995"/>
              <a:gd name="connsiteY4" fmla="*/ 21271 h 1034628"/>
              <a:gd name="connsiteX5" fmla="*/ 2078413 w 2541995"/>
              <a:gd name="connsiteY5" fmla="*/ 347502 h 1034628"/>
              <a:gd name="connsiteX6" fmla="*/ 2541995 w 2541995"/>
              <a:gd name="connsiteY6" fmla="*/ 411797 h 1034628"/>
              <a:gd name="connsiteX0" fmla="*/ 0 w 2541995"/>
              <a:gd name="connsiteY0" fmla="*/ 318911 h 1034663"/>
              <a:gd name="connsiteX1" fmla="*/ 795010 w 2541995"/>
              <a:gd name="connsiteY1" fmla="*/ 437990 h 1034663"/>
              <a:gd name="connsiteX2" fmla="*/ 1035515 w 2541995"/>
              <a:gd name="connsiteY2" fmla="*/ 1028540 h 1034663"/>
              <a:gd name="connsiteX3" fmla="*/ 1533197 w 2541995"/>
              <a:gd name="connsiteY3" fmla="*/ 21271 h 1034663"/>
              <a:gd name="connsiteX4" fmla="*/ 2078413 w 2541995"/>
              <a:gd name="connsiteY4" fmla="*/ 347502 h 1034663"/>
              <a:gd name="connsiteX5" fmla="*/ 2541995 w 2541995"/>
              <a:gd name="connsiteY5" fmla="*/ 411797 h 1034663"/>
              <a:gd name="connsiteX0" fmla="*/ 0 w 2541995"/>
              <a:gd name="connsiteY0" fmla="*/ 318911 h 1034665"/>
              <a:gd name="connsiteX1" fmla="*/ 795010 w 2541995"/>
              <a:gd name="connsiteY1" fmla="*/ 437990 h 1034665"/>
              <a:gd name="connsiteX2" fmla="*/ 1141721 w 2541995"/>
              <a:gd name="connsiteY2" fmla="*/ 1028540 h 1034665"/>
              <a:gd name="connsiteX3" fmla="*/ 1533197 w 2541995"/>
              <a:gd name="connsiteY3" fmla="*/ 21271 h 1034665"/>
              <a:gd name="connsiteX4" fmla="*/ 2078413 w 2541995"/>
              <a:gd name="connsiteY4" fmla="*/ 347502 h 1034665"/>
              <a:gd name="connsiteX5" fmla="*/ 2541995 w 2541995"/>
              <a:gd name="connsiteY5" fmla="*/ 411797 h 1034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41995" h="1034665">
                <a:moveTo>
                  <a:pt x="0" y="318911"/>
                </a:moveTo>
                <a:cubicBezTo>
                  <a:pt x="165627" y="343719"/>
                  <a:pt x="604723" y="319719"/>
                  <a:pt x="795010" y="437990"/>
                </a:cubicBezTo>
                <a:cubicBezTo>
                  <a:pt x="985297" y="556261"/>
                  <a:pt x="1018690" y="1097993"/>
                  <a:pt x="1141721" y="1028540"/>
                </a:cubicBezTo>
                <a:cubicBezTo>
                  <a:pt x="1264752" y="959087"/>
                  <a:pt x="1377082" y="134777"/>
                  <a:pt x="1533197" y="21271"/>
                </a:cubicBezTo>
                <a:cubicBezTo>
                  <a:pt x="1689312" y="-92235"/>
                  <a:pt x="1870054" y="282414"/>
                  <a:pt x="2078413" y="347502"/>
                </a:cubicBezTo>
                <a:cubicBezTo>
                  <a:pt x="2286772" y="412590"/>
                  <a:pt x="2474724" y="412194"/>
                  <a:pt x="2541995" y="411797"/>
                </a:cubicBezTo>
              </a:path>
            </a:pathLst>
          </a:custGeom>
          <a:noFill/>
          <a:ln w="50800" cmpd="sng">
            <a:solidFill>
              <a:srgbClr val="0070C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9" name="Freeform 148">
            <a:extLst>
              <a:ext uri="{FF2B5EF4-FFF2-40B4-BE49-F238E27FC236}">
                <a16:creationId xmlns:a16="http://schemas.microsoft.com/office/drawing/2014/main" id="{0B171960-FE14-5160-0E25-01DFD8B59240}"/>
              </a:ext>
            </a:extLst>
          </p:cNvPr>
          <p:cNvSpPr/>
          <p:nvPr/>
        </p:nvSpPr>
        <p:spPr>
          <a:xfrm>
            <a:off x="8711156" y="6348221"/>
            <a:ext cx="521360" cy="302178"/>
          </a:xfrm>
          <a:custGeom>
            <a:avLst/>
            <a:gdLst>
              <a:gd name="connsiteX0" fmla="*/ 0 w 1543050"/>
              <a:gd name="connsiteY0" fmla="*/ 674370 h 1383030"/>
              <a:gd name="connsiteX1" fmla="*/ 445770 w 1543050"/>
              <a:gd name="connsiteY1" fmla="*/ 697230 h 1383030"/>
              <a:gd name="connsiteX2" fmla="*/ 445770 w 1543050"/>
              <a:gd name="connsiteY2" fmla="*/ 1383030 h 1383030"/>
              <a:gd name="connsiteX3" fmla="*/ 811530 w 1543050"/>
              <a:gd name="connsiteY3" fmla="*/ 1383030 h 1383030"/>
              <a:gd name="connsiteX4" fmla="*/ 834390 w 1543050"/>
              <a:gd name="connsiteY4" fmla="*/ 0 h 1383030"/>
              <a:gd name="connsiteX5" fmla="*/ 1200150 w 1543050"/>
              <a:gd name="connsiteY5" fmla="*/ 0 h 1383030"/>
              <a:gd name="connsiteX6" fmla="*/ 1200150 w 1543050"/>
              <a:gd name="connsiteY6" fmla="*/ 708660 h 1383030"/>
              <a:gd name="connsiteX7" fmla="*/ 1543050 w 1543050"/>
              <a:gd name="connsiteY7" fmla="*/ 720090 h 1383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3050" h="1383030">
                <a:moveTo>
                  <a:pt x="0" y="674370"/>
                </a:moveTo>
                <a:lnTo>
                  <a:pt x="445770" y="697230"/>
                </a:lnTo>
                <a:lnTo>
                  <a:pt x="445770" y="1383030"/>
                </a:lnTo>
                <a:lnTo>
                  <a:pt x="811530" y="1383030"/>
                </a:lnTo>
                <a:lnTo>
                  <a:pt x="834390" y="0"/>
                </a:lnTo>
                <a:lnTo>
                  <a:pt x="1200150" y="0"/>
                </a:lnTo>
                <a:lnTo>
                  <a:pt x="1200150" y="708660"/>
                </a:lnTo>
                <a:lnTo>
                  <a:pt x="1543050" y="720090"/>
                </a:lnTo>
              </a:path>
            </a:pathLst>
          </a:custGeom>
          <a:noFill/>
          <a:ln w="50800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highlight>
                <a:srgbClr val="FFFF00"/>
              </a:highlight>
            </a:endParaRPr>
          </a:p>
        </p:txBody>
      </p:sp>
      <p:cxnSp>
        <p:nvCxnSpPr>
          <p:cNvPr id="150" name="Straight Arrow Connector 149">
            <a:extLst>
              <a:ext uri="{FF2B5EF4-FFF2-40B4-BE49-F238E27FC236}">
                <a16:creationId xmlns:a16="http://schemas.microsoft.com/office/drawing/2014/main" id="{1C6EE31D-7CAE-8A46-C39C-F67886FCEC1E}"/>
              </a:ext>
            </a:extLst>
          </p:cNvPr>
          <p:cNvCxnSpPr>
            <a:cxnSpLocks/>
          </p:cNvCxnSpPr>
          <p:nvPr/>
        </p:nvCxnSpPr>
        <p:spPr>
          <a:xfrm flipV="1">
            <a:off x="6349405" y="6736242"/>
            <a:ext cx="1103525" cy="14893"/>
          </a:xfrm>
          <a:prstGeom prst="straightConnector1">
            <a:avLst/>
          </a:prstGeom>
          <a:ln w="63500" cmpd="sng">
            <a:solidFill>
              <a:srgbClr val="0070C0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1" name="Straight Arrow Connector 150">
            <a:extLst>
              <a:ext uri="{FF2B5EF4-FFF2-40B4-BE49-F238E27FC236}">
                <a16:creationId xmlns:a16="http://schemas.microsoft.com/office/drawing/2014/main" id="{1BA24F78-785A-4506-265D-36B65F2CAC67}"/>
              </a:ext>
            </a:extLst>
          </p:cNvPr>
          <p:cNvCxnSpPr>
            <a:cxnSpLocks/>
          </p:cNvCxnSpPr>
          <p:nvPr/>
        </p:nvCxnSpPr>
        <p:spPr>
          <a:xfrm>
            <a:off x="8654390" y="6768636"/>
            <a:ext cx="885081" cy="5861"/>
          </a:xfrm>
          <a:prstGeom prst="straightConnector1">
            <a:avLst/>
          </a:prstGeom>
          <a:ln w="63500" cmpd="sng">
            <a:solidFill>
              <a:schemeClr val="accent2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2" name="Straight Arrow Connector 151">
            <a:extLst>
              <a:ext uri="{FF2B5EF4-FFF2-40B4-BE49-F238E27FC236}">
                <a16:creationId xmlns:a16="http://schemas.microsoft.com/office/drawing/2014/main" id="{AC027642-BC15-C2D4-5001-74F83C8BE206}"/>
              </a:ext>
            </a:extLst>
          </p:cNvPr>
          <p:cNvCxnSpPr>
            <a:cxnSpLocks/>
          </p:cNvCxnSpPr>
          <p:nvPr/>
        </p:nvCxnSpPr>
        <p:spPr>
          <a:xfrm>
            <a:off x="10609851" y="6847490"/>
            <a:ext cx="1172323" cy="6356"/>
          </a:xfrm>
          <a:prstGeom prst="straightConnector1">
            <a:avLst/>
          </a:prstGeom>
          <a:ln w="63500" cmpd="sng">
            <a:solidFill>
              <a:srgbClr val="002060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3" name="Rectangle 152">
            <a:extLst>
              <a:ext uri="{FF2B5EF4-FFF2-40B4-BE49-F238E27FC236}">
                <a16:creationId xmlns:a16="http://schemas.microsoft.com/office/drawing/2014/main" id="{C205F7FC-9561-09FB-6124-CC777AF376D6}"/>
              </a:ext>
            </a:extLst>
          </p:cNvPr>
          <p:cNvSpPr/>
          <p:nvPr/>
        </p:nvSpPr>
        <p:spPr>
          <a:xfrm>
            <a:off x="3040555" y="5139357"/>
            <a:ext cx="1255647" cy="830029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Decoding the Message</a:t>
            </a:r>
          </a:p>
        </p:txBody>
      </p:sp>
      <p:cxnSp>
        <p:nvCxnSpPr>
          <p:cNvPr id="154" name="Straight Arrow Connector 153">
            <a:extLst>
              <a:ext uri="{FF2B5EF4-FFF2-40B4-BE49-F238E27FC236}">
                <a16:creationId xmlns:a16="http://schemas.microsoft.com/office/drawing/2014/main" id="{D4E7B122-1362-0C3F-CD0F-3A6DE9EFC90B}"/>
              </a:ext>
            </a:extLst>
          </p:cNvPr>
          <p:cNvCxnSpPr>
            <a:cxnSpLocks/>
          </p:cNvCxnSpPr>
          <p:nvPr/>
        </p:nvCxnSpPr>
        <p:spPr>
          <a:xfrm flipH="1">
            <a:off x="4296202" y="5812557"/>
            <a:ext cx="1385939" cy="0"/>
          </a:xfrm>
          <a:prstGeom prst="straightConnector1">
            <a:avLst/>
          </a:prstGeom>
          <a:ln w="63500" cmpd="sng">
            <a:solidFill>
              <a:srgbClr val="002060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5" name="Straight Arrow Connector 154">
            <a:extLst>
              <a:ext uri="{FF2B5EF4-FFF2-40B4-BE49-F238E27FC236}">
                <a16:creationId xmlns:a16="http://schemas.microsoft.com/office/drawing/2014/main" id="{30834E56-0510-DD4B-8858-BEE25AD5A63F}"/>
              </a:ext>
            </a:extLst>
          </p:cNvPr>
          <p:cNvCxnSpPr>
            <a:cxnSpLocks/>
          </p:cNvCxnSpPr>
          <p:nvPr/>
        </p:nvCxnSpPr>
        <p:spPr>
          <a:xfrm flipH="1">
            <a:off x="8654390" y="5792327"/>
            <a:ext cx="1077412" cy="0"/>
          </a:xfrm>
          <a:prstGeom prst="straightConnector1">
            <a:avLst/>
          </a:prstGeom>
          <a:ln w="63500" cmpd="sng">
            <a:solidFill>
              <a:srgbClr val="0070C0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56" name="Group 155">
            <a:extLst>
              <a:ext uri="{FF2B5EF4-FFF2-40B4-BE49-F238E27FC236}">
                <a16:creationId xmlns:a16="http://schemas.microsoft.com/office/drawing/2014/main" id="{C3C0FB39-07C2-3B88-F8EA-FA0F0A70F701}"/>
              </a:ext>
            </a:extLst>
          </p:cNvPr>
          <p:cNvGrpSpPr/>
          <p:nvPr/>
        </p:nvGrpSpPr>
        <p:grpSpPr>
          <a:xfrm>
            <a:off x="9545928" y="5656847"/>
            <a:ext cx="1369220" cy="1281905"/>
            <a:chOff x="9445355" y="2282112"/>
            <a:chExt cx="1369220" cy="1281905"/>
          </a:xfrm>
        </p:grpSpPr>
        <p:sp>
          <p:nvSpPr>
            <p:cNvPr id="157" name="Rectangle 156">
              <a:extLst>
                <a:ext uri="{FF2B5EF4-FFF2-40B4-BE49-F238E27FC236}">
                  <a16:creationId xmlns:a16="http://schemas.microsoft.com/office/drawing/2014/main" id="{687863F9-BA72-DF4A-4DB1-DBD2784722A5}"/>
                </a:ext>
              </a:extLst>
            </p:cNvPr>
            <p:cNvSpPr/>
            <p:nvPr/>
          </p:nvSpPr>
          <p:spPr>
            <a:xfrm>
              <a:off x="9445355" y="2282112"/>
              <a:ext cx="1369220" cy="128190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58" name="Group 157">
              <a:extLst>
                <a:ext uri="{FF2B5EF4-FFF2-40B4-BE49-F238E27FC236}">
                  <a16:creationId xmlns:a16="http://schemas.microsoft.com/office/drawing/2014/main" id="{281C7803-0CA4-375C-5B0B-51BB7285DA10}"/>
                </a:ext>
              </a:extLst>
            </p:cNvPr>
            <p:cNvGrpSpPr/>
            <p:nvPr/>
          </p:nvGrpSpPr>
          <p:grpSpPr>
            <a:xfrm>
              <a:off x="9502902" y="2372201"/>
              <a:ext cx="1256904" cy="1093433"/>
              <a:chOff x="6370240" y="4762103"/>
              <a:chExt cx="1000918" cy="870740"/>
            </a:xfrm>
          </p:grpSpPr>
          <p:grpSp>
            <p:nvGrpSpPr>
              <p:cNvPr id="163" name="Group 162">
                <a:extLst>
                  <a:ext uri="{FF2B5EF4-FFF2-40B4-BE49-F238E27FC236}">
                    <a16:creationId xmlns:a16="http://schemas.microsoft.com/office/drawing/2014/main" id="{A491B184-637D-487F-07B6-72F0EF8349B0}"/>
                  </a:ext>
                </a:extLst>
              </p:cNvPr>
              <p:cNvGrpSpPr/>
              <p:nvPr/>
            </p:nvGrpSpPr>
            <p:grpSpPr>
              <a:xfrm>
                <a:off x="6370240" y="4762103"/>
                <a:ext cx="127000" cy="870740"/>
                <a:chOff x="6370240" y="4746625"/>
                <a:chExt cx="127000" cy="870740"/>
              </a:xfrm>
            </p:grpSpPr>
            <p:sp>
              <p:nvSpPr>
                <p:cNvPr id="188" name="Oval 187">
                  <a:extLst>
                    <a:ext uri="{FF2B5EF4-FFF2-40B4-BE49-F238E27FC236}">
                      <a16:creationId xmlns:a16="http://schemas.microsoft.com/office/drawing/2014/main" id="{08C311F6-BB9E-D1D5-0483-A03F6FDFB278}"/>
                    </a:ext>
                  </a:extLst>
                </p:cNvPr>
                <p:cNvSpPr/>
                <p:nvPr/>
              </p:nvSpPr>
              <p:spPr>
                <a:xfrm>
                  <a:off x="6370240" y="4746625"/>
                  <a:ext cx="127000" cy="1270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9" name="Oval 188">
                  <a:extLst>
                    <a:ext uri="{FF2B5EF4-FFF2-40B4-BE49-F238E27FC236}">
                      <a16:creationId xmlns:a16="http://schemas.microsoft.com/office/drawing/2014/main" id="{003656C8-1708-9235-CF6A-7D5310A503FD}"/>
                    </a:ext>
                  </a:extLst>
                </p:cNvPr>
                <p:cNvSpPr/>
                <p:nvPr/>
              </p:nvSpPr>
              <p:spPr>
                <a:xfrm>
                  <a:off x="6370240" y="4932560"/>
                  <a:ext cx="127000" cy="1270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0" name="Oval 189">
                  <a:extLst>
                    <a:ext uri="{FF2B5EF4-FFF2-40B4-BE49-F238E27FC236}">
                      <a16:creationId xmlns:a16="http://schemas.microsoft.com/office/drawing/2014/main" id="{E09961A7-6335-2D09-85D6-E89D6E7CE5A1}"/>
                    </a:ext>
                  </a:extLst>
                </p:cNvPr>
                <p:cNvSpPr/>
                <p:nvPr/>
              </p:nvSpPr>
              <p:spPr>
                <a:xfrm>
                  <a:off x="6370240" y="5118495"/>
                  <a:ext cx="127000" cy="1270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1" name="Oval 190">
                  <a:extLst>
                    <a:ext uri="{FF2B5EF4-FFF2-40B4-BE49-F238E27FC236}">
                      <a16:creationId xmlns:a16="http://schemas.microsoft.com/office/drawing/2014/main" id="{463C1474-231C-B378-8426-E4AA4009C7C5}"/>
                    </a:ext>
                  </a:extLst>
                </p:cNvPr>
                <p:cNvSpPr/>
                <p:nvPr/>
              </p:nvSpPr>
              <p:spPr>
                <a:xfrm>
                  <a:off x="6370240" y="5304430"/>
                  <a:ext cx="127000" cy="1270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2" name="Oval 191">
                  <a:extLst>
                    <a:ext uri="{FF2B5EF4-FFF2-40B4-BE49-F238E27FC236}">
                      <a16:creationId xmlns:a16="http://schemas.microsoft.com/office/drawing/2014/main" id="{791ED2FB-5310-149D-6A06-32926F7EE46D}"/>
                    </a:ext>
                  </a:extLst>
                </p:cNvPr>
                <p:cNvSpPr/>
                <p:nvPr/>
              </p:nvSpPr>
              <p:spPr>
                <a:xfrm>
                  <a:off x="6370240" y="5490365"/>
                  <a:ext cx="127000" cy="1270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64" name="Group 163">
                <a:extLst>
                  <a:ext uri="{FF2B5EF4-FFF2-40B4-BE49-F238E27FC236}">
                    <a16:creationId xmlns:a16="http://schemas.microsoft.com/office/drawing/2014/main" id="{8A0DB5EF-0495-EF3F-67CE-8B943D1AE513}"/>
                  </a:ext>
                </a:extLst>
              </p:cNvPr>
              <p:cNvGrpSpPr/>
              <p:nvPr/>
            </p:nvGrpSpPr>
            <p:grpSpPr>
              <a:xfrm>
                <a:off x="6588720" y="4762103"/>
                <a:ext cx="127000" cy="870740"/>
                <a:chOff x="6370240" y="4746625"/>
                <a:chExt cx="127000" cy="870740"/>
              </a:xfrm>
            </p:grpSpPr>
            <p:sp>
              <p:nvSpPr>
                <p:cNvPr id="183" name="Oval 182">
                  <a:extLst>
                    <a:ext uri="{FF2B5EF4-FFF2-40B4-BE49-F238E27FC236}">
                      <a16:creationId xmlns:a16="http://schemas.microsoft.com/office/drawing/2014/main" id="{F5CB17B4-48B5-04D5-391E-3EEFDB077D57}"/>
                    </a:ext>
                  </a:extLst>
                </p:cNvPr>
                <p:cNvSpPr/>
                <p:nvPr/>
              </p:nvSpPr>
              <p:spPr>
                <a:xfrm>
                  <a:off x="6370240" y="4746625"/>
                  <a:ext cx="127000" cy="1270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4" name="Oval 183">
                  <a:extLst>
                    <a:ext uri="{FF2B5EF4-FFF2-40B4-BE49-F238E27FC236}">
                      <a16:creationId xmlns:a16="http://schemas.microsoft.com/office/drawing/2014/main" id="{5A7074D7-E98E-9DF6-1AB5-74478EB4F13B}"/>
                    </a:ext>
                  </a:extLst>
                </p:cNvPr>
                <p:cNvSpPr/>
                <p:nvPr/>
              </p:nvSpPr>
              <p:spPr>
                <a:xfrm>
                  <a:off x="6370240" y="4932560"/>
                  <a:ext cx="127000" cy="1270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5" name="Oval 184">
                  <a:extLst>
                    <a:ext uri="{FF2B5EF4-FFF2-40B4-BE49-F238E27FC236}">
                      <a16:creationId xmlns:a16="http://schemas.microsoft.com/office/drawing/2014/main" id="{45327D0A-C1B3-571A-7BE3-497120C24840}"/>
                    </a:ext>
                  </a:extLst>
                </p:cNvPr>
                <p:cNvSpPr/>
                <p:nvPr/>
              </p:nvSpPr>
              <p:spPr>
                <a:xfrm>
                  <a:off x="6370240" y="5118495"/>
                  <a:ext cx="127000" cy="1270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6" name="Oval 185">
                  <a:extLst>
                    <a:ext uri="{FF2B5EF4-FFF2-40B4-BE49-F238E27FC236}">
                      <a16:creationId xmlns:a16="http://schemas.microsoft.com/office/drawing/2014/main" id="{806FA9AE-5D92-67A5-3459-9C70FD7EBE6E}"/>
                    </a:ext>
                  </a:extLst>
                </p:cNvPr>
                <p:cNvSpPr/>
                <p:nvPr/>
              </p:nvSpPr>
              <p:spPr>
                <a:xfrm>
                  <a:off x="6370240" y="5304430"/>
                  <a:ext cx="127000" cy="1270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7" name="Oval 186">
                  <a:extLst>
                    <a:ext uri="{FF2B5EF4-FFF2-40B4-BE49-F238E27FC236}">
                      <a16:creationId xmlns:a16="http://schemas.microsoft.com/office/drawing/2014/main" id="{BA3DECBA-7171-9995-7E26-1A02E6C5C389}"/>
                    </a:ext>
                  </a:extLst>
                </p:cNvPr>
                <p:cNvSpPr/>
                <p:nvPr/>
              </p:nvSpPr>
              <p:spPr>
                <a:xfrm>
                  <a:off x="6370240" y="5490365"/>
                  <a:ext cx="127000" cy="1270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65" name="Group 164">
                <a:extLst>
                  <a:ext uri="{FF2B5EF4-FFF2-40B4-BE49-F238E27FC236}">
                    <a16:creationId xmlns:a16="http://schemas.microsoft.com/office/drawing/2014/main" id="{C61831E4-EAE1-53EA-678A-26F86CC0763B}"/>
                  </a:ext>
                </a:extLst>
              </p:cNvPr>
              <p:cNvGrpSpPr/>
              <p:nvPr/>
            </p:nvGrpSpPr>
            <p:grpSpPr>
              <a:xfrm>
                <a:off x="6807199" y="4762103"/>
                <a:ext cx="127000" cy="870740"/>
                <a:chOff x="6370240" y="4746625"/>
                <a:chExt cx="127000" cy="870740"/>
              </a:xfrm>
            </p:grpSpPr>
            <p:sp>
              <p:nvSpPr>
                <p:cNvPr id="178" name="Oval 177">
                  <a:extLst>
                    <a:ext uri="{FF2B5EF4-FFF2-40B4-BE49-F238E27FC236}">
                      <a16:creationId xmlns:a16="http://schemas.microsoft.com/office/drawing/2014/main" id="{1C73C925-2C9C-F848-916F-94205CFC8347}"/>
                    </a:ext>
                  </a:extLst>
                </p:cNvPr>
                <p:cNvSpPr/>
                <p:nvPr/>
              </p:nvSpPr>
              <p:spPr>
                <a:xfrm>
                  <a:off x="6370240" y="4746625"/>
                  <a:ext cx="127000" cy="1270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9" name="Oval 178">
                  <a:extLst>
                    <a:ext uri="{FF2B5EF4-FFF2-40B4-BE49-F238E27FC236}">
                      <a16:creationId xmlns:a16="http://schemas.microsoft.com/office/drawing/2014/main" id="{6435AD02-03E0-677E-E0D9-0499FBF0E8BF}"/>
                    </a:ext>
                  </a:extLst>
                </p:cNvPr>
                <p:cNvSpPr/>
                <p:nvPr/>
              </p:nvSpPr>
              <p:spPr>
                <a:xfrm>
                  <a:off x="6370240" y="4932560"/>
                  <a:ext cx="127000" cy="1270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0" name="Oval 179">
                  <a:extLst>
                    <a:ext uri="{FF2B5EF4-FFF2-40B4-BE49-F238E27FC236}">
                      <a16:creationId xmlns:a16="http://schemas.microsoft.com/office/drawing/2014/main" id="{762C971B-B99A-51C9-E3BC-278D155D7E19}"/>
                    </a:ext>
                  </a:extLst>
                </p:cNvPr>
                <p:cNvSpPr/>
                <p:nvPr/>
              </p:nvSpPr>
              <p:spPr>
                <a:xfrm>
                  <a:off x="6370240" y="5118495"/>
                  <a:ext cx="127000" cy="1270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1" name="Oval 180">
                  <a:extLst>
                    <a:ext uri="{FF2B5EF4-FFF2-40B4-BE49-F238E27FC236}">
                      <a16:creationId xmlns:a16="http://schemas.microsoft.com/office/drawing/2014/main" id="{0EFC7D26-BE21-CC69-29BA-828D6E1A8B7F}"/>
                    </a:ext>
                  </a:extLst>
                </p:cNvPr>
                <p:cNvSpPr/>
                <p:nvPr/>
              </p:nvSpPr>
              <p:spPr>
                <a:xfrm>
                  <a:off x="6370240" y="5304430"/>
                  <a:ext cx="127000" cy="1270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2" name="Oval 181">
                  <a:extLst>
                    <a:ext uri="{FF2B5EF4-FFF2-40B4-BE49-F238E27FC236}">
                      <a16:creationId xmlns:a16="http://schemas.microsoft.com/office/drawing/2014/main" id="{4B33A015-1EDA-0F92-D869-7571EA909EBB}"/>
                    </a:ext>
                  </a:extLst>
                </p:cNvPr>
                <p:cNvSpPr/>
                <p:nvPr/>
              </p:nvSpPr>
              <p:spPr>
                <a:xfrm>
                  <a:off x="6370240" y="5490365"/>
                  <a:ext cx="127000" cy="1270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66" name="Group 165">
                <a:extLst>
                  <a:ext uri="{FF2B5EF4-FFF2-40B4-BE49-F238E27FC236}">
                    <a16:creationId xmlns:a16="http://schemas.microsoft.com/office/drawing/2014/main" id="{1F9D042C-DA4A-6B7B-1113-E38FBE9EABA7}"/>
                  </a:ext>
                </a:extLst>
              </p:cNvPr>
              <p:cNvGrpSpPr/>
              <p:nvPr/>
            </p:nvGrpSpPr>
            <p:grpSpPr>
              <a:xfrm>
                <a:off x="7025679" y="4762103"/>
                <a:ext cx="127000" cy="870740"/>
                <a:chOff x="6370240" y="4746625"/>
                <a:chExt cx="127000" cy="870740"/>
              </a:xfrm>
            </p:grpSpPr>
            <p:sp>
              <p:nvSpPr>
                <p:cNvPr id="173" name="Oval 172">
                  <a:extLst>
                    <a:ext uri="{FF2B5EF4-FFF2-40B4-BE49-F238E27FC236}">
                      <a16:creationId xmlns:a16="http://schemas.microsoft.com/office/drawing/2014/main" id="{BFF92B54-B21B-781E-59E7-A40BEF2522B8}"/>
                    </a:ext>
                  </a:extLst>
                </p:cNvPr>
                <p:cNvSpPr/>
                <p:nvPr/>
              </p:nvSpPr>
              <p:spPr>
                <a:xfrm>
                  <a:off x="6370240" y="4746625"/>
                  <a:ext cx="127000" cy="1270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4" name="Oval 173">
                  <a:extLst>
                    <a:ext uri="{FF2B5EF4-FFF2-40B4-BE49-F238E27FC236}">
                      <a16:creationId xmlns:a16="http://schemas.microsoft.com/office/drawing/2014/main" id="{9DA3FD11-C1DB-98E3-12AD-2D50D26D2508}"/>
                    </a:ext>
                  </a:extLst>
                </p:cNvPr>
                <p:cNvSpPr/>
                <p:nvPr/>
              </p:nvSpPr>
              <p:spPr>
                <a:xfrm>
                  <a:off x="6370240" y="5118495"/>
                  <a:ext cx="127000" cy="1270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5" name="Oval 174">
                  <a:extLst>
                    <a:ext uri="{FF2B5EF4-FFF2-40B4-BE49-F238E27FC236}">
                      <a16:creationId xmlns:a16="http://schemas.microsoft.com/office/drawing/2014/main" id="{A7CE453C-F326-B81E-ADEE-0F17FF6F83D5}"/>
                    </a:ext>
                  </a:extLst>
                </p:cNvPr>
                <p:cNvSpPr/>
                <p:nvPr/>
              </p:nvSpPr>
              <p:spPr>
                <a:xfrm>
                  <a:off x="6370240" y="5304430"/>
                  <a:ext cx="127000" cy="1270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6" name="Oval 175">
                  <a:extLst>
                    <a:ext uri="{FF2B5EF4-FFF2-40B4-BE49-F238E27FC236}">
                      <a16:creationId xmlns:a16="http://schemas.microsoft.com/office/drawing/2014/main" id="{3125F9C9-5D7E-6588-5454-7C901651CCF6}"/>
                    </a:ext>
                  </a:extLst>
                </p:cNvPr>
                <p:cNvSpPr/>
                <p:nvPr/>
              </p:nvSpPr>
              <p:spPr>
                <a:xfrm>
                  <a:off x="6370240" y="5490365"/>
                  <a:ext cx="127000" cy="1270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7" name="Oval 176">
                  <a:extLst>
                    <a:ext uri="{FF2B5EF4-FFF2-40B4-BE49-F238E27FC236}">
                      <a16:creationId xmlns:a16="http://schemas.microsoft.com/office/drawing/2014/main" id="{0696AAD9-310C-2AEA-A111-664DF75D8819}"/>
                    </a:ext>
                  </a:extLst>
                </p:cNvPr>
                <p:cNvSpPr/>
                <p:nvPr/>
              </p:nvSpPr>
              <p:spPr>
                <a:xfrm>
                  <a:off x="6370240" y="4932560"/>
                  <a:ext cx="127000" cy="1270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67" name="Group 166">
                <a:extLst>
                  <a:ext uri="{FF2B5EF4-FFF2-40B4-BE49-F238E27FC236}">
                    <a16:creationId xmlns:a16="http://schemas.microsoft.com/office/drawing/2014/main" id="{67173E4C-DAEA-AC4C-8C36-C6DFD1DC4E9E}"/>
                  </a:ext>
                </a:extLst>
              </p:cNvPr>
              <p:cNvGrpSpPr/>
              <p:nvPr/>
            </p:nvGrpSpPr>
            <p:grpSpPr>
              <a:xfrm>
                <a:off x="7244158" y="4762103"/>
                <a:ext cx="127000" cy="870740"/>
                <a:chOff x="6370240" y="4746625"/>
                <a:chExt cx="127000" cy="870740"/>
              </a:xfrm>
            </p:grpSpPr>
            <p:sp>
              <p:nvSpPr>
                <p:cNvPr id="168" name="Oval 167">
                  <a:extLst>
                    <a:ext uri="{FF2B5EF4-FFF2-40B4-BE49-F238E27FC236}">
                      <a16:creationId xmlns:a16="http://schemas.microsoft.com/office/drawing/2014/main" id="{2F9AAC16-6452-D411-F5F6-824B011377E6}"/>
                    </a:ext>
                  </a:extLst>
                </p:cNvPr>
                <p:cNvSpPr/>
                <p:nvPr/>
              </p:nvSpPr>
              <p:spPr>
                <a:xfrm>
                  <a:off x="6370240" y="4746625"/>
                  <a:ext cx="127000" cy="1270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9" name="Oval 168">
                  <a:extLst>
                    <a:ext uri="{FF2B5EF4-FFF2-40B4-BE49-F238E27FC236}">
                      <a16:creationId xmlns:a16="http://schemas.microsoft.com/office/drawing/2014/main" id="{19D2E911-E7AA-56D7-FD98-BD2A2BCC8783}"/>
                    </a:ext>
                  </a:extLst>
                </p:cNvPr>
                <p:cNvSpPr/>
                <p:nvPr/>
              </p:nvSpPr>
              <p:spPr>
                <a:xfrm>
                  <a:off x="6370240" y="4932560"/>
                  <a:ext cx="127000" cy="1270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0" name="Oval 169">
                  <a:extLst>
                    <a:ext uri="{FF2B5EF4-FFF2-40B4-BE49-F238E27FC236}">
                      <a16:creationId xmlns:a16="http://schemas.microsoft.com/office/drawing/2014/main" id="{3BA1E77E-B94F-0F60-02B6-5B17C7E0EF08}"/>
                    </a:ext>
                  </a:extLst>
                </p:cNvPr>
                <p:cNvSpPr/>
                <p:nvPr/>
              </p:nvSpPr>
              <p:spPr>
                <a:xfrm>
                  <a:off x="6370240" y="5118495"/>
                  <a:ext cx="127000" cy="1270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1" name="Oval 170">
                  <a:extLst>
                    <a:ext uri="{FF2B5EF4-FFF2-40B4-BE49-F238E27FC236}">
                      <a16:creationId xmlns:a16="http://schemas.microsoft.com/office/drawing/2014/main" id="{116A3842-CDF7-0E7A-F203-FF99ED2D65C5}"/>
                    </a:ext>
                  </a:extLst>
                </p:cNvPr>
                <p:cNvSpPr/>
                <p:nvPr/>
              </p:nvSpPr>
              <p:spPr>
                <a:xfrm>
                  <a:off x="6370240" y="5304430"/>
                  <a:ext cx="127000" cy="1270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2" name="Oval 171">
                  <a:extLst>
                    <a:ext uri="{FF2B5EF4-FFF2-40B4-BE49-F238E27FC236}">
                      <a16:creationId xmlns:a16="http://schemas.microsoft.com/office/drawing/2014/main" id="{F31E8B41-9FDF-CEBB-C7A9-6750310D95CE}"/>
                    </a:ext>
                  </a:extLst>
                </p:cNvPr>
                <p:cNvSpPr/>
                <p:nvPr/>
              </p:nvSpPr>
              <p:spPr>
                <a:xfrm>
                  <a:off x="6370240" y="5490365"/>
                  <a:ext cx="127000" cy="1270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159" name="Freeform 108">
              <a:extLst>
                <a:ext uri="{FF2B5EF4-FFF2-40B4-BE49-F238E27FC236}">
                  <a16:creationId xmlns:a16="http://schemas.microsoft.com/office/drawing/2014/main" id="{17B404B8-8773-D09C-EFD2-FABED8E28EE2}"/>
                </a:ext>
              </a:extLst>
            </p:cNvPr>
            <p:cNvSpPr/>
            <p:nvPr/>
          </p:nvSpPr>
          <p:spPr>
            <a:xfrm>
              <a:off x="9496949" y="2309892"/>
              <a:ext cx="624682" cy="257805"/>
            </a:xfrm>
            <a:custGeom>
              <a:avLst/>
              <a:gdLst>
                <a:gd name="connsiteX0" fmla="*/ 965200 w 2921000"/>
                <a:gd name="connsiteY0" fmla="*/ 317500 h 1041400"/>
                <a:gd name="connsiteX1" fmla="*/ 647700 w 2921000"/>
                <a:gd name="connsiteY1" fmla="*/ 0 h 1041400"/>
                <a:gd name="connsiteX2" fmla="*/ 0 w 2921000"/>
                <a:gd name="connsiteY2" fmla="*/ 342900 h 1041400"/>
                <a:gd name="connsiteX3" fmla="*/ 152400 w 2921000"/>
                <a:gd name="connsiteY3" fmla="*/ 990600 h 1041400"/>
                <a:gd name="connsiteX4" fmla="*/ 825500 w 2921000"/>
                <a:gd name="connsiteY4" fmla="*/ 1041400 h 1041400"/>
                <a:gd name="connsiteX5" fmla="*/ 990600 w 2921000"/>
                <a:gd name="connsiteY5" fmla="*/ 482600 h 1041400"/>
                <a:gd name="connsiteX6" fmla="*/ 2667000 w 2921000"/>
                <a:gd name="connsiteY6" fmla="*/ 482600 h 1041400"/>
                <a:gd name="connsiteX7" fmla="*/ 2908300 w 2921000"/>
                <a:gd name="connsiteY7" fmla="*/ 723900 h 1041400"/>
                <a:gd name="connsiteX8" fmla="*/ 2921000 w 2921000"/>
                <a:gd name="connsiteY8" fmla="*/ 139700 h 1041400"/>
                <a:gd name="connsiteX9" fmla="*/ 2692400 w 2921000"/>
                <a:gd name="connsiteY9" fmla="*/ 355600 h 1041400"/>
                <a:gd name="connsiteX10" fmla="*/ 965200 w 2921000"/>
                <a:gd name="connsiteY10" fmla="*/ 317500 h 1041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21000" h="1041400">
                  <a:moveTo>
                    <a:pt x="965200" y="317500"/>
                  </a:moveTo>
                  <a:lnTo>
                    <a:pt x="647700" y="0"/>
                  </a:lnTo>
                  <a:lnTo>
                    <a:pt x="0" y="342900"/>
                  </a:lnTo>
                  <a:lnTo>
                    <a:pt x="152400" y="990600"/>
                  </a:lnTo>
                  <a:lnTo>
                    <a:pt x="825500" y="1041400"/>
                  </a:lnTo>
                  <a:lnTo>
                    <a:pt x="990600" y="482600"/>
                  </a:lnTo>
                  <a:lnTo>
                    <a:pt x="2667000" y="482600"/>
                  </a:lnTo>
                  <a:lnTo>
                    <a:pt x="2908300" y="723900"/>
                  </a:lnTo>
                  <a:lnTo>
                    <a:pt x="2921000" y="139700"/>
                  </a:lnTo>
                  <a:lnTo>
                    <a:pt x="2692400" y="355600"/>
                  </a:lnTo>
                  <a:lnTo>
                    <a:pt x="965200" y="317500"/>
                  </a:ln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Freeform 109">
              <a:extLst>
                <a:ext uri="{FF2B5EF4-FFF2-40B4-BE49-F238E27FC236}">
                  <a16:creationId xmlns:a16="http://schemas.microsoft.com/office/drawing/2014/main" id="{1DCC226F-452C-5938-00CC-A41FDFC7F79C}"/>
                </a:ext>
              </a:extLst>
            </p:cNvPr>
            <p:cNvSpPr/>
            <p:nvPr/>
          </p:nvSpPr>
          <p:spPr>
            <a:xfrm rot="3962325">
              <a:off x="10104622" y="2455541"/>
              <a:ext cx="543837" cy="279220"/>
            </a:xfrm>
            <a:custGeom>
              <a:avLst/>
              <a:gdLst>
                <a:gd name="connsiteX0" fmla="*/ 965200 w 2921000"/>
                <a:gd name="connsiteY0" fmla="*/ 317500 h 1041400"/>
                <a:gd name="connsiteX1" fmla="*/ 647700 w 2921000"/>
                <a:gd name="connsiteY1" fmla="*/ 0 h 1041400"/>
                <a:gd name="connsiteX2" fmla="*/ 0 w 2921000"/>
                <a:gd name="connsiteY2" fmla="*/ 342900 h 1041400"/>
                <a:gd name="connsiteX3" fmla="*/ 152400 w 2921000"/>
                <a:gd name="connsiteY3" fmla="*/ 990600 h 1041400"/>
                <a:gd name="connsiteX4" fmla="*/ 825500 w 2921000"/>
                <a:gd name="connsiteY4" fmla="*/ 1041400 h 1041400"/>
                <a:gd name="connsiteX5" fmla="*/ 990600 w 2921000"/>
                <a:gd name="connsiteY5" fmla="*/ 482600 h 1041400"/>
                <a:gd name="connsiteX6" fmla="*/ 2667000 w 2921000"/>
                <a:gd name="connsiteY6" fmla="*/ 482600 h 1041400"/>
                <a:gd name="connsiteX7" fmla="*/ 2908300 w 2921000"/>
                <a:gd name="connsiteY7" fmla="*/ 723900 h 1041400"/>
                <a:gd name="connsiteX8" fmla="*/ 2921000 w 2921000"/>
                <a:gd name="connsiteY8" fmla="*/ 139700 h 1041400"/>
                <a:gd name="connsiteX9" fmla="*/ 2692400 w 2921000"/>
                <a:gd name="connsiteY9" fmla="*/ 355600 h 1041400"/>
                <a:gd name="connsiteX10" fmla="*/ 965200 w 2921000"/>
                <a:gd name="connsiteY10" fmla="*/ 317500 h 1041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21000" h="1041400">
                  <a:moveTo>
                    <a:pt x="965200" y="317500"/>
                  </a:moveTo>
                  <a:lnTo>
                    <a:pt x="647700" y="0"/>
                  </a:lnTo>
                  <a:lnTo>
                    <a:pt x="0" y="342900"/>
                  </a:lnTo>
                  <a:lnTo>
                    <a:pt x="152400" y="990600"/>
                  </a:lnTo>
                  <a:lnTo>
                    <a:pt x="825500" y="1041400"/>
                  </a:lnTo>
                  <a:lnTo>
                    <a:pt x="990600" y="482600"/>
                  </a:lnTo>
                  <a:lnTo>
                    <a:pt x="2667000" y="482600"/>
                  </a:lnTo>
                  <a:lnTo>
                    <a:pt x="2908300" y="723900"/>
                  </a:lnTo>
                  <a:lnTo>
                    <a:pt x="2921000" y="139700"/>
                  </a:lnTo>
                  <a:lnTo>
                    <a:pt x="2692400" y="355600"/>
                  </a:lnTo>
                  <a:lnTo>
                    <a:pt x="965200" y="317500"/>
                  </a:ln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Freeform 111">
              <a:extLst>
                <a:ext uri="{FF2B5EF4-FFF2-40B4-BE49-F238E27FC236}">
                  <a16:creationId xmlns:a16="http://schemas.microsoft.com/office/drawing/2014/main" id="{251D10F4-F0FB-D40F-6E5C-907237277AA8}"/>
                </a:ext>
              </a:extLst>
            </p:cNvPr>
            <p:cNvSpPr/>
            <p:nvPr/>
          </p:nvSpPr>
          <p:spPr>
            <a:xfrm rot="10800000">
              <a:off x="9676337" y="3253260"/>
              <a:ext cx="633982" cy="279220"/>
            </a:xfrm>
            <a:custGeom>
              <a:avLst/>
              <a:gdLst>
                <a:gd name="connsiteX0" fmla="*/ 965200 w 2921000"/>
                <a:gd name="connsiteY0" fmla="*/ 317500 h 1041400"/>
                <a:gd name="connsiteX1" fmla="*/ 647700 w 2921000"/>
                <a:gd name="connsiteY1" fmla="*/ 0 h 1041400"/>
                <a:gd name="connsiteX2" fmla="*/ 0 w 2921000"/>
                <a:gd name="connsiteY2" fmla="*/ 342900 h 1041400"/>
                <a:gd name="connsiteX3" fmla="*/ 152400 w 2921000"/>
                <a:gd name="connsiteY3" fmla="*/ 990600 h 1041400"/>
                <a:gd name="connsiteX4" fmla="*/ 825500 w 2921000"/>
                <a:gd name="connsiteY4" fmla="*/ 1041400 h 1041400"/>
                <a:gd name="connsiteX5" fmla="*/ 990600 w 2921000"/>
                <a:gd name="connsiteY5" fmla="*/ 482600 h 1041400"/>
                <a:gd name="connsiteX6" fmla="*/ 2667000 w 2921000"/>
                <a:gd name="connsiteY6" fmla="*/ 482600 h 1041400"/>
                <a:gd name="connsiteX7" fmla="*/ 2908300 w 2921000"/>
                <a:gd name="connsiteY7" fmla="*/ 723900 h 1041400"/>
                <a:gd name="connsiteX8" fmla="*/ 2921000 w 2921000"/>
                <a:gd name="connsiteY8" fmla="*/ 139700 h 1041400"/>
                <a:gd name="connsiteX9" fmla="*/ 2692400 w 2921000"/>
                <a:gd name="connsiteY9" fmla="*/ 355600 h 1041400"/>
                <a:gd name="connsiteX10" fmla="*/ 965200 w 2921000"/>
                <a:gd name="connsiteY10" fmla="*/ 317500 h 1041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21000" h="1041400">
                  <a:moveTo>
                    <a:pt x="965200" y="317500"/>
                  </a:moveTo>
                  <a:lnTo>
                    <a:pt x="647700" y="0"/>
                  </a:lnTo>
                  <a:lnTo>
                    <a:pt x="0" y="342900"/>
                  </a:lnTo>
                  <a:lnTo>
                    <a:pt x="152400" y="990600"/>
                  </a:lnTo>
                  <a:lnTo>
                    <a:pt x="825500" y="1041400"/>
                  </a:lnTo>
                  <a:lnTo>
                    <a:pt x="990600" y="482600"/>
                  </a:lnTo>
                  <a:lnTo>
                    <a:pt x="2667000" y="482600"/>
                  </a:lnTo>
                  <a:lnTo>
                    <a:pt x="2908300" y="723900"/>
                  </a:lnTo>
                  <a:lnTo>
                    <a:pt x="2921000" y="139700"/>
                  </a:lnTo>
                  <a:lnTo>
                    <a:pt x="2692400" y="355600"/>
                  </a:lnTo>
                  <a:lnTo>
                    <a:pt x="965200" y="317500"/>
                  </a:ln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Freeform 110">
              <a:extLst>
                <a:ext uri="{FF2B5EF4-FFF2-40B4-BE49-F238E27FC236}">
                  <a16:creationId xmlns:a16="http://schemas.microsoft.com/office/drawing/2014/main" id="{86E35F3E-1D5F-5AE0-109A-8AB15A233E39}"/>
                </a:ext>
              </a:extLst>
            </p:cNvPr>
            <p:cNvSpPr/>
            <p:nvPr/>
          </p:nvSpPr>
          <p:spPr>
            <a:xfrm rot="7550382">
              <a:off x="10283216" y="2965129"/>
              <a:ext cx="543837" cy="279220"/>
            </a:xfrm>
            <a:custGeom>
              <a:avLst/>
              <a:gdLst>
                <a:gd name="connsiteX0" fmla="*/ 965200 w 2921000"/>
                <a:gd name="connsiteY0" fmla="*/ 317500 h 1041400"/>
                <a:gd name="connsiteX1" fmla="*/ 647700 w 2921000"/>
                <a:gd name="connsiteY1" fmla="*/ 0 h 1041400"/>
                <a:gd name="connsiteX2" fmla="*/ 0 w 2921000"/>
                <a:gd name="connsiteY2" fmla="*/ 342900 h 1041400"/>
                <a:gd name="connsiteX3" fmla="*/ 152400 w 2921000"/>
                <a:gd name="connsiteY3" fmla="*/ 990600 h 1041400"/>
                <a:gd name="connsiteX4" fmla="*/ 825500 w 2921000"/>
                <a:gd name="connsiteY4" fmla="*/ 1041400 h 1041400"/>
                <a:gd name="connsiteX5" fmla="*/ 990600 w 2921000"/>
                <a:gd name="connsiteY5" fmla="*/ 482600 h 1041400"/>
                <a:gd name="connsiteX6" fmla="*/ 2667000 w 2921000"/>
                <a:gd name="connsiteY6" fmla="*/ 482600 h 1041400"/>
                <a:gd name="connsiteX7" fmla="*/ 2908300 w 2921000"/>
                <a:gd name="connsiteY7" fmla="*/ 723900 h 1041400"/>
                <a:gd name="connsiteX8" fmla="*/ 2921000 w 2921000"/>
                <a:gd name="connsiteY8" fmla="*/ 139700 h 1041400"/>
                <a:gd name="connsiteX9" fmla="*/ 2692400 w 2921000"/>
                <a:gd name="connsiteY9" fmla="*/ 355600 h 1041400"/>
                <a:gd name="connsiteX10" fmla="*/ 965200 w 2921000"/>
                <a:gd name="connsiteY10" fmla="*/ 317500 h 1041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21000" h="1041400">
                  <a:moveTo>
                    <a:pt x="965200" y="317500"/>
                  </a:moveTo>
                  <a:lnTo>
                    <a:pt x="647700" y="0"/>
                  </a:lnTo>
                  <a:lnTo>
                    <a:pt x="0" y="342900"/>
                  </a:lnTo>
                  <a:lnTo>
                    <a:pt x="152400" y="990600"/>
                  </a:lnTo>
                  <a:lnTo>
                    <a:pt x="825500" y="1041400"/>
                  </a:lnTo>
                  <a:lnTo>
                    <a:pt x="990600" y="482600"/>
                  </a:lnTo>
                  <a:lnTo>
                    <a:pt x="2667000" y="482600"/>
                  </a:lnTo>
                  <a:lnTo>
                    <a:pt x="2908300" y="723900"/>
                  </a:lnTo>
                  <a:lnTo>
                    <a:pt x="2921000" y="139700"/>
                  </a:lnTo>
                  <a:lnTo>
                    <a:pt x="2692400" y="355600"/>
                  </a:lnTo>
                  <a:lnTo>
                    <a:pt x="965200" y="317500"/>
                  </a:ln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3" name="Freeform 192">
            <a:extLst>
              <a:ext uri="{FF2B5EF4-FFF2-40B4-BE49-F238E27FC236}">
                <a16:creationId xmlns:a16="http://schemas.microsoft.com/office/drawing/2014/main" id="{515A419E-F42C-F33A-A8C1-7F56B6ACE307}"/>
              </a:ext>
            </a:extLst>
          </p:cNvPr>
          <p:cNvSpPr/>
          <p:nvPr/>
        </p:nvSpPr>
        <p:spPr>
          <a:xfrm>
            <a:off x="6774720" y="5392206"/>
            <a:ext cx="591818" cy="302178"/>
          </a:xfrm>
          <a:custGeom>
            <a:avLst/>
            <a:gdLst>
              <a:gd name="connsiteX0" fmla="*/ 0 w 1543050"/>
              <a:gd name="connsiteY0" fmla="*/ 674370 h 1383030"/>
              <a:gd name="connsiteX1" fmla="*/ 445770 w 1543050"/>
              <a:gd name="connsiteY1" fmla="*/ 697230 h 1383030"/>
              <a:gd name="connsiteX2" fmla="*/ 445770 w 1543050"/>
              <a:gd name="connsiteY2" fmla="*/ 1383030 h 1383030"/>
              <a:gd name="connsiteX3" fmla="*/ 811530 w 1543050"/>
              <a:gd name="connsiteY3" fmla="*/ 1383030 h 1383030"/>
              <a:gd name="connsiteX4" fmla="*/ 834390 w 1543050"/>
              <a:gd name="connsiteY4" fmla="*/ 0 h 1383030"/>
              <a:gd name="connsiteX5" fmla="*/ 1200150 w 1543050"/>
              <a:gd name="connsiteY5" fmla="*/ 0 h 1383030"/>
              <a:gd name="connsiteX6" fmla="*/ 1200150 w 1543050"/>
              <a:gd name="connsiteY6" fmla="*/ 708660 h 1383030"/>
              <a:gd name="connsiteX7" fmla="*/ 1543050 w 1543050"/>
              <a:gd name="connsiteY7" fmla="*/ 720090 h 1383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3050" h="1383030">
                <a:moveTo>
                  <a:pt x="0" y="674370"/>
                </a:moveTo>
                <a:lnTo>
                  <a:pt x="445770" y="697230"/>
                </a:lnTo>
                <a:lnTo>
                  <a:pt x="445770" y="1383030"/>
                </a:lnTo>
                <a:lnTo>
                  <a:pt x="811530" y="1383030"/>
                </a:lnTo>
                <a:lnTo>
                  <a:pt x="834390" y="0"/>
                </a:lnTo>
                <a:lnTo>
                  <a:pt x="1200150" y="0"/>
                </a:lnTo>
                <a:lnTo>
                  <a:pt x="1200150" y="708660"/>
                </a:lnTo>
                <a:lnTo>
                  <a:pt x="1543050" y="720090"/>
                </a:lnTo>
              </a:path>
            </a:pathLst>
          </a:custGeom>
          <a:noFill/>
          <a:ln w="50800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highlight>
                <a:srgbClr val="FFFF00"/>
              </a:highlight>
            </a:endParaRPr>
          </a:p>
        </p:txBody>
      </p:sp>
      <p:cxnSp>
        <p:nvCxnSpPr>
          <p:cNvPr id="194" name="Straight Arrow Connector 193">
            <a:extLst>
              <a:ext uri="{FF2B5EF4-FFF2-40B4-BE49-F238E27FC236}">
                <a16:creationId xmlns:a16="http://schemas.microsoft.com/office/drawing/2014/main" id="{FE103A85-F940-A3F1-C3A0-68749ED54C60}"/>
              </a:ext>
            </a:extLst>
          </p:cNvPr>
          <p:cNvCxnSpPr>
            <a:cxnSpLocks/>
          </p:cNvCxnSpPr>
          <p:nvPr/>
        </p:nvCxnSpPr>
        <p:spPr>
          <a:xfrm flipH="1">
            <a:off x="6450470" y="5830165"/>
            <a:ext cx="1308397" cy="0"/>
          </a:xfrm>
          <a:prstGeom prst="straightConnector1">
            <a:avLst/>
          </a:prstGeom>
          <a:ln w="63500" cmpd="sng">
            <a:solidFill>
              <a:schemeClr val="accent2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5" name="Rectangle 194">
            <a:extLst>
              <a:ext uri="{FF2B5EF4-FFF2-40B4-BE49-F238E27FC236}">
                <a16:creationId xmlns:a16="http://schemas.microsoft.com/office/drawing/2014/main" id="{71F0450F-77E9-9598-7E54-F1B703106C30}"/>
              </a:ext>
            </a:extLst>
          </p:cNvPr>
          <p:cNvSpPr/>
          <p:nvPr/>
        </p:nvSpPr>
        <p:spPr>
          <a:xfrm>
            <a:off x="3028160" y="6359192"/>
            <a:ext cx="1262071" cy="805452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Encoding a Message</a:t>
            </a:r>
          </a:p>
        </p:txBody>
      </p:sp>
      <p:grpSp>
        <p:nvGrpSpPr>
          <p:cNvPr id="198" name="Group 197">
            <a:extLst>
              <a:ext uri="{FF2B5EF4-FFF2-40B4-BE49-F238E27FC236}">
                <a16:creationId xmlns:a16="http://schemas.microsoft.com/office/drawing/2014/main" id="{3DB711A2-ADC8-A8E0-E021-0C490016FFA8}"/>
              </a:ext>
            </a:extLst>
          </p:cNvPr>
          <p:cNvGrpSpPr/>
          <p:nvPr/>
        </p:nvGrpSpPr>
        <p:grpSpPr>
          <a:xfrm>
            <a:off x="5072711" y="5647426"/>
            <a:ext cx="1369220" cy="1281905"/>
            <a:chOff x="9445355" y="2282112"/>
            <a:chExt cx="1369220" cy="1281905"/>
          </a:xfrm>
        </p:grpSpPr>
        <p:sp>
          <p:nvSpPr>
            <p:cNvPr id="199" name="Rectangle 198">
              <a:extLst>
                <a:ext uri="{FF2B5EF4-FFF2-40B4-BE49-F238E27FC236}">
                  <a16:creationId xmlns:a16="http://schemas.microsoft.com/office/drawing/2014/main" id="{11634EFF-57B9-F2D3-7BC8-E3B780B7B5E1}"/>
                </a:ext>
              </a:extLst>
            </p:cNvPr>
            <p:cNvSpPr/>
            <p:nvPr/>
          </p:nvSpPr>
          <p:spPr>
            <a:xfrm>
              <a:off x="9445355" y="2282112"/>
              <a:ext cx="1369220" cy="128190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00" name="Group 199">
              <a:extLst>
                <a:ext uri="{FF2B5EF4-FFF2-40B4-BE49-F238E27FC236}">
                  <a16:creationId xmlns:a16="http://schemas.microsoft.com/office/drawing/2014/main" id="{5AB6F95A-F259-20DF-4DC9-069DCE9B2452}"/>
                </a:ext>
              </a:extLst>
            </p:cNvPr>
            <p:cNvGrpSpPr/>
            <p:nvPr/>
          </p:nvGrpSpPr>
          <p:grpSpPr>
            <a:xfrm>
              <a:off x="9502902" y="2372201"/>
              <a:ext cx="1256904" cy="1093433"/>
              <a:chOff x="6370240" y="4762103"/>
              <a:chExt cx="1000918" cy="870740"/>
            </a:xfrm>
          </p:grpSpPr>
          <p:grpSp>
            <p:nvGrpSpPr>
              <p:cNvPr id="205" name="Group 204">
                <a:extLst>
                  <a:ext uri="{FF2B5EF4-FFF2-40B4-BE49-F238E27FC236}">
                    <a16:creationId xmlns:a16="http://schemas.microsoft.com/office/drawing/2014/main" id="{490028F3-B0BE-8E5A-ECEE-151E15F11544}"/>
                  </a:ext>
                </a:extLst>
              </p:cNvPr>
              <p:cNvGrpSpPr/>
              <p:nvPr/>
            </p:nvGrpSpPr>
            <p:grpSpPr>
              <a:xfrm>
                <a:off x="6370240" y="4762103"/>
                <a:ext cx="127000" cy="870740"/>
                <a:chOff x="6370240" y="4746625"/>
                <a:chExt cx="127000" cy="870740"/>
              </a:xfrm>
            </p:grpSpPr>
            <p:sp>
              <p:nvSpPr>
                <p:cNvPr id="230" name="Oval 229">
                  <a:extLst>
                    <a:ext uri="{FF2B5EF4-FFF2-40B4-BE49-F238E27FC236}">
                      <a16:creationId xmlns:a16="http://schemas.microsoft.com/office/drawing/2014/main" id="{8D16F612-50F4-69DB-B2EC-DE9B5D1DA32D}"/>
                    </a:ext>
                  </a:extLst>
                </p:cNvPr>
                <p:cNvSpPr/>
                <p:nvPr/>
              </p:nvSpPr>
              <p:spPr>
                <a:xfrm>
                  <a:off x="6370240" y="4746625"/>
                  <a:ext cx="127000" cy="1270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1" name="Oval 230">
                  <a:extLst>
                    <a:ext uri="{FF2B5EF4-FFF2-40B4-BE49-F238E27FC236}">
                      <a16:creationId xmlns:a16="http://schemas.microsoft.com/office/drawing/2014/main" id="{4B3B8D4F-3366-1256-18E4-8C7B1D5CAC72}"/>
                    </a:ext>
                  </a:extLst>
                </p:cNvPr>
                <p:cNvSpPr/>
                <p:nvPr/>
              </p:nvSpPr>
              <p:spPr>
                <a:xfrm>
                  <a:off x="6370240" y="4932560"/>
                  <a:ext cx="127000" cy="1270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2" name="Oval 231">
                  <a:extLst>
                    <a:ext uri="{FF2B5EF4-FFF2-40B4-BE49-F238E27FC236}">
                      <a16:creationId xmlns:a16="http://schemas.microsoft.com/office/drawing/2014/main" id="{928C21A1-987A-D71E-3C55-4258F15568CB}"/>
                    </a:ext>
                  </a:extLst>
                </p:cNvPr>
                <p:cNvSpPr/>
                <p:nvPr/>
              </p:nvSpPr>
              <p:spPr>
                <a:xfrm>
                  <a:off x="6370240" y="5118495"/>
                  <a:ext cx="127000" cy="1270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3" name="Oval 232">
                  <a:extLst>
                    <a:ext uri="{FF2B5EF4-FFF2-40B4-BE49-F238E27FC236}">
                      <a16:creationId xmlns:a16="http://schemas.microsoft.com/office/drawing/2014/main" id="{1B229561-358D-9926-9D0F-69FD92EF7F69}"/>
                    </a:ext>
                  </a:extLst>
                </p:cNvPr>
                <p:cNvSpPr/>
                <p:nvPr/>
              </p:nvSpPr>
              <p:spPr>
                <a:xfrm>
                  <a:off x="6370240" y="5304430"/>
                  <a:ext cx="127000" cy="1270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4" name="Oval 233">
                  <a:extLst>
                    <a:ext uri="{FF2B5EF4-FFF2-40B4-BE49-F238E27FC236}">
                      <a16:creationId xmlns:a16="http://schemas.microsoft.com/office/drawing/2014/main" id="{2DA357B1-0FE3-2B39-D8B0-F95B4D83BF25}"/>
                    </a:ext>
                  </a:extLst>
                </p:cNvPr>
                <p:cNvSpPr/>
                <p:nvPr/>
              </p:nvSpPr>
              <p:spPr>
                <a:xfrm>
                  <a:off x="6370240" y="5490365"/>
                  <a:ext cx="127000" cy="1270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06" name="Group 205">
                <a:extLst>
                  <a:ext uri="{FF2B5EF4-FFF2-40B4-BE49-F238E27FC236}">
                    <a16:creationId xmlns:a16="http://schemas.microsoft.com/office/drawing/2014/main" id="{30452EE4-EEDC-4FE6-FA97-467E84D0322F}"/>
                  </a:ext>
                </a:extLst>
              </p:cNvPr>
              <p:cNvGrpSpPr/>
              <p:nvPr/>
            </p:nvGrpSpPr>
            <p:grpSpPr>
              <a:xfrm>
                <a:off x="6588720" y="4762103"/>
                <a:ext cx="127000" cy="870740"/>
                <a:chOff x="6370240" y="4746625"/>
                <a:chExt cx="127000" cy="870740"/>
              </a:xfrm>
            </p:grpSpPr>
            <p:sp>
              <p:nvSpPr>
                <p:cNvPr id="225" name="Oval 224">
                  <a:extLst>
                    <a:ext uri="{FF2B5EF4-FFF2-40B4-BE49-F238E27FC236}">
                      <a16:creationId xmlns:a16="http://schemas.microsoft.com/office/drawing/2014/main" id="{6AD17238-6D27-41CB-D56C-691B1BACEC92}"/>
                    </a:ext>
                  </a:extLst>
                </p:cNvPr>
                <p:cNvSpPr/>
                <p:nvPr/>
              </p:nvSpPr>
              <p:spPr>
                <a:xfrm>
                  <a:off x="6370240" y="4746625"/>
                  <a:ext cx="127000" cy="1270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6" name="Oval 225">
                  <a:extLst>
                    <a:ext uri="{FF2B5EF4-FFF2-40B4-BE49-F238E27FC236}">
                      <a16:creationId xmlns:a16="http://schemas.microsoft.com/office/drawing/2014/main" id="{81F768BD-55D7-2762-4335-AA5FDF822DFF}"/>
                    </a:ext>
                  </a:extLst>
                </p:cNvPr>
                <p:cNvSpPr/>
                <p:nvPr/>
              </p:nvSpPr>
              <p:spPr>
                <a:xfrm>
                  <a:off x="6370240" y="4932560"/>
                  <a:ext cx="127000" cy="1270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7" name="Oval 226">
                  <a:extLst>
                    <a:ext uri="{FF2B5EF4-FFF2-40B4-BE49-F238E27FC236}">
                      <a16:creationId xmlns:a16="http://schemas.microsoft.com/office/drawing/2014/main" id="{E1053CB1-3A0B-DD2B-ECE8-C791DF6E8FC5}"/>
                    </a:ext>
                  </a:extLst>
                </p:cNvPr>
                <p:cNvSpPr/>
                <p:nvPr/>
              </p:nvSpPr>
              <p:spPr>
                <a:xfrm>
                  <a:off x="6370240" y="5118495"/>
                  <a:ext cx="127000" cy="1270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8" name="Oval 227">
                  <a:extLst>
                    <a:ext uri="{FF2B5EF4-FFF2-40B4-BE49-F238E27FC236}">
                      <a16:creationId xmlns:a16="http://schemas.microsoft.com/office/drawing/2014/main" id="{516628EB-7987-9A70-A711-E394665588DE}"/>
                    </a:ext>
                  </a:extLst>
                </p:cNvPr>
                <p:cNvSpPr/>
                <p:nvPr/>
              </p:nvSpPr>
              <p:spPr>
                <a:xfrm>
                  <a:off x="6370240" y="5304430"/>
                  <a:ext cx="127000" cy="1270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9" name="Oval 228">
                  <a:extLst>
                    <a:ext uri="{FF2B5EF4-FFF2-40B4-BE49-F238E27FC236}">
                      <a16:creationId xmlns:a16="http://schemas.microsoft.com/office/drawing/2014/main" id="{8E200A99-AF92-B5BD-E4C3-21653939A768}"/>
                    </a:ext>
                  </a:extLst>
                </p:cNvPr>
                <p:cNvSpPr/>
                <p:nvPr/>
              </p:nvSpPr>
              <p:spPr>
                <a:xfrm>
                  <a:off x="6370240" y="5490365"/>
                  <a:ext cx="127000" cy="1270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07" name="Group 206">
                <a:extLst>
                  <a:ext uri="{FF2B5EF4-FFF2-40B4-BE49-F238E27FC236}">
                    <a16:creationId xmlns:a16="http://schemas.microsoft.com/office/drawing/2014/main" id="{4455C382-53DE-C0FC-71FA-DE8F442ABCFC}"/>
                  </a:ext>
                </a:extLst>
              </p:cNvPr>
              <p:cNvGrpSpPr/>
              <p:nvPr/>
            </p:nvGrpSpPr>
            <p:grpSpPr>
              <a:xfrm>
                <a:off x="6807199" y="4762103"/>
                <a:ext cx="127000" cy="870740"/>
                <a:chOff x="6370240" y="4746625"/>
                <a:chExt cx="127000" cy="870740"/>
              </a:xfrm>
            </p:grpSpPr>
            <p:sp>
              <p:nvSpPr>
                <p:cNvPr id="220" name="Oval 219">
                  <a:extLst>
                    <a:ext uri="{FF2B5EF4-FFF2-40B4-BE49-F238E27FC236}">
                      <a16:creationId xmlns:a16="http://schemas.microsoft.com/office/drawing/2014/main" id="{4460AEA1-6C7A-CB7C-B265-10219787C918}"/>
                    </a:ext>
                  </a:extLst>
                </p:cNvPr>
                <p:cNvSpPr/>
                <p:nvPr/>
              </p:nvSpPr>
              <p:spPr>
                <a:xfrm>
                  <a:off x="6370240" y="4746625"/>
                  <a:ext cx="127000" cy="1270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1" name="Oval 220">
                  <a:extLst>
                    <a:ext uri="{FF2B5EF4-FFF2-40B4-BE49-F238E27FC236}">
                      <a16:creationId xmlns:a16="http://schemas.microsoft.com/office/drawing/2014/main" id="{3225CD03-B92E-3702-DF7C-08E142ACFA44}"/>
                    </a:ext>
                  </a:extLst>
                </p:cNvPr>
                <p:cNvSpPr/>
                <p:nvPr/>
              </p:nvSpPr>
              <p:spPr>
                <a:xfrm>
                  <a:off x="6370240" y="4932560"/>
                  <a:ext cx="127000" cy="1270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2" name="Oval 221">
                  <a:extLst>
                    <a:ext uri="{FF2B5EF4-FFF2-40B4-BE49-F238E27FC236}">
                      <a16:creationId xmlns:a16="http://schemas.microsoft.com/office/drawing/2014/main" id="{23CD4853-E8A0-03DB-8EBD-B81BB73E8272}"/>
                    </a:ext>
                  </a:extLst>
                </p:cNvPr>
                <p:cNvSpPr/>
                <p:nvPr/>
              </p:nvSpPr>
              <p:spPr>
                <a:xfrm>
                  <a:off x="6370240" y="5118495"/>
                  <a:ext cx="127000" cy="1270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3" name="Oval 222">
                  <a:extLst>
                    <a:ext uri="{FF2B5EF4-FFF2-40B4-BE49-F238E27FC236}">
                      <a16:creationId xmlns:a16="http://schemas.microsoft.com/office/drawing/2014/main" id="{FC91453A-33CD-294C-8808-17BF7DE10CD3}"/>
                    </a:ext>
                  </a:extLst>
                </p:cNvPr>
                <p:cNvSpPr/>
                <p:nvPr/>
              </p:nvSpPr>
              <p:spPr>
                <a:xfrm>
                  <a:off x="6370240" y="5304430"/>
                  <a:ext cx="127000" cy="1270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4" name="Oval 223">
                  <a:extLst>
                    <a:ext uri="{FF2B5EF4-FFF2-40B4-BE49-F238E27FC236}">
                      <a16:creationId xmlns:a16="http://schemas.microsoft.com/office/drawing/2014/main" id="{621D490B-604C-6FE4-53BB-76C442543EE5}"/>
                    </a:ext>
                  </a:extLst>
                </p:cNvPr>
                <p:cNvSpPr/>
                <p:nvPr/>
              </p:nvSpPr>
              <p:spPr>
                <a:xfrm>
                  <a:off x="6370240" y="5490365"/>
                  <a:ext cx="127000" cy="1270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08" name="Group 207">
                <a:extLst>
                  <a:ext uri="{FF2B5EF4-FFF2-40B4-BE49-F238E27FC236}">
                    <a16:creationId xmlns:a16="http://schemas.microsoft.com/office/drawing/2014/main" id="{2C9D31DF-609C-9296-F31D-676A2925263B}"/>
                  </a:ext>
                </a:extLst>
              </p:cNvPr>
              <p:cNvGrpSpPr/>
              <p:nvPr/>
            </p:nvGrpSpPr>
            <p:grpSpPr>
              <a:xfrm>
                <a:off x="7025679" y="4762103"/>
                <a:ext cx="127000" cy="870740"/>
                <a:chOff x="6370240" y="4746625"/>
                <a:chExt cx="127000" cy="870740"/>
              </a:xfrm>
            </p:grpSpPr>
            <p:sp>
              <p:nvSpPr>
                <p:cNvPr id="215" name="Oval 214">
                  <a:extLst>
                    <a:ext uri="{FF2B5EF4-FFF2-40B4-BE49-F238E27FC236}">
                      <a16:creationId xmlns:a16="http://schemas.microsoft.com/office/drawing/2014/main" id="{D05AF821-0B20-3A18-9062-D24C1F98D069}"/>
                    </a:ext>
                  </a:extLst>
                </p:cNvPr>
                <p:cNvSpPr/>
                <p:nvPr/>
              </p:nvSpPr>
              <p:spPr>
                <a:xfrm>
                  <a:off x="6370240" y="4746625"/>
                  <a:ext cx="127000" cy="1270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6" name="Oval 215">
                  <a:extLst>
                    <a:ext uri="{FF2B5EF4-FFF2-40B4-BE49-F238E27FC236}">
                      <a16:creationId xmlns:a16="http://schemas.microsoft.com/office/drawing/2014/main" id="{D8D9A6D0-6416-27AD-C7F0-B6AFE3BE28D5}"/>
                    </a:ext>
                  </a:extLst>
                </p:cNvPr>
                <p:cNvSpPr/>
                <p:nvPr/>
              </p:nvSpPr>
              <p:spPr>
                <a:xfrm>
                  <a:off x="6370240" y="4932560"/>
                  <a:ext cx="127000" cy="1270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7" name="Oval 216">
                  <a:extLst>
                    <a:ext uri="{FF2B5EF4-FFF2-40B4-BE49-F238E27FC236}">
                      <a16:creationId xmlns:a16="http://schemas.microsoft.com/office/drawing/2014/main" id="{B7065668-4B8C-E216-F8BA-D42E8CE1FC90}"/>
                    </a:ext>
                  </a:extLst>
                </p:cNvPr>
                <p:cNvSpPr/>
                <p:nvPr/>
              </p:nvSpPr>
              <p:spPr>
                <a:xfrm>
                  <a:off x="6370240" y="5118495"/>
                  <a:ext cx="127000" cy="1270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8" name="Oval 217">
                  <a:extLst>
                    <a:ext uri="{FF2B5EF4-FFF2-40B4-BE49-F238E27FC236}">
                      <a16:creationId xmlns:a16="http://schemas.microsoft.com/office/drawing/2014/main" id="{167F70F2-2F98-40A9-1AFB-FB86FD40BCF3}"/>
                    </a:ext>
                  </a:extLst>
                </p:cNvPr>
                <p:cNvSpPr/>
                <p:nvPr/>
              </p:nvSpPr>
              <p:spPr>
                <a:xfrm>
                  <a:off x="6370240" y="5304430"/>
                  <a:ext cx="127000" cy="1270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9" name="Oval 218">
                  <a:extLst>
                    <a:ext uri="{FF2B5EF4-FFF2-40B4-BE49-F238E27FC236}">
                      <a16:creationId xmlns:a16="http://schemas.microsoft.com/office/drawing/2014/main" id="{0DDD79CE-EF66-7E90-BA52-9EF7B51AE205}"/>
                    </a:ext>
                  </a:extLst>
                </p:cNvPr>
                <p:cNvSpPr/>
                <p:nvPr/>
              </p:nvSpPr>
              <p:spPr>
                <a:xfrm>
                  <a:off x="6370240" y="5490365"/>
                  <a:ext cx="127000" cy="1270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09" name="Group 208">
                <a:extLst>
                  <a:ext uri="{FF2B5EF4-FFF2-40B4-BE49-F238E27FC236}">
                    <a16:creationId xmlns:a16="http://schemas.microsoft.com/office/drawing/2014/main" id="{2B2721EB-38FA-2AF5-D91D-C62B2B7DD6EE}"/>
                  </a:ext>
                </a:extLst>
              </p:cNvPr>
              <p:cNvGrpSpPr/>
              <p:nvPr/>
            </p:nvGrpSpPr>
            <p:grpSpPr>
              <a:xfrm>
                <a:off x="7244158" y="4762103"/>
                <a:ext cx="127000" cy="870740"/>
                <a:chOff x="6370240" y="4746625"/>
                <a:chExt cx="127000" cy="870740"/>
              </a:xfrm>
            </p:grpSpPr>
            <p:sp>
              <p:nvSpPr>
                <p:cNvPr id="210" name="Oval 209">
                  <a:extLst>
                    <a:ext uri="{FF2B5EF4-FFF2-40B4-BE49-F238E27FC236}">
                      <a16:creationId xmlns:a16="http://schemas.microsoft.com/office/drawing/2014/main" id="{BE9EB069-4DF5-E60C-91B1-E47B0DC21A7A}"/>
                    </a:ext>
                  </a:extLst>
                </p:cNvPr>
                <p:cNvSpPr/>
                <p:nvPr/>
              </p:nvSpPr>
              <p:spPr>
                <a:xfrm>
                  <a:off x="6370240" y="4746625"/>
                  <a:ext cx="127000" cy="1270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1" name="Oval 210">
                  <a:extLst>
                    <a:ext uri="{FF2B5EF4-FFF2-40B4-BE49-F238E27FC236}">
                      <a16:creationId xmlns:a16="http://schemas.microsoft.com/office/drawing/2014/main" id="{9C28DFF9-18BA-5E87-FA98-2F27F0EC284B}"/>
                    </a:ext>
                  </a:extLst>
                </p:cNvPr>
                <p:cNvSpPr/>
                <p:nvPr/>
              </p:nvSpPr>
              <p:spPr>
                <a:xfrm>
                  <a:off x="6370240" y="4932560"/>
                  <a:ext cx="127000" cy="1270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2" name="Oval 211">
                  <a:extLst>
                    <a:ext uri="{FF2B5EF4-FFF2-40B4-BE49-F238E27FC236}">
                      <a16:creationId xmlns:a16="http://schemas.microsoft.com/office/drawing/2014/main" id="{D9AAC809-47DE-4B7E-7689-B7C1AECE1349}"/>
                    </a:ext>
                  </a:extLst>
                </p:cNvPr>
                <p:cNvSpPr/>
                <p:nvPr/>
              </p:nvSpPr>
              <p:spPr>
                <a:xfrm>
                  <a:off x="6370240" y="5118495"/>
                  <a:ext cx="127000" cy="1270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3" name="Oval 212">
                  <a:extLst>
                    <a:ext uri="{FF2B5EF4-FFF2-40B4-BE49-F238E27FC236}">
                      <a16:creationId xmlns:a16="http://schemas.microsoft.com/office/drawing/2014/main" id="{513A93DF-91BB-FB3D-1413-742D75D11570}"/>
                    </a:ext>
                  </a:extLst>
                </p:cNvPr>
                <p:cNvSpPr/>
                <p:nvPr/>
              </p:nvSpPr>
              <p:spPr>
                <a:xfrm>
                  <a:off x="6370240" y="5304430"/>
                  <a:ext cx="127000" cy="1270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4" name="Oval 213">
                  <a:extLst>
                    <a:ext uri="{FF2B5EF4-FFF2-40B4-BE49-F238E27FC236}">
                      <a16:creationId xmlns:a16="http://schemas.microsoft.com/office/drawing/2014/main" id="{8A890B33-E45F-4139-7327-D8762AB49972}"/>
                    </a:ext>
                  </a:extLst>
                </p:cNvPr>
                <p:cNvSpPr/>
                <p:nvPr/>
              </p:nvSpPr>
              <p:spPr>
                <a:xfrm>
                  <a:off x="6370240" y="5490365"/>
                  <a:ext cx="127000" cy="1270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201" name="Freeform 108">
              <a:extLst>
                <a:ext uri="{FF2B5EF4-FFF2-40B4-BE49-F238E27FC236}">
                  <a16:creationId xmlns:a16="http://schemas.microsoft.com/office/drawing/2014/main" id="{8E102CE4-E27C-CBA5-AF21-8E1FB64D7821}"/>
                </a:ext>
              </a:extLst>
            </p:cNvPr>
            <p:cNvSpPr/>
            <p:nvPr/>
          </p:nvSpPr>
          <p:spPr>
            <a:xfrm>
              <a:off x="9496949" y="2309892"/>
              <a:ext cx="624682" cy="257805"/>
            </a:xfrm>
            <a:custGeom>
              <a:avLst/>
              <a:gdLst>
                <a:gd name="connsiteX0" fmla="*/ 965200 w 2921000"/>
                <a:gd name="connsiteY0" fmla="*/ 317500 h 1041400"/>
                <a:gd name="connsiteX1" fmla="*/ 647700 w 2921000"/>
                <a:gd name="connsiteY1" fmla="*/ 0 h 1041400"/>
                <a:gd name="connsiteX2" fmla="*/ 0 w 2921000"/>
                <a:gd name="connsiteY2" fmla="*/ 342900 h 1041400"/>
                <a:gd name="connsiteX3" fmla="*/ 152400 w 2921000"/>
                <a:gd name="connsiteY3" fmla="*/ 990600 h 1041400"/>
                <a:gd name="connsiteX4" fmla="*/ 825500 w 2921000"/>
                <a:gd name="connsiteY4" fmla="*/ 1041400 h 1041400"/>
                <a:gd name="connsiteX5" fmla="*/ 990600 w 2921000"/>
                <a:gd name="connsiteY5" fmla="*/ 482600 h 1041400"/>
                <a:gd name="connsiteX6" fmla="*/ 2667000 w 2921000"/>
                <a:gd name="connsiteY6" fmla="*/ 482600 h 1041400"/>
                <a:gd name="connsiteX7" fmla="*/ 2908300 w 2921000"/>
                <a:gd name="connsiteY7" fmla="*/ 723900 h 1041400"/>
                <a:gd name="connsiteX8" fmla="*/ 2921000 w 2921000"/>
                <a:gd name="connsiteY8" fmla="*/ 139700 h 1041400"/>
                <a:gd name="connsiteX9" fmla="*/ 2692400 w 2921000"/>
                <a:gd name="connsiteY9" fmla="*/ 355600 h 1041400"/>
                <a:gd name="connsiteX10" fmla="*/ 965200 w 2921000"/>
                <a:gd name="connsiteY10" fmla="*/ 317500 h 1041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21000" h="1041400">
                  <a:moveTo>
                    <a:pt x="965200" y="317500"/>
                  </a:moveTo>
                  <a:lnTo>
                    <a:pt x="647700" y="0"/>
                  </a:lnTo>
                  <a:lnTo>
                    <a:pt x="0" y="342900"/>
                  </a:lnTo>
                  <a:lnTo>
                    <a:pt x="152400" y="990600"/>
                  </a:lnTo>
                  <a:lnTo>
                    <a:pt x="825500" y="1041400"/>
                  </a:lnTo>
                  <a:lnTo>
                    <a:pt x="990600" y="482600"/>
                  </a:lnTo>
                  <a:lnTo>
                    <a:pt x="2667000" y="482600"/>
                  </a:lnTo>
                  <a:lnTo>
                    <a:pt x="2908300" y="723900"/>
                  </a:lnTo>
                  <a:lnTo>
                    <a:pt x="2921000" y="139700"/>
                  </a:lnTo>
                  <a:lnTo>
                    <a:pt x="2692400" y="355600"/>
                  </a:lnTo>
                  <a:lnTo>
                    <a:pt x="965200" y="317500"/>
                  </a:ln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2" name="Freeform 109">
              <a:extLst>
                <a:ext uri="{FF2B5EF4-FFF2-40B4-BE49-F238E27FC236}">
                  <a16:creationId xmlns:a16="http://schemas.microsoft.com/office/drawing/2014/main" id="{4B35E839-8DB0-4089-A3C3-34E82E39B527}"/>
                </a:ext>
              </a:extLst>
            </p:cNvPr>
            <p:cNvSpPr/>
            <p:nvPr/>
          </p:nvSpPr>
          <p:spPr>
            <a:xfrm rot="3962325">
              <a:off x="10104622" y="2455541"/>
              <a:ext cx="543837" cy="279220"/>
            </a:xfrm>
            <a:custGeom>
              <a:avLst/>
              <a:gdLst>
                <a:gd name="connsiteX0" fmla="*/ 965200 w 2921000"/>
                <a:gd name="connsiteY0" fmla="*/ 317500 h 1041400"/>
                <a:gd name="connsiteX1" fmla="*/ 647700 w 2921000"/>
                <a:gd name="connsiteY1" fmla="*/ 0 h 1041400"/>
                <a:gd name="connsiteX2" fmla="*/ 0 w 2921000"/>
                <a:gd name="connsiteY2" fmla="*/ 342900 h 1041400"/>
                <a:gd name="connsiteX3" fmla="*/ 152400 w 2921000"/>
                <a:gd name="connsiteY3" fmla="*/ 990600 h 1041400"/>
                <a:gd name="connsiteX4" fmla="*/ 825500 w 2921000"/>
                <a:gd name="connsiteY4" fmla="*/ 1041400 h 1041400"/>
                <a:gd name="connsiteX5" fmla="*/ 990600 w 2921000"/>
                <a:gd name="connsiteY5" fmla="*/ 482600 h 1041400"/>
                <a:gd name="connsiteX6" fmla="*/ 2667000 w 2921000"/>
                <a:gd name="connsiteY6" fmla="*/ 482600 h 1041400"/>
                <a:gd name="connsiteX7" fmla="*/ 2908300 w 2921000"/>
                <a:gd name="connsiteY7" fmla="*/ 723900 h 1041400"/>
                <a:gd name="connsiteX8" fmla="*/ 2921000 w 2921000"/>
                <a:gd name="connsiteY8" fmla="*/ 139700 h 1041400"/>
                <a:gd name="connsiteX9" fmla="*/ 2692400 w 2921000"/>
                <a:gd name="connsiteY9" fmla="*/ 355600 h 1041400"/>
                <a:gd name="connsiteX10" fmla="*/ 965200 w 2921000"/>
                <a:gd name="connsiteY10" fmla="*/ 317500 h 1041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21000" h="1041400">
                  <a:moveTo>
                    <a:pt x="965200" y="317500"/>
                  </a:moveTo>
                  <a:lnTo>
                    <a:pt x="647700" y="0"/>
                  </a:lnTo>
                  <a:lnTo>
                    <a:pt x="0" y="342900"/>
                  </a:lnTo>
                  <a:lnTo>
                    <a:pt x="152400" y="990600"/>
                  </a:lnTo>
                  <a:lnTo>
                    <a:pt x="825500" y="1041400"/>
                  </a:lnTo>
                  <a:lnTo>
                    <a:pt x="990600" y="482600"/>
                  </a:lnTo>
                  <a:lnTo>
                    <a:pt x="2667000" y="482600"/>
                  </a:lnTo>
                  <a:lnTo>
                    <a:pt x="2908300" y="723900"/>
                  </a:lnTo>
                  <a:lnTo>
                    <a:pt x="2921000" y="139700"/>
                  </a:lnTo>
                  <a:lnTo>
                    <a:pt x="2692400" y="355600"/>
                  </a:lnTo>
                  <a:lnTo>
                    <a:pt x="965200" y="317500"/>
                  </a:ln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3" name="Freeform 110">
              <a:extLst>
                <a:ext uri="{FF2B5EF4-FFF2-40B4-BE49-F238E27FC236}">
                  <a16:creationId xmlns:a16="http://schemas.microsoft.com/office/drawing/2014/main" id="{6DBBE736-A0A7-FD86-5DA5-B0D294CED16C}"/>
                </a:ext>
              </a:extLst>
            </p:cNvPr>
            <p:cNvSpPr/>
            <p:nvPr/>
          </p:nvSpPr>
          <p:spPr>
            <a:xfrm rot="7550382">
              <a:off x="10283216" y="2965129"/>
              <a:ext cx="543837" cy="279220"/>
            </a:xfrm>
            <a:custGeom>
              <a:avLst/>
              <a:gdLst>
                <a:gd name="connsiteX0" fmla="*/ 965200 w 2921000"/>
                <a:gd name="connsiteY0" fmla="*/ 317500 h 1041400"/>
                <a:gd name="connsiteX1" fmla="*/ 647700 w 2921000"/>
                <a:gd name="connsiteY1" fmla="*/ 0 h 1041400"/>
                <a:gd name="connsiteX2" fmla="*/ 0 w 2921000"/>
                <a:gd name="connsiteY2" fmla="*/ 342900 h 1041400"/>
                <a:gd name="connsiteX3" fmla="*/ 152400 w 2921000"/>
                <a:gd name="connsiteY3" fmla="*/ 990600 h 1041400"/>
                <a:gd name="connsiteX4" fmla="*/ 825500 w 2921000"/>
                <a:gd name="connsiteY4" fmla="*/ 1041400 h 1041400"/>
                <a:gd name="connsiteX5" fmla="*/ 990600 w 2921000"/>
                <a:gd name="connsiteY5" fmla="*/ 482600 h 1041400"/>
                <a:gd name="connsiteX6" fmla="*/ 2667000 w 2921000"/>
                <a:gd name="connsiteY6" fmla="*/ 482600 h 1041400"/>
                <a:gd name="connsiteX7" fmla="*/ 2908300 w 2921000"/>
                <a:gd name="connsiteY7" fmla="*/ 723900 h 1041400"/>
                <a:gd name="connsiteX8" fmla="*/ 2921000 w 2921000"/>
                <a:gd name="connsiteY8" fmla="*/ 139700 h 1041400"/>
                <a:gd name="connsiteX9" fmla="*/ 2692400 w 2921000"/>
                <a:gd name="connsiteY9" fmla="*/ 355600 h 1041400"/>
                <a:gd name="connsiteX10" fmla="*/ 965200 w 2921000"/>
                <a:gd name="connsiteY10" fmla="*/ 317500 h 1041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21000" h="1041400">
                  <a:moveTo>
                    <a:pt x="965200" y="317500"/>
                  </a:moveTo>
                  <a:lnTo>
                    <a:pt x="647700" y="0"/>
                  </a:lnTo>
                  <a:lnTo>
                    <a:pt x="0" y="342900"/>
                  </a:lnTo>
                  <a:lnTo>
                    <a:pt x="152400" y="990600"/>
                  </a:lnTo>
                  <a:lnTo>
                    <a:pt x="825500" y="1041400"/>
                  </a:lnTo>
                  <a:lnTo>
                    <a:pt x="990600" y="482600"/>
                  </a:lnTo>
                  <a:lnTo>
                    <a:pt x="2667000" y="482600"/>
                  </a:lnTo>
                  <a:lnTo>
                    <a:pt x="2908300" y="723900"/>
                  </a:lnTo>
                  <a:lnTo>
                    <a:pt x="2921000" y="139700"/>
                  </a:lnTo>
                  <a:lnTo>
                    <a:pt x="2692400" y="355600"/>
                  </a:lnTo>
                  <a:lnTo>
                    <a:pt x="965200" y="317500"/>
                  </a:ln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4" name="Freeform 111">
              <a:extLst>
                <a:ext uri="{FF2B5EF4-FFF2-40B4-BE49-F238E27FC236}">
                  <a16:creationId xmlns:a16="http://schemas.microsoft.com/office/drawing/2014/main" id="{A1524A22-47D0-87CE-A36F-50178D570C03}"/>
                </a:ext>
              </a:extLst>
            </p:cNvPr>
            <p:cNvSpPr/>
            <p:nvPr/>
          </p:nvSpPr>
          <p:spPr>
            <a:xfrm rot="10800000">
              <a:off x="9676337" y="3253260"/>
              <a:ext cx="633982" cy="279220"/>
            </a:xfrm>
            <a:custGeom>
              <a:avLst/>
              <a:gdLst>
                <a:gd name="connsiteX0" fmla="*/ 965200 w 2921000"/>
                <a:gd name="connsiteY0" fmla="*/ 317500 h 1041400"/>
                <a:gd name="connsiteX1" fmla="*/ 647700 w 2921000"/>
                <a:gd name="connsiteY1" fmla="*/ 0 h 1041400"/>
                <a:gd name="connsiteX2" fmla="*/ 0 w 2921000"/>
                <a:gd name="connsiteY2" fmla="*/ 342900 h 1041400"/>
                <a:gd name="connsiteX3" fmla="*/ 152400 w 2921000"/>
                <a:gd name="connsiteY3" fmla="*/ 990600 h 1041400"/>
                <a:gd name="connsiteX4" fmla="*/ 825500 w 2921000"/>
                <a:gd name="connsiteY4" fmla="*/ 1041400 h 1041400"/>
                <a:gd name="connsiteX5" fmla="*/ 990600 w 2921000"/>
                <a:gd name="connsiteY5" fmla="*/ 482600 h 1041400"/>
                <a:gd name="connsiteX6" fmla="*/ 2667000 w 2921000"/>
                <a:gd name="connsiteY6" fmla="*/ 482600 h 1041400"/>
                <a:gd name="connsiteX7" fmla="*/ 2908300 w 2921000"/>
                <a:gd name="connsiteY7" fmla="*/ 723900 h 1041400"/>
                <a:gd name="connsiteX8" fmla="*/ 2921000 w 2921000"/>
                <a:gd name="connsiteY8" fmla="*/ 139700 h 1041400"/>
                <a:gd name="connsiteX9" fmla="*/ 2692400 w 2921000"/>
                <a:gd name="connsiteY9" fmla="*/ 355600 h 1041400"/>
                <a:gd name="connsiteX10" fmla="*/ 965200 w 2921000"/>
                <a:gd name="connsiteY10" fmla="*/ 317500 h 1041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21000" h="1041400">
                  <a:moveTo>
                    <a:pt x="965200" y="317500"/>
                  </a:moveTo>
                  <a:lnTo>
                    <a:pt x="647700" y="0"/>
                  </a:lnTo>
                  <a:lnTo>
                    <a:pt x="0" y="342900"/>
                  </a:lnTo>
                  <a:lnTo>
                    <a:pt x="152400" y="990600"/>
                  </a:lnTo>
                  <a:lnTo>
                    <a:pt x="825500" y="1041400"/>
                  </a:lnTo>
                  <a:lnTo>
                    <a:pt x="990600" y="482600"/>
                  </a:lnTo>
                  <a:lnTo>
                    <a:pt x="2667000" y="482600"/>
                  </a:lnTo>
                  <a:lnTo>
                    <a:pt x="2908300" y="723900"/>
                  </a:lnTo>
                  <a:lnTo>
                    <a:pt x="2921000" y="139700"/>
                  </a:lnTo>
                  <a:lnTo>
                    <a:pt x="2692400" y="355600"/>
                  </a:lnTo>
                  <a:lnTo>
                    <a:pt x="965200" y="317500"/>
                  </a:ln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5" name="Rectangle 234">
            <a:extLst>
              <a:ext uri="{FF2B5EF4-FFF2-40B4-BE49-F238E27FC236}">
                <a16:creationId xmlns:a16="http://schemas.microsoft.com/office/drawing/2014/main" id="{DD62C5CC-BDCA-4FFC-D531-746DAE490166}"/>
              </a:ext>
            </a:extLst>
          </p:cNvPr>
          <p:cNvSpPr/>
          <p:nvPr/>
        </p:nvSpPr>
        <p:spPr>
          <a:xfrm>
            <a:off x="11845264" y="5224720"/>
            <a:ext cx="1262071" cy="805452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Encoding the Message</a:t>
            </a:r>
          </a:p>
        </p:txBody>
      </p:sp>
      <p:cxnSp>
        <p:nvCxnSpPr>
          <p:cNvPr id="236" name="Straight Arrow Connector 235">
            <a:extLst>
              <a:ext uri="{FF2B5EF4-FFF2-40B4-BE49-F238E27FC236}">
                <a16:creationId xmlns:a16="http://schemas.microsoft.com/office/drawing/2014/main" id="{14D31320-AF48-BC58-171F-E4FE61E69BB5}"/>
              </a:ext>
            </a:extLst>
          </p:cNvPr>
          <p:cNvCxnSpPr>
            <a:cxnSpLocks/>
          </p:cNvCxnSpPr>
          <p:nvPr/>
        </p:nvCxnSpPr>
        <p:spPr>
          <a:xfrm flipV="1">
            <a:off x="12438876" y="6017001"/>
            <a:ext cx="0" cy="1047248"/>
          </a:xfrm>
          <a:prstGeom prst="straightConnector1">
            <a:avLst/>
          </a:prstGeom>
          <a:ln w="63500" cmpd="sng">
            <a:solidFill>
              <a:schemeClr val="bg2">
                <a:lumMod val="75000"/>
              </a:schemeClr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7" name="Rectangle 236">
            <a:extLst>
              <a:ext uri="{FF2B5EF4-FFF2-40B4-BE49-F238E27FC236}">
                <a16:creationId xmlns:a16="http://schemas.microsoft.com/office/drawing/2014/main" id="{379B7A1B-0671-10CF-1AF1-21F344AA855F}"/>
              </a:ext>
            </a:extLst>
          </p:cNvPr>
          <p:cNvSpPr/>
          <p:nvPr/>
        </p:nvSpPr>
        <p:spPr>
          <a:xfrm>
            <a:off x="11828474" y="6624314"/>
            <a:ext cx="1255647" cy="830029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Decoding the Message</a:t>
            </a:r>
          </a:p>
        </p:txBody>
      </p:sp>
      <p:sp>
        <p:nvSpPr>
          <p:cNvPr id="238" name="Freeform 237">
            <a:extLst>
              <a:ext uri="{FF2B5EF4-FFF2-40B4-BE49-F238E27FC236}">
                <a16:creationId xmlns:a16="http://schemas.microsoft.com/office/drawing/2014/main" id="{A7797957-41AB-D837-0480-5ADACCF79289}"/>
              </a:ext>
            </a:extLst>
          </p:cNvPr>
          <p:cNvSpPr/>
          <p:nvPr/>
        </p:nvSpPr>
        <p:spPr>
          <a:xfrm flipH="1" flipV="1">
            <a:off x="8974501" y="5379531"/>
            <a:ext cx="580223" cy="277089"/>
          </a:xfrm>
          <a:custGeom>
            <a:avLst/>
            <a:gdLst>
              <a:gd name="connsiteX0" fmla="*/ 0 w 2278856"/>
              <a:gd name="connsiteY0" fmla="*/ 380116 h 1067561"/>
              <a:gd name="connsiteX1" fmla="*/ 292894 w 2278856"/>
              <a:gd name="connsiteY1" fmla="*/ 382497 h 1067561"/>
              <a:gd name="connsiteX2" fmla="*/ 519112 w 2278856"/>
              <a:gd name="connsiteY2" fmla="*/ 1063535 h 1067561"/>
              <a:gd name="connsiteX3" fmla="*/ 1028700 w 2278856"/>
              <a:gd name="connsiteY3" fmla="*/ 22928 h 1067561"/>
              <a:gd name="connsiteX4" fmla="*/ 1935956 w 2278856"/>
              <a:gd name="connsiteY4" fmla="*/ 349160 h 1067561"/>
              <a:gd name="connsiteX5" fmla="*/ 2278856 w 2278856"/>
              <a:gd name="connsiteY5" fmla="*/ 413453 h 1067561"/>
              <a:gd name="connsiteX0" fmla="*/ 0 w 2278856"/>
              <a:gd name="connsiteY0" fmla="*/ 378929 h 1042684"/>
              <a:gd name="connsiteX1" fmla="*/ 292894 w 2278856"/>
              <a:gd name="connsiteY1" fmla="*/ 381310 h 1042684"/>
              <a:gd name="connsiteX2" fmla="*/ 552449 w 2278856"/>
              <a:gd name="connsiteY2" fmla="*/ 1038535 h 1042684"/>
              <a:gd name="connsiteX3" fmla="*/ 1028700 w 2278856"/>
              <a:gd name="connsiteY3" fmla="*/ 21741 h 1042684"/>
              <a:gd name="connsiteX4" fmla="*/ 1935956 w 2278856"/>
              <a:gd name="connsiteY4" fmla="*/ 347973 h 1042684"/>
              <a:gd name="connsiteX5" fmla="*/ 2278856 w 2278856"/>
              <a:gd name="connsiteY5" fmla="*/ 412266 h 1042684"/>
              <a:gd name="connsiteX0" fmla="*/ 0 w 2278856"/>
              <a:gd name="connsiteY0" fmla="*/ 378459 h 1032740"/>
              <a:gd name="connsiteX1" fmla="*/ 292894 w 2278856"/>
              <a:gd name="connsiteY1" fmla="*/ 380840 h 1032740"/>
              <a:gd name="connsiteX2" fmla="*/ 531018 w 2278856"/>
              <a:gd name="connsiteY2" fmla="*/ 1028540 h 1032740"/>
              <a:gd name="connsiteX3" fmla="*/ 1028700 w 2278856"/>
              <a:gd name="connsiteY3" fmla="*/ 21271 h 1032740"/>
              <a:gd name="connsiteX4" fmla="*/ 1935956 w 2278856"/>
              <a:gd name="connsiteY4" fmla="*/ 347503 h 1032740"/>
              <a:gd name="connsiteX5" fmla="*/ 2278856 w 2278856"/>
              <a:gd name="connsiteY5" fmla="*/ 411796 h 1032740"/>
              <a:gd name="connsiteX0" fmla="*/ 0 w 2278856"/>
              <a:gd name="connsiteY0" fmla="*/ 378459 h 1033084"/>
              <a:gd name="connsiteX1" fmla="*/ 285750 w 2278856"/>
              <a:gd name="connsiteY1" fmla="*/ 392746 h 1033084"/>
              <a:gd name="connsiteX2" fmla="*/ 531018 w 2278856"/>
              <a:gd name="connsiteY2" fmla="*/ 1028540 h 1033084"/>
              <a:gd name="connsiteX3" fmla="*/ 1028700 w 2278856"/>
              <a:gd name="connsiteY3" fmla="*/ 21271 h 1033084"/>
              <a:gd name="connsiteX4" fmla="*/ 1935956 w 2278856"/>
              <a:gd name="connsiteY4" fmla="*/ 347503 h 1033084"/>
              <a:gd name="connsiteX5" fmla="*/ 2278856 w 2278856"/>
              <a:gd name="connsiteY5" fmla="*/ 411796 h 1033084"/>
              <a:gd name="connsiteX0" fmla="*/ 0 w 2278856"/>
              <a:gd name="connsiteY0" fmla="*/ 378459 h 1033146"/>
              <a:gd name="connsiteX1" fmla="*/ 173831 w 2278856"/>
              <a:gd name="connsiteY1" fmla="*/ 326070 h 1033146"/>
              <a:gd name="connsiteX2" fmla="*/ 285750 w 2278856"/>
              <a:gd name="connsiteY2" fmla="*/ 392746 h 1033146"/>
              <a:gd name="connsiteX3" fmla="*/ 531018 w 2278856"/>
              <a:gd name="connsiteY3" fmla="*/ 1028540 h 1033146"/>
              <a:gd name="connsiteX4" fmla="*/ 1028700 w 2278856"/>
              <a:gd name="connsiteY4" fmla="*/ 21271 h 1033146"/>
              <a:gd name="connsiteX5" fmla="*/ 1935956 w 2278856"/>
              <a:gd name="connsiteY5" fmla="*/ 347503 h 1033146"/>
              <a:gd name="connsiteX6" fmla="*/ 2278856 w 2278856"/>
              <a:gd name="connsiteY6" fmla="*/ 411796 h 1033146"/>
              <a:gd name="connsiteX0" fmla="*/ 0 w 2278856"/>
              <a:gd name="connsiteY0" fmla="*/ 378459 h 1033095"/>
              <a:gd name="connsiteX1" fmla="*/ 140494 w 2278856"/>
              <a:gd name="connsiteY1" fmla="*/ 368932 h 1033095"/>
              <a:gd name="connsiteX2" fmla="*/ 285750 w 2278856"/>
              <a:gd name="connsiteY2" fmla="*/ 392746 h 1033095"/>
              <a:gd name="connsiteX3" fmla="*/ 531018 w 2278856"/>
              <a:gd name="connsiteY3" fmla="*/ 1028540 h 1033095"/>
              <a:gd name="connsiteX4" fmla="*/ 1028700 w 2278856"/>
              <a:gd name="connsiteY4" fmla="*/ 21271 h 1033095"/>
              <a:gd name="connsiteX5" fmla="*/ 1935956 w 2278856"/>
              <a:gd name="connsiteY5" fmla="*/ 347503 h 1033095"/>
              <a:gd name="connsiteX6" fmla="*/ 2278856 w 2278856"/>
              <a:gd name="connsiteY6" fmla="*/ 411796 h 1033095"/>
              <a:gd name="connsiteX0" fmla="*/ 0 w 2278856"/>
              <a:gd name="connsiteY0" fmla="*/ 378459 h 1033166"/>
              <a:gd name="connsiteX1" fmla="*/ 140494 w 2278856"/>
              <a:gd name="connsiteY1" fmla="*/ 368932 h 1033166"/>
              <a:gd name="connsiteX2" fmla="*/ 252413 w 2278856"/>
              <a:gd name="connsiteY2" fmla="*/ 395127 h 1033166"/>
              <a:gd name="connsiteX3" fmla="*/ 531018 w 2278856"/>
              <a:gd name="connsiteY3" fmla="*/ 1028540 h 1033166"/>
              <a:gd name="connsiteX4" fmla="*/ 1028700 w 2278856"/>
              <a:gd name="connsiteY4" fmla="*/ 21271 h 1033166"/>
              <a:gd name="connsiteX5" fmla="*/ 1935956 w 2278856"/>
              <a:gd name="connsiteY5" fmla="*/ 347503 h 1033166"/>
              <a:gd name="connsiteX6" fmla="*/ 2278856 w 2278856"/>
              <a:gd name="connsiteY6" fmla="*/ 411796 h 1033166"/>
              <a:gd name="connsiteX0" fmla="*/ 0 w 2278856"/>
              <a:gd name="connsiteY0" fmla="*/ 378459 h 1033194"/>
              <a:gd name="connsiteX1" fmla="*/ 140494 w 2278856"/>
              <a:gd name="connsiteY1" fmla="*/ 368932 h 1033194"/>
              <a:gd name="connsiteX2" fmla="*/ 33337 w 2278856"/>
              <a:gd name="connsiteY2" fmla="*/ 345120 h 1033194"/>
              <a:gd name="connsiteX3" fmla="*/ 252413 w 2278856"/>
              <a:gd name="connsiteY3" fmla="*/ 395127 h 1033194"/>
              <a:gd name="connsiteX4" fmla="*/ 531018 w 2278856"/>
              <a:gd name="connsiteY4" fmla="*/ 1028540 h 1033194"/>
              <a:gd name="connsiteX5" fmla="*/ 1028700 w 2278856"/>
              <a:gd name="connsiteY5" fmla="*/ 21271 h 1033194"/>
              <a:gd name="connsiteX6" fmla="*/ 1935956 w 2278856"/>
              <a:gd name="connsiteY6" fmla="*/ 347503 h 1033194"/>
              <a:gd name="connsiteX7" fmla="*/ 2278856 w 2278856"/>
              <a:gd name="connsiteY7" fmla="*/ 411796 h 1033194"/>
              <a:gd name="connsiteX0" fmla="*/ 20074 w 2298930"/>
              <a:gd name="connsiteY0" fmla="*/ 378459 h 1033194"/>
              <a:gd name="connsiteX1" fmla="*/ 15312 w 2298930"/>
              <a:gd name="connsiteY1" fmla="*/ 354644 h 1033194"/>
              <a:gd name="connsiteX2" fmla="*/ 53411 w 2298930"/>
              <a:gd name="connsiteY2" fmla="*/ 345120 h 1033194"/>
              <a:gd name="connsiteX3" fmla="*/ 272487 w 2298930"/>
              <a:gd name="connsiteY3" fmla="*/ 395127 h 1033194"/>
              <a:gd name="connsiteX4" fmla="*/ 551092 w 2298930"/>
              <a:gd name="connsiteY4" fmla="*/ 1028540 h 1033194"/>
              <a:gd name="connsiteX5" fmla="*/ 1048774 w 2298930"/>
              <a:gd name="connsiteY5" fmla="*/ 21271 h 1033194"/>
              <a:gd name="connsiteX6" fmla="*/ 1956030 w 2298930"/>
              <a:gd name="connsiteY6" fmla="*/ 347503 h 1033194"/>
              <a:gd name="connsiteX7" fmla="*/ 2298930 w 2298930"/>
              <a:gd name="connsiteY7" fmla="*/ 411796 h 1033194"/>
              <a:gd name="connsiteX0" fmla="*/ 20074 w 2298930"/>
              <a:gd name="connsiteY0" fmla="*/ 378459 h 1033194"/>
              <a:gd name="connsiteX1" fmla="*/ 15312 w 2298930"/>
              <a:gd name="connsiteY1" fmla="*/ 354644 h 1033194"/>
              <a:gd name="connsiteX2" fmla="*/ 79604 w 2298930"/>
              <a:gd name="connsiteY2" fmla="*/ 345120 h 1033194"/>
              <a:gd name="connsiteX3" fmla="*/ 272487 w 2298930"/>
              <a:gd name="connsiteY3" fmla="*/ 395127 h 1033194"/>
              <a:gd name="connsiteX4" fmla="*/ 551092 w 2298930"/>
              <a:gd name="connsiteY4" fmla="*/ 1028540 h 1033194"/>
              <a:gd name="connsiteX5" fmla="*/ 1048774 w 2298930"/>
              <a:gd name="connsiteY5" fmla="*/ 21271 h 1033194"/>
              <a:gd name="connsiteX6" fmla="*/ 1956030 w 2298930"/>
              <a:gd name="connsiteY6" fmla="*/ 347503 h 1033194"/>
              <a:gd name="connsiteX7" fmla="*/ 2298930 w 2298930"/>
              <a:gd name="connsiteY7" fmla="*/ 411796 h 1033194"/>
              <a:gd name="connsiteX0" fmla="*/ 20074 w 2298930"/>
              <a:gd name="connsiteY0" fmla="*/ 378459 h 1034620"/>
              <a:gd name="connsiteX1" fmla="*/ 15312 w 2298930"/>
              <a:gd name="connsiteY1" fmla="*/ 354644 h 1034620"/>
              <a:gd name="connsiteX2" fmla="*/ 79604 w 2298930"/>
              <a:gd name="connsiteY2" fmla="*/ 345120 h 1034620"/>
              <a:gd name="connsiteX3" fmla="*/ 310587 w 2298930"/>
              <a:gd name="connsiteY3" fmla="*/ 437990 h 1034620"/>
              <a:gd name="connsiteX4" fmla="*/ 551092 w 2298930"/>
              <a:gd name="connsiteY4" fmla="*/ 1028540 h 1034620"/>
              <a:gd name="connsiteX5" fmla="*/ 1048774 w 2298930"/>
              <a:gd name="connsiteY5" fmla="*/ 21271 h 1034620"/>
              <a:gd name="connsiteX6" fmla="*/ 1956030 w 2298930"/>
              <a:gd name="connsiteY6" fmla="*/ 347503 h 1034620"/>
              <a:gd name="connsiteX7" fmla="*/ 2298930 w 2298930"/>
              <a:gd name="connsiteY7" fmla="*/ 411796 h 1034620"/>
              <a:gd name="connsiteX0" fmla="*/ 20074 w 2298930"/>
              <a:gd name="connsiteY0" fmla="*/ 378459 h 1034616"/>
              <a:gd name="connsiteX1" fmla="*/ 15312 w 2298930"/>
              <a:gd name="connsiteY1" fmla="*/ 354644 h 1034616"/>
              <a:gd name="connsiteX2" fmla="*/ 208191 w 2298930"/>
              <a:gd name="connsiteY2" fmla="*/ 347502 h 1034616"/>
              <a:gd name="connsiteX3" fmla="*/ 310587 w 2298930"/>
              <a:gd name="connsiteY3" fmla="*/ 437990 h 1034616"/>
              <a:gd name="connsiteX4" fmla="*/ 551092 w 2298930"/>
              <a:gd name="connsiteY4" fmla="*/ 1028540 h 1034616"/>
              <a:gd name="connsiteX5" fmla="*/ 1048774 w 2298930"/>
              <a:gd name="connsiteY5" fmla="*/ 21271 h 1034616"/>
              <a:gd name="connsiteX6" fmla="*/ 1956030 w 2298930"/>
              <a:gd name="connsiteY6" fmla="*/ 347503 h 1034616"/>
              <a:gd name="connsiteX7" fmla="*/ 2298930 w 2298930"/>
              <a:gd name="connsiteY7" fmla="*/ 411796 h 1034616"/>
              <a:gd name="connsiteX0" fmla="*/ 0 w 2278856"/>
              <a:gd name="connsiteY0" fmla="*/ 378459 h 1034616"/>
              <a:gd name="connsiteX1" fmla="*/ 40482 w 2278856"/>
              <a:gd name="connsiteY1" fmla="*/ 345119 h 1034616"/>
              <a:gd name="connsiteX2" fmla="*/ 188117 w 2278856"/>
              <a:gd name="connsiteY2" fmla="*/ 347502 h 1034616"/>
              <a:gd name="connsiteX3" fmla="*/ 290513 w 2278856"/>
              <a:gd name="connsiteY3" fmla="*/ 437990 h 1034616"/>
              <a:gd name="connsiteX4" fmla="*/ 531018 w 2278856"/>
              <a:gd name="connsiteY4" fmla="*/ 1028540 h 1034616"/>
              <a:gd name="connsiteX5" fmla="*/ 1028700 w 2278856"/>
              <a:gd name="connsiteY5" fmla="*/ 21271 h 1034616"/>
              <a:gd name="connsiteX6" fmla="*/ 1935956 w 2278856"/>
              <a:gd name="connsiteY6" fmla="*/ 347503 h 1034616"/>
              <a:gd name="connsiteX7" fmla="*/ 2278856 w 2278856"/>
              <a:gd name="connsiteY7" fmla="*/ 411796 h 1034616"/>
              <a:gd name="connsiteX0" fmla="*/ 0 w 2278856"/>
              <a:gd name="connsiteY0" fmla="*/ 345121 h 1034616"/>
              <a:gd name="connsiteX1" fmla="*/ 40482 w 2278856"/>
              <a:gd name="connsiteY1" fmla="*/ 345119 h 1034616"/>
              <a:gd name="connsiteX2" fmla="*/ 188117 w 2278856"/>
              <a:gd name="connsiteY2" fmla="*/ 347502 h 1034616"/>
              <a:gd name="connsiteX3" fmla="*/ 290513 w 2278856"/>
              <a:gd name="connsiteY3" fmla="*/ 437990 h 1034616"/>
              <a:gd name="connsiteX4" fmla="*/ 531018 w 2278856"/>
              <a:gd name="connsiteY4" fmla="*/ 1028540 h 1034616"/>
              <a:gd name="connsiteX5" fmla="*/ 1028700 w 2278856"/>
              <a:gd name="connsiteY5" fmla="*/ 21271 h 1034616"/>
              <a:gd name="connsiteX6" fmla="*/ 1935956 w 2278856"/>
              <a:gd name="connsiteY6" fmla="*/ 347503 h 1034616"/>
              <a:gd name="connsiteX7" fmla="*/ 2278856 w 2278856"/>
              <a:gd name="connsiteY7" fmla="*/ 411796 h 1034616"/>
              <a:gd name="connsiteX0" fmla="*/ 0 w 2238374"/>
              <a:gd name="connsiteY0" fmla="*/ 345119 h 1034616"/>
              <a:gd name="connsiteX1" fmla="*/ 147635 w 2238374"/>
              <a:gd name="connsiteY1" fmla="*/ 347502 h 1034616"/>
              <a:gd name="connsiteX2" fmla="*/ 250031 w 2238374"/>
              <a:gd name="connsiteY2" fmla="*/ 437990 h 1034616"/>
              <a:gd name="connsiteX3" fmla="*/ 490536 w 2238374"/>
              <a:gd name="connsiteY3" fmla="*/ 1028540 h 1034616"/>
              <a:gd name="connsiteX4" fmla="*/ 988218 w 2238374"/>
              <a:gd name="connsiteY4" fmla="*/ 21271 h 1034616"/>
              <a:gd name="connsiteX5" fmla="*/ 1895474 w 2238374"/>
              <a:gd name="connsiteY5" fmla="*/ 347503 h 1034616"/>
              <a:gd name="connsiteX6" fmla="*/ 2238374 w 2238374"/>
              <a:gd name="connsiteY6" fmla="*/ 411796 h 1034616"/>
              <a:gd name="connsiteX0" fmla="*/ 0 w 2278855"/>
              <a:gd name="connsiteY0" fmla="*/ 347500 h 1034616"/>
              <a:gd name="connsiteX1" fmla="*/ 188116 w 2278855"/>
              <a:gd name="connsiteY1" fmla="*/ 347502 h 1034616"/>
              <a:gd name="connsiteX2" fmla="*/ 290512 w 2278855"/>
              <a:gd name="connsiteY2" fmla="*/ 437990 h 1034616"/>
              <a:gd name="connsiteX3" fmla="*/ 531017 w 2278855"/>
              <a:gd name="connsiteY3" fmla="*/ 1028540 h 1034616"/>
              <a:gd name="connsiteX4" fmla="*/ 1028699 w 2278855"/>
              <a:gd name="connsiteY4" fmla="*/ 21271 h 1034616"/>
              <a:gd name="connsiteX5" fmla="*/ 1935955 w 2278855"/>
              <a:gd name="connsiteY5" fmla="*/ 347503 h 1034616"/>
              <a:gd name="connsiteX6" fmla="*/ 2278855 w 2278855"/>
              <a:gd name="connsiteY6" fmla="*/ 411796 h 1034616"/>
              <a:gd name="connsiteX0" fmla="*/ 0 w 2278855"/>
              <a:gd name="connsiteY0" fmla="*/ 347500 h 1034616"/>
              <a:gd name="connsiteX1" fmla="*/ 188116 w 2278855"/>
              <a:gd name="connsiteY1" fmla="*/ 347502 h 1034616"/>
              <a:gd name="connsiteX2" fmla="*/ 290512 w 2278855"/>
              <a:gd name="connsiteY2" fmla="*/ 437990 h 1034616"/>
              <a:gd name="connsiteX3" fmla="*/ 531017 w 2278855"/>
              <a:gd name="connsiteY3" fmla="*/ 1028540 h 1034616"/>
              <a:gd name="connsiteX4" fmla="*/ 1028699 w 2278855"/>
              <a:gd name="connsiteY4" fmla="*/ 21271 h 1034616"/>
              <a:gd name="connsiteX5" fmla="*/ 1573915 w 2278855"/>
              <a:gd name="connsiteY5" fmla="*/ 347502 h 1034616"/>
              <a:gd name="connsiteX6" fmla="*/ 2278855 w 2278855"/>
              <a:gd name="connsiteY6" fmla="*/ 411796 h 1034616"/>
              <a:gd name="connsiteX0" fmla="*/ 0 w 2037497"/>
              <a:gd name="connsiteY0" fmla="*/ 347500 h 1034616"/>
              <a:gd name="connsiteX1" fmla="*/ 188116 w 2037497"/>
              <a:gd name="connsiteY1" fmla="*/ 347502 h 1034616"/>
              <a:gd name="connsiteX2" fmla="*/ 290512 w 2037497"/>
              <a:gd name="connsiteY2" fmla="*/ 437990 h 1034616"/>
              <a:gd name="connsiteX3" fmla="*/ 531017 w 2037497"/>
              <a:gd name="connsiteY3" fmla="*/ 1028540 h 1034616"/>
              <a:gd name="connsiteX4" fmla="*/ 1028699 w 2037497"/>
              <a:gd name="connsiteY4" fmla="*/ 21271 h 1034616"/>
              <a:gd name="connsiteX5" fmla="*/ 1573915 w 2037497"/>
              <a:gd name="connsiteY5" fmla="*/ 347502 h 1034616"/>
              <a:gd name="connsiteX6" fmla="*/ 2037497 w 2037497"/>
              <a:gd name="connsiteY6" fmla="*/ 411797 h 1034616"/>
              <a:gd name="connsiteX0" fmla="*/ 0 w 2541995"/>
              <a:gd name="connsiteY0" fmla="*/ 318911 h 1034616"/>
              <a:gd name="connsiteX1" fmla="*/ 692614 w 2541995"/>
              <a:gd name="connsiteY1" fmla="*/ 347502 h 1034616"/>
              <a:gd name="connsiteX2" fmla="*/ 795010 w 2541995"/>
              <a:gd name="connsiteY2" fmla="*/ 437990 h 1034616"/>
              <a:gd name="connsiteX3" fmla="*/ 1035515 w 2541995"/>
              <a:gd name="connsiteY3" fmla="*/ 1028540 h 1034616"/>
              <a:gd name="connsiteX4" fmla="*/ 1533197 w 2541995"/>
              <a:gd name="connsiteY4" fmla="*/ 21271 h 1034616"/>
              <a:gd name="connsiteX5" fmla="*/ 2078413 w 2541995"/>
              <a:gd name="connsiteY5" fmla="*/ 347502 h 1034616"/>
              <a:gd name="connsiteX6" fmla="*/ 2541995 w 2541995"/>
              <a:gd name="connsiteY6" fmla="*/ 411797 h 1034616"/>
              <a:gd name="connsiteX0" fmla="*/ 0 w 2541995"/>
              <a:gd name="connsiteY0" fmla="*/ 318911 h 1034628"/>
              <a:gd name="connsiteX1" fmla="*/ 480199 w 2541995"/>
              <a:gd name="connsiteY1" fmla="*/ 340356 h 1034628"/>
              <a:gd name="connsiteX2" fmla="*/ 795010 w 2541995"/>
              <a:gd name="connsiteY2" fmla="*/ 437990 h 1034628"/>
              <a:gd name="connsiteX3" fmla="*/ 1035515 w 2541995"/>
              <a:gd name="connsiteY3" fmla="*/ 1028540 h 1034628"/>
              <a:gd name="connsiteX4" fmla="*/ 1533197 w 2541995"/>
              <a:gd name="connsiteY4" fmla="*/ 21271 h 1034628"/>
              <a:gd name="connsiteX5" fmla="*/ 2078413 w 2541995"/>
              <a:gd name="connsiteY5" fmla="*/ 347502 h 1034628"/>
              <a:gd name="connsiteX6" fmla="*/ 2541995 w 2541995"/>
              <a:gd name="connsiteY6" fmla="*/ 411797 h 1034628"/>
              <a:gd name="connsiteX0" fmla="*/ 0 w 2541995"/>
              <a:gd name="connsiteY0" fmla="*/ 318911 h 1034663"/>
              <a:gd name="connsiteX1" fmla="*/ 795010 w 2541995"/>
              <a:gd name="connsiteY1" fmla="*/ 437990 h 1034663"/>
              <a:gd name="connsiteX2" fmla="*/ 1035515 w 2541995"/>
              <a:gd name="connsiteY2" fmla="*/ 1028540 h 1034663"/>
              <a:gd name="connsiteX3" fmla="*/ 1533197 w 2541995"/>
              <a:gd name="connsiteY3" fmla="*/ 21271 h 1034663"/>
              <a:gd name="connsiteX4" fmla="*/ 2078413 w 2541995"/>
              <a:gd name="connsiteY4" fmla="*/ 347502 h 1034663"/>
              <a:gd name="connsiteX5" fmla="*/ 2541995 w 2541995"/>
              <a:gd name="connsiteY5" fmla="*/ 411797 h 1034663"/>
              <a:gd name="connsiteX0" fmla="*/ 0 w 2541995"/>
              <a:gd name="connsiteY0" fmla="*/ 318911 h 1034665"/>
              <a:gd name="connsiteX1" fmla="*/ 795010 w 2541995"/>
              <a:gd name="connsiteY1" fmla="*/ 437990 h 1034665"/>
              <a:gd name="connsiteX2" fmla="*/ 1141721 w 2541995"/>
              <a:gd name="connsiteY2" fmla="*/ 1028540 h 1034665"/>
              <a:gd name="connsiteX3" fmla="*/ 1533197 w 2541995"/>
              <a:gd name="connsiteY3" fmla="*/ 21271 h 1034665"/>
              <a:gd name="connsiteX4" fmla="*/ 2078413 w 2541995"/>
              <a:gd name="connsiteY4" fmla="*/ 347502 h 1034665"/>
              <a:gd name="connsiteX5" fmla="*/ 2541995 w 2541995"/>
              <a:gd name="connsiteY5" fmla="*/ 411797 h 1034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41995" h="1034665">
                <a:moveTo>
                  <a:pt x="0" y="318911"/>
                </a:moveTo>
                <a:cubicBezTo>
                  <a:pt x="165627" y="343719"/>
                  <a:pt x="604723" y="319719"/>
                  <a:pt x="795010" y="437990"/>
                </a:cubicBezTo>
                <a:cubicBezTo>
                  <a:pt x="985297" y="556261"/>
                  <a:pt x="1018690" y="1097993"/>
                  <a:pt x="1141721" y="1028540"/>
                </a:cubicBezTo>
                <a:cubicBezTo>
                  <a:pt x="1264752" y="959087"/>
                  <a:pt x="1377082" y="134777"/>
                  <a:pt x="1533197" y="21271"/>
                </a:cubicBezTo>
                <a:cubicBezTo>
                  <a:pt x="1689312" y="-92235"/>
                  <a:pt x="1870054" y="282414"/>
                  <a:pt x="2078413" y="347502"/>
                </a:cubicBezTo>
                <a:cubicBezTo>
                  <a:pt x="2286772" y="412590"/>
                  <a:pt x="2474724" y="412194"/>
                  <a:pt x="2541995" y="411797"/>
                </a:cubicBezTo>
              </a:path>
            </a:pathLst>
          </a:custGeom>
          <a:noFill/>
          <a:ln w="50800" cmpd="sng">
            <a:solidFill>
              <a:srgbClr val="0070C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39" name="Freeform 238">
            <a:extLst>
              <a:ext uri="{FF2B5EF4-FFF2-40B4-BE49-F238E27FC236}">
                <a16:creationId xmlns:a16="http://schemas.microsoft.com/office/drawing/2014/main" id="{848DCC19-5E7C-6976-9305-7727C474114E}"/>
              </a:ext>
            </a:extLst>
          </p:cNvPr>
          <p:cNvSpPr/>
          <p:nvPr/>
        </p:nvSpPr>
        <p:spPr>
          <a:xfrm>
            <a:off x="11218975" y="5435677"/>
            <a:ext cx="591818" cy="302178"/>
          </a:xfrm>
          <a:custGeom>
            <a:avLst/>
            <a:gdLst>
              <a:gd name="connsiteX0" fmla="*/ 0 w 1543050"/>
              <a:gd name="connsiteY0" fmla="*/ 674370 h 1383030"/>
              <a:gd name="connsiteX1" fmla="*/ 445770 w 1543050"/>
              <a:gd name="connsiteY1" fmla="*/ 697230 h 1383030"/>
              <a:gd name="connsiteX2" fmla="*/ 445770 w 1543050"/>
              <a:gd name="connsiteY2" fmla="*/ 1383030 h 1383030"/>
              <a:gd name="connsiteX3" fmla="*/ 811530 w 1543050"/>
              <a:gd name="connsiteY3" fmla="*/ 1383030 h 1383030"/>
              <a:gd name="connsiteX4" fmla="*/ 834390 w 1543050"/>
              <a:gd name="connsiteY4" fmla="*/ 0 h 1383030"/>
              <a:gd name="connsiteX5" fmla="*/ 1200150 w 1543050"/>
              <a:gd name="connsiteY5" fmla="*/ 0 h 1383030"/>
              <a:gd name="connsiteX6" fmla="*/ 1200150 w 1543050"/>
              <a:gd name="connsiteY6" fmla="*/ 708660 h 1383030"/>
              <a:gd name="connsiteX7" fmla="*/ 1543050 w 1543050"/>
              <a:gd name="connsiteY7" fmla="*/ 720090 h 1383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3050" h="1383030">
                <a:moveTo>
                  <a:pt x="0" y="674370"/>
                </a:moveTo>
                <a:lnTo>
                  <a:pt x="445770" y="697230"/>
                </a:lnTo>
                <a:lnTo>
                  <a:pt x="445770" y="1383030"/>
                </a:lnTo>
                <a:lnTo>
                  <a:pt x="811530" y="1383030"/>
                </a:lnTo>
                <a:lnTo>
                  <a:pt x="834390" y="0"/>
                </a:lnTo>
                <a:lnTo>
                  <a:pt x="1200150" y="0"/>
                </a:lnTo>
                <a:lnTo>
                  <a:pt x="1200150" y="708660"/>
                </a:lnTo>
                <a:lnTo>
                  <a:pt x="1543050" y="720090"/>
                </a:lnTo>
              </a:path>
            </a:pathLst>
          </a:custGeom>
          <a:noFill/>
          <a:ln w="50800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highlight>
                <a:srgbClr val="FFFF00"/>
              </a:highlight>
            </a:endParaRPr>
          </a:p>
        </p:txBody>
      </p:sp>
      <p:sp>
        <p:nvSpPr>
          <p:cNvPr id="343" name="Rectangle 342">
            <a:extLst>
              <a:ext uri="{FF2B5EF4-FFF2-40B4-BE49-F238E27FC236}">
                <a16:creationId xmlns:a16="http://schemas.microsoft.com/office/drawing/2014/main" id="{A67A1FE6-8EAD-961B-4275-9DA71E0F8C17}"/>
              </a:ext>
            </a:extLst>
          </p:cNvPr>
          <p:cNvSpPr/>
          <p:nvPr/>
        </p:nvSpPr>
        <p:spPr>
          <a:xfrm>
            <a:off x="7480386" y="6403390"/>
            <a:ext cx="1174004" cy="830029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Machine Learning</a:t>
            </a:r>
          </a:p>
        </p:txBody>
      </p:sp>
      <p:sp>
        <p:nvSpPr>
          <p:cNvPr id="344" name="Rectangle 343">
            <a:extLst>
              <a:ext uri="{FF2B5EF4-FFF2-40B4-BE49-F238E27FC236}">
                <a16:creationId xmlns:a16="http://schemas.microsoft.com/office/drawing/2014/main" id="{ACBBC7A4-F112-CED4-DB68-4CA0FC7B492D}"/>
              </a:ext>
            </a:extLst>
          </p:cNvPr>
          <p:cNvSpPr/>
          <p:nvPr/>
        </p:nvSpPr>
        <p:spPr>
          <a:xfrm>
            <a:off x="7463911" y="5390522"/>
            <a:ext cx="1185958" cy="830029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Machine Learning</a:t>
            </a:r>
          </a:p>
        </p:txBody>
      </p:sp>
      <p:sp>
        <p:nvSpPr>
          <p:cNvPr id="348" name="Rectangle: Rounded Corners 74">
            <a:extLst>
              <a:ext uri="{FF2B5EF4-FFF2-40B4-BE49-F238E27FC236}">
                <a16:creationId xmlns:a16="http://schemas.microsoft.com/office/drawing/2014/main" id="{2BE1FF75-05C6-53E2-49FD-BCEB422DF0F1}"/>
              </a:ext>
            </a:extLst>
          </p:cNvPr>
          <p:cNvSpPr/>
          <p:nvPr/>
        </p:nvSpPr>
        <p:spPr>
          <a:xfrm>
            <a:off x="1163734" y="4843017"/>
            <a:ext cx="12054685" cy="2707599"/>
          </a:xfrm>
          <a:prstGeom prst="roundRect">
            <a:avLst>
              <a:gd name="adj" fmla="val 3415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0" bIns="0" rtlCol="0" anchor="ctr"/>
          <a:lstStyle/>
          <a:p>
            <a:pPr>
              <a:buFont typeface="Arial" panose="020B0604020202020204" pitchFamily="34" charset="0"/>
              <a:buChar char="•"/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349" name="Rectangle: Rounded Corners 40">
            <a:extLst>
              <a:ext uri="{FF2B5EF4-FFF2-40B4-BE49-F238E27FC236}">
                <a16:creationId xmlns:a16="http://schemas.microsoft.com/office/drawing/2014/main" id="{46FCD037-4717-1FFA-AAA9-FD12D555F1F1}"/>
              </a:ext>
            </a:extLst>
          </p:cNvPr>
          <p:cNvSpPr/>
          <p:nvPr/>
        </p:nvSpPr>
        <p:spPr>
          <a:xfrm>
            <a:off x="1003894" y="4695823"/>
            <a:ext cx="12334696" cy="3009901"/>
          </a:xfrm>
          <a:prstGeom prst="roundRect">
            <a:avLst>
              <a:gd name="adj" fmla="val 3350"/>
            </a:avLst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8FF0CE1-CF7F-78F2-3122-04CE86763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01D23-7492-5342-B70C-5EA56B450753}" type="slidenum">
              <a:rPr lang="en-US" smtClean="0"/>
              <a:t>36</a:t>
            </a:fld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119DF20-2DAB-3D16-BE8D-D3D6ED480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814" y="324276"/>
            <a:ext cx="12618720" cy="1590676"/>
          </a:xfrm>
        </p:spPr>
        <p:txBody>
          <a:bodyPr/>
          <a:lstStyle/>
          <a:p>
            <a:pPr>
              <a:defRPr sz="3200" b="1"/>
            </a:pPr>
            <a:r>
              <a:rPr lang="en-US" sz="5000" b="1" dirty="0"/>
              <a:t>Sending a message through VWM: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214BC9F-1F46-6F4F-EFEB-F4BAB85318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82053" y="1499277"/>
            <a:ext cx="12842507" cy="2819368"/>
          </a:xfrm>
        </p:spPr>
        <p:txBody>
          <a:bodyPr>
            <a:normAutofit/>
          </a:bodyPr>
          <a:lstStyle/>
          <a:p>
            <a:r>
              <a:rPr lang="en-US" sz="3000" dirty="0"/>
              <a:t>Replace spontaneous activity with controlled stimulation to encode binary messages</a:t>
            </a:r>
          </a:p>
          <a:p>
            <a:r>
              <a:rPr lang="en-US" sz="3000" dirty="0"/>
              <a:t>Two electrodes represent binary values: </a:t>
            </a:r>
            <a:r>
              <a:rPr lang="en-US" sz="3000" b="1" dirty="0"/>
              <a:t>“0”</a:t>
            </a:r>
            <a:r>
              <a:rPr lang="en-US" sz="3000" dirty="0"/>
              <a:t> and </a:t>
            </a:r>
            <a:r>
              <a:rPr lang="en-US" sz="3000" b="1" dirty="0"/>
              <a:t>“1”</a:t>
            </a:r>
            <a:endParaRPr lang="en-US" sz="3000" dirty="0"/>
          </a:p>
          <a:p>
            <a:r>
              <a:rPr lang="en-US" sz="3000" dirty="0"/>
              <a:t>Enables transmission of structured data (letters, numbers, Morse code)</a:t>
            </a:r>
          </a:p>
          <a:p>
            <a:r>
              <a:rPr lang="en-US" sz="3000" dirty="0"/>
              <a:t>Uses a simplified </a:t>
            </a:r>
            <a:r>
              <a:rPr lang="en-US" sz="3000" b="1" dirty="0"/>
              <a:t>3-bit binary system</a:t>
            </a:r>
            <a:r>
              <a:rPr lang="en-US" sz="3000" dirty="0"/>
              <a:t> for demonstration</a:t>
            </a:r>
          </a:p>
          <a:p>
            <a:pPr marL="0" indent="0">
              <a:buNone/>
            </a:pPr>
            <a:endParaRPr lang="en-US" sz="3000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4FA67256-6357-DF1D-2D5A-D5638CDE81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8242049"/>
              </p:ext>
            </p:extLst>
          </p:nvPr>
        </p:nvGraphicFramePr>
        <p:xfrm>
          <a:off x="1519664" y="5020029"/>
          <a:ext cx="1392848" cy="2468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02001">
                  <a:extLst>
                    <a:ext uri="{9D8B030D-6E8A-4147-A177-3AD203B41FA5}">
                      <a16:colId xmlns:a16="http://schemas.microsoft.com/office/drawing/2014/main" val="1487429624"/>
                    </a:ext>
                  </a:extLst>
                </a:gridCol>
                <a:gridCol w="590847">
                  <a:extLst>
                    <a:ext uri="{9D8B030D-6E8A-4147-A177-3AD203B41FA5}">
                      <a16:colId xmlns:a16="http://schemas.microsoft.com/office/drawing/2014/main" val="1998963701"/>
                    </a:ext>
                  </a:extLst>
                </a:gridCol>
              </a:tblGrid>
              <a:tr h="228935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Number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Code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8484324"/>
                  </a:ext>
                </a:extLst>
              </a:tr>
              <a:tr h="228935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1244042"/>
                  </a:ext>
                </a:extLst>
              </a:tr>
              <a:tr h="228935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001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5895910"/>
                  </a:ext>
                </a:extLst>
              </a:tr>
              <a:tr h="228935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010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7395382"/>
                  </a:ext>
                </a:extLst>
              </a:tr>
              <a:tr h="228935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011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2073919"/>
                  </a:ext>
                </a:extLst>
              </a:tr>
              <a:tr h="228935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100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515435"/>
                  </a:ext>
                </a:extLst>
              </a:tr>
              <a:tr h="228935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101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4027984"/>
                  </a:ext>
                </a:extLst>
              </a:tr>
              <a:tr h="228935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110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082361"/>
                  </a:ext>
                </a:extLst>
              </a:tr>
              <a:tr h="228935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111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95236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67429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" grpId="0" animBg="1"/>
      <p:bldP spid="149" grpId="0" animBg="1"/>
      <p:bldP spid="153" grpId="0" animBg="1"/>
      <p:bldP spid="193" grpId="0" animBg="1"/>
      <p:bldP spid="195" grpId="0" animBg="1"/>
      <p:bldP spid="235" grpId="0" animBg="1"/>
      <p:bldP spid="237" grpId="0" animBg="1"/>
      <p:bldP spid="238" grpId="0" animBg="1"/>
      <p:bldP spid="239" grpId="0" animBg="1"/>
      <p:bldP spid="343" grpId="0" animBg="1"/>
      <p:bldP spid="344" grpId="0" animBg="1"/>
      <p:bldP spid="348" grpId="0" animBg="1"/>
      <p:bldP spid="349" grpId="0" animBg="1"/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6B29B3-0CBD-8A2C-370E-A76A6D698D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5FC617AA-C592-5341-D725-A25466129D59}"/>
              </a:ext>
            </a:extLst>
          </p:cNvPr>
          <p:cNvCxnSpPr/>
          <p:nvPr/>
        </p:nvCxnSpPr>
        <p:spPr>
          <a:xfrm flipV="1">
            <a:off x="7980198" y="6490364"/>
            <a:ext cx="1661273" cy="14047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3DF44AB-5BB2-CE3E-28F9-2A2C1C874507}"/>
              </a:ext>
            </a:extLst>
          </p:cNvPr>
          <p:cNvCxnSpPr/>
          <p:nvPr/>
        </p:nvCxnSpPr>
        <p:spPr>
          <a:xfrm flipV="1">
            <a:off x="6545716" y="5687225"/>
            <a:ext cx="1661273" cy="14047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grpSp>
        <p:nvGrpSpPr>
          <p:cNvPr id="4" name="Group 3">
            <a:extLst>
              <a:ext uri="{FF2B5EF4-FFF2-40B4-BE49-F238E27FC236}">
                <a16:creationId xmlns:a16="http://schemas.microsoft.com/office/drawing/2014/main" id="{6F75CE50-93E1-22C2-6C75-1280435E69FF}"/>
              </a:ext>
            </a:extLst>
          </p:cNvPr>
          <p:cNvGrpSpPr/>
          <p:nvPr/>
        </p:nvGrpSpPr>
        <p:grpSpPr>
          <a:xfrm>
            <a:off x="10001221" y="6589193"/>
            <a:ext cx="1661273" cy="346069"/>
            <a:chOff x="7028315" y="5600032"/>
            <a:chExt cx="1661273" cy="346069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01AE3890-84EC-E2C1-FD6D-7C06D6E037F0}"/>
                </a:ext>
              </a:extLst>
            </p:cNvPr>
            <p:cNvCxnSpPr/>
            <p:nvPr/>
          </p:nvCxnSpPr>
          <p:spPr>
            <a:xfrm flipV="1">
              <a:off x="7028315" y="5649598"/>
              <a:ext cx="1661273" cy="14047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34DCA425-04AE-F373-7340-BDCF678BB38B}"/>
                </a:ext>
              </a:extLst>
            </p:cNvPr>
            <p:cNvCxnSpPr>
              <a:cxnSpLocks/>
            </p:cNvCxnSpPr>
            <p:nvPr/>
          </p:nvCxnSpPr>
          <p:spPr>
            <a:xfrm>
              <a:off x="7617876" y="5600032"/>
              <a:ext cx="161966" cy="9913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0B7CB9E-C518-9ABF-E4DF-7EA2E7B7FA67}"/>
                </a:ext>
              </a:extLst>
            </p:cNvPr>
            <p:cNvSpPr/>
            <p:nvPr/>
          </p:nvSpPr>
          <p:spPr>
            <a:xfrm>
              <a:off x="7442429" y="5761393"/>
              <a:ext cx="544777" cy="18470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accent1"/>
                  </a:solidFill>
                </a:rPr>
                <a:t>32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966F7CD5-1CCF-EB9C-EFD4-BEEA1EE1EA16}"/>
              </a:ext>
            </a:extLst>
          </p:cNvPr>
          <p:cNvGrpSpPr/>
          <p:nvPr/>
        </p:nvGrpSpPr>
        <p:grpSpPr>
          <a:xfrm>
            <a:off x="4075435" y="5643757"/>
            <a:ext cx="1661273" cy="351688"/>
            <a:chOff x="7028315" y="5600032"/>
            <a:chExt cx="1661273" cy="351688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B5527384-8B5E-418C-7176-971D92A3CA97}"/>
                </a:ext>
              </a:extLst>
            </p:cNvPr>
            <p:cNvCxnSpPr/>
            <p:nvPr/>
          </p:nvCxnSpPr>
          <p:spPr>
            <a:xfrm flipV="1">
              <a:off x="7028315" y="5649598"/>
              <a:ext cx="1661273" cy="14047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B397A0E0-2212-8D91-A741-73C1284B3261}"/>
                </a:ext>
              </a:extLst>
            </p:cNvPr>
            <p:cNvCxnSpPr>
              <a:cxnSpLocks/>
            </p:cNvCxnSpPr>
            <p:nvPr/>
          </p:nvCxnSpPr>
          <p:spPr>
            <a:xfrm>
              <a:off x="8089822" y="5600032"/>
              <a:ext cx="161966" cy="9913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7743FF8-9C2A-F46A-8C21-81CFBD030350}"/>
                </a:ext>
              </a:extLst>
            </p:cNvPr>
            <p:cNvSpPr/>
            <p:nvPr/>
          </p:nvSpPr>
          <p:spPr>
            <a:xfrm>
              <a:off x="7833737" y="5767012"/>
              <a:ext cx="544777" cy="18470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accent1"/>
                  </a:solidFill>
                </a:rPr>
                <a:t>32</a:t>
              </a:r>
            </a:p>
          </p:txBody>
        </p:sp>
      </p:grp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3DD01BB-238A-DD5B-28F8-C53F21CFFAE1}"/>
              </a:ext>
            </a:extLst>
          </p:cNvPr>
          <p:cNvCxnSpPr/>
          <p:nvPr/>
        </p:nvCxnSpPr>
        <p:spPr>
          <a:xfrm flipV="1">
            <a:off x="10002287" y="5701926"/>
            <a:ext cx="1661273" cy="14047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D19CDCD-6610-3813-3533-297F035B5A62}"/>
              </a:ext>
            </a:extLst>
          </p:cNvPr>
          <p:cNvCxnSpPr/>
          <p:nvPr/>
        </p:nvCxnSpPr>
        <p:spPr>
          <a:xfrm flipV="1">
            <a:off x="10001221" y="5603626"/>
            <a:ext cx="1661273" cy="14047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1AE86FA-6C42-6AE4-BD70-1CB133A2CB24}"/>
              </a:ext>
            </a:extLst>
          </p:cNvPr>
          <p:cNvCxnSpPr/>
          <p:nvPr/>
        </p:nvCxnSpPr>
        <p:spPr>
          <a:xfrm flipV="1">
            <a:off x="6532856" y="5823371"/>
            <a:ext cx="1661273" cy="14047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5" name="Freeform 14">
            <a:extLst>
              <a:ext uri="{FF2B5EF4-FFF2-40B4-BE49-F238E27FC236}">
                <a16:creationId xmlns:a16="http://schemas.microsoft.com/office/drawing/2014/main" id="{0ED7E47B-7DFA-F9B3-FD7F-437E8EB49015}"/>
              </a:ext>
            </a:extLst>
          </p:cNvPr>
          <p:cNvSpPr/>
          <p:nvPr/>
        </p:nvSpPr>
        <p:spPr>
          <a:xfrm>
            <a:off x="4967651" y="6330484"/>
            <a:ext cx="365760" cy="182880"/>
          </a:xfrm>
          <a:custGeom>
            <a:avLst/>
            <a:gdLst>
              <a:gd name="connsiteX0" fmla="*/ 0 w 1543050"/>
              <a:gd name="connsiteY0" fmla="*/ 674370 h 1383030"/>
              <a:gd name="connsiteX1" fmla="*/ 445770 w 1543050"/>
              <a:gd name="connsiteY1" fmla="*/ 697230 h 1383030"/>
              <a:gd name="connsiteX2" fmla="*/ 445770 w 1543050"/>
              <a:gd name="connsiteY2" fmla="*/ 1383030 h 1383030"/>
              <a:gd name="connsiteX3" fmla="*/ 811530 w 1543050"/>
              <a:gd name="connsiteY3" fmla="*/ 1383030 h 1383030"/>
              <a:gd name="connsiteX4" fmla="*/ 834390 w 1543050"/>
              <a:gd name="connsiteY4" fmla="*/ 0 h 1383030"/>
              <a:gd name="connsiteX5" fmla="*/ 1200150 w 1543050"/>
              <a:gd name="connsiteY5" fmla="*/ 0 h 1383030"/>
              <a:gd name="connsiteX6" fmla="*/ 1200150 w 1543050"/>
              <a:gd name="connsiteY6" fmla="*/ 708660 h 1383030"/>
              <a:gd name="connsiteX7" fmla="*/ 1543050 w 1543050"/>
              <a:gd name="connsiteY7" fmla="*/ 720090 h 1383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3050" h="1383030">
                <a:moveTo>
                  <a:pt x="0" y="674370"/>
                </a:moveTo>
                <a:lnTo>
                  <a:pt x="445770" y="697230"/>
                </a:lnTo>
                <a:lnTo>
                  <a:pt x="445770" y="1383030"/>
                </a:lnTo>
                <a:lnTo>
                  <a:pt x="811530" y="1383030"/>
                </a:lnTo>
                <a:lnTo>
                  <a:pt x="834390" y="0"/>
                </a:lnTo>
                <a:lnTo>
                  <a:pt x="1200150" y="0"/>
                </a:lnTo>
                <a:lnTo>
                  <a:pt x="1200150" y="708660"/>
                </a:lnTo>
                <a:lnTo>
                  <a:pt x="1543050" y="720090"/>
                </a:lnTo>
              </a:path>
            </a:pathLst>
          </a:custGeom>
          <a:ln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FFFF00"/>
              </a:highlight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A266AC7-B9A6-31E1-3DD8-4B6ADB89CD36}"/>
              </a:ext>
            </a:extLst>
          </p:cNvPr>
          <p:cNvCxnSpPr/>
          <p:nvPr/>
        </p:nvCxnSpPr>
        <p:spPr>
          <a:xfrm flipV="1">
            <a:off x="4165151" y="6645002"/>
            <a:ext cx="1661273" cy="14047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200CC05-6E2D-8136-BCAC-75A81DB7C496}"/>
              </a:ext>
            </a:extLst>
          </p:cNvPr>
          <p:cNvCxnSpPr/>
          <p:nvPr/>
        </p:nvCxnSpPr>
        <p:spPr>
          <a:xfrm flipV="1">
            <a:off x="4164085" y="6546702"/>
            <a:ext cx="1661273" cy="14047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2540767-241B-6383-9528-4DD97227DDC3}"/>
              </a:ext>
            </a:extLst>
          </p:cNvPr>
          <p:cNvCxnSpPr/>
          <p:nvPr/>
        </p:nvCxnSpPr>
        <p:spPr>
          <a:xfrm flipV="1">
            <a:off x="6673526" y="6763188"/>
            <a:ext cx="1661273" cy="1404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FCE5A12-A9DD-BDAE-DDB1-AF364C373114}"/>
              </a:ext>
            </a:extLst>
          </p:cNvPr>
          <p:cNvCxnSpPr/>
          <p:nvPr/>
        </p:nvCxnSpPr>
        <p:spPr>
          <a:xfrm flipV="1">
            <a:off x="6672460" y="6674720"/>
            <a:ext cx="1661273" cy="1404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7E3992A-E1A4-9266-A61A-C2D74D464F55}"/>
              </a:ext>
            </a:extLst>
          </p:cNvPr>
          <p:cNvCxnSpPr/>
          <p:nvPr/>
        </p:nvCxnSpPr>
        <p:spPr>
          <a:xfrm flipV="1">
            <a:off x="6672460" y="6581275"/>
            <a:ext cx="1661273" cy="1404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5633EE7-5478-6530-BF9C-5AA198591A29}"/>
              </a:ext>
            </a:extLst>
          </p:cNvPr>
          <p:cNvCxnSpPr/>
          <p:nvPr/>
        </p:nvCxnSpPr>
        <p:spPr>
          <a:xfrm flipV="1">
            <a:off x="6671394" y="6492807"/>
            <a:ext cx="1661273" cy="1404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A8A9305-3B4B-7948-9F84-54F2A23824FA}"/>
              </a:ext>
            </a:extLst>
          </p:cNvPr>
          <p:cNvCxnSpPr/>
          <p:nvPr/>
        </p:nvCxnSpPr>
        <p:spPr>
          <a:xfrm flipV="1">
            <a:off x="6666631" y="6402399"/>
            <a:ext cx="1661273" cy="1404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6B903B1-6FF7-D883-98CF-40BFD12F7F36}"/>
              </a:ext>
            </a:extLst>
          </p:cNvPr>
          <p:cNvCxnSpPr/>
          <p:nvPr/>
        </p:nvCxnSpPr>
        <p:spPr>
          <a:xfrm flipV="1">
            <a:off x="6672317" y="6312305"/>
            <a:ext cx="1661273" cy="1404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D568555-465E-25F7-3E3A-70704FA662FA}"/>
              </a:ext>
            </a:extLst>
          </p:cNvPr>
          <p:cNvGrpSpPr/>
          <p:nvPr/>
        </p:nvGrpSpPr>
        <p:grpSpPr>
          <a:xfrm>
            <a:off x="5492225" y="5534244"/>
            <a:ext cx="1369220" cy="1281905"/>
            <a:chOff x="9445355" y="2282112"/>
            <a:chExt cx="1369220" cy="1281905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074C48F0-C3C9-7076-B3C0-A03F30F21887}"/>
                </a:ext>
              </a:extLst>
            </p:cNvPr>
            <p:cNvSpPr/>
            <p:nvPr/>
          </p:nvSpPr>
          <p:spPr>
            <a:xfrm>
              <a:off x="9445355" y="2282112"/>
              <a:ext cx="1369220" cy="128190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5538D3C3-F9D8-78A0-3CB9-4BDCD0BF2F71}"/>
                </a:ext>
              </a:extLst>
            </p:cNvPr>
            <p:cNvGrpSpPr/>
            <p:nvPr/>
          </p:nvGrpSpPr>
          <p:grpSpPr>
            <a:xfrm>
              <a:off x="9502902" y="2372201"/>
              <a:ext cx="1256904" cy="1093433"/>
              <a:chOff x="6370240" y="4762103"/>
              <a:chExt cx="1000918" cy="870740"/>
            </a:xfrm>
          </p:grpSpPr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4540F0E9-6378-0113-4B5C-98FF82FB01F4}"/>
                  </a:ext>
                </a:extLst>
              </p:cNvPr>
              <p:cNvGrpSpPr/>
              <p:nvPr/>
            </p:nvGrpSpPr>
            <p:grpSpPr>
              <a:xfrm>
                <a:off x="6370240" y="4762103"/>
                <a:ext cx="127000" cy="870740"/>
                <a:chOff x="6370240" y="4746625"/>
                <a:chExt cx="127000" cy="870740"/>
              </a:xfrm>
            </p:grpSpPr>
            <p:sp>
              <p:nvSpPr>
                <p:cNvPr id="57" name="Oval 56">
                  <a:extLst>
                    <a:ext uri="{FF2B5EF4-FFF2-40B4-BE49-F238E27FC236}">
                      <a16:creationId xmlns:a16="http://schemas.microsoft.com/office/drawing/2014/main" id="{5956B378-04D0-09AC-C8E9-4103666C7600}"/>
                    </a:ext>
                  </a:extLst>
                </p:cNvPr>
                <p:cNvSpPr/>
                <p:nvPr/>
              </p:nvSpPr>
              <p:spPr>
                <a:xfrm>
                  <a:off x="6370240" y="4746625"/>
                  <a:ext cx="127000" cy="1270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8" name="Oval 57">
                  <a:extLst>
                    <a:ext uri="{FF2B5EF4-FFF2-40B4-BE49-F238E27FC236}">
                      <a16:creationId xmlns:a16="http://schemas.microsoft.com/office/drawing/2014/main" id="{21B6B89A-1AEF-5451-F76F-3743A3DC9941}"/>
                    </a:ext>
                  </a:extLst>
                </p:cNvPr>
                <p:cNvSpPr/>
                <p:nvPr/>
              </p:nvSpPr>
              <p:spPr>
                <a:xfrm>
                  <a:off x="6370240" y="4932560"/>
                  <a:ext cx="127000" cy="1270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9" name="Oval 58">
                  <a:extLst>
                    <a:ext uri="{FF2B5EF4-FFF2-40B4-BE49-F238E27FC236}">
                      <a16:creationId xmlns:a16="http://schemas.microsoft.com/office/drawing/2014/main" id="{32554E20-3319-A1D5-C618-D5E42DAA7969}"/>
                    </a:ext>
                  </a:extLst>
                </p:cNvPr>
                <p:cNvSpPr/>
                <p:nvPr/>
              </p:nvSpPr>
              <p:spPr>
                <a:xfrm>
                  <a:off x="6370240" y="5118495"/>
                  <a:ext cx="127000" cy="1270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0" name="Oval 59">
                  <a:extLst>
                    <a:ext uri="{FF2B5EF4-FFF2-40B4-BE49-F238E27FC236}">
                      <a16:creationId xmlns:a16="http://schemas.microsoft.com/office/drawing/2014/main" id="{FF2C5E8D-A819-448B-AFB1-B8008B45A6FF}"/>
                    </a:ext>
                  </a:extLst>
                </p:cNvPr>
                <p:cNvSpPr/>
                <p:nvPr/>
              </p:nvSpPr>
              <p:spPr>
                <a:xfrm>
                  <a:off x="6370240" y="5304430"/>
                  <a:ext cx="127000" cy="1270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1" name="Oval 60">
                  <a:extLst>
                    <a:ext uri="{FF2B5EF4-FFF2-40B4-BE49-F238E27FC236}">
                      <a16:creationId xmlns:a16="http://schemas.microsoft.com/office/drawing/2014/main" id="{C577A228-ED62-62A0-C8FA-4E1D95AFBA48}"/>
                    </a:ext>
                  </a:extLst>
                </p:cNvPr>
                <p:cNvSpPr/>
                <p:nvPr/>
              </p:nvSpPr>
              <p:spPr>
                <a:xfrm>
                  <a:off x="6370240" y="5490365"/>
                  <a:ext cx="127000" cy="1270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78F987B2-F818-DB01-1207-B23A13E41564}"/>
                  </a:ext>
                </a:extLst>
              </p:cNvPr>
              <p:cNvGrpSpPr/>
              <p:nvPr/>
            </p:nvGrpSpPr>
            <p:grpSpPr>
              <a:xfrm>
                <a:off x="6588720" y="4762103"/>
                <a:ext cx="127000" cy="870740"/>
                <a:chOff x="6370240" y="4746625"/>
                <a:chExt cx="127000" cy="870740"/>
              </a:xfrm>
            </p:grpSpPr>
            <p:sp>
              <p:nvSpPr>
                <p:cNvPr id="52" name="Oval 51">
                  <a:extLst>
                    <a:ext uri="{FF2B5EF4-FFF2-40B4-BE49-F238E27FC236}">
                      <a16:creationId xmlns:a16="http://schemas.microsoft.com/office/drawing/2014/main" id="{6165C29A-03CA-3C06-7D80-6ADEA113E6D1}"/>
                    </a:ext>
                  </a:extLst>
                </p:cNvPr>
                <p:cNvSpPr/>
                <p:nvPr/>
              </p:nvSpPr>
              <p:spPr>
                <a:xfrm>
                  <a:off x="6370240" y="4746625"/>
                  <a:ext cx="127000" cy="1270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3" name="Oval 52">
                  <a:extLst>
                    <a:ext uri="{FF2B5EF4-FFF2-40B4-BE49-F238E27FC236}">
                      <a16:creationId xmlns:a16="http://schemas.microsoft.com/office/drawing/2014/main" id="{6536C44C-4FDB-7A9C-F87D-48226F2F0679}"/>
                    </a:ext>
                  </a:extLst>
                </p:cNvPr>
                <p:cNvSpPr/>
                <p:nvPr/>
              </p:nvSpPr>
              <p:spPr>
                <a:xfrm>
                  <a:off x="6370240" y="4932560"/>
                  <a:ext cx="127000" cy="1270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4" name="Oval 53">
                  <a:extLst>
                    <a:ext uri="{FF2B5EF4-FFF2-40B4-BE49-F238E27FC236}">
                      <a16:creationId xmlns:a16="http://schemas.microsoft.com/office/drawing/2014/main" id="{CC13181F-3A5A-CED5-27B2-733D19C67AA1}"/>
                    </a:ext>
                  </a:extLst>
                </p:cNvPr>
                <p:cNvSpPr/>
                <p:nvPr/>
              </p:nvSpPr>
              <p:spPr>
                <a:xfrm>
                  <a:off x="6370240" y="5118495"/>
                  <a:ext cx="127000" cy="1270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5" name="Oval 54">
                  <a:extLst>
                    <a:ext uri="{FF2B5EF4-FFF2-40B4-BE49-F238E27FC236}">
                      <a16:creationId xmlns:a16="http://schemas.microsoft.com/office/drawing/2014/main" id="{C02DCCFD-EA0C-1E2A-FD94-C233F23D86F9}"/>
                    </a:ext>
                  </a:extLst>
                </p:cNvPr>
                <p:cNvSpPr/>
                <p:nvPr/>
              </p:nvSpPr>
              <p:spPr>
                <a:xfrm>
                  <a:off x="6370240" y="5304430"/>
                  <a:ext cx="127000" cy="1270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6" name="Oval 55">
                  <a:extLst>
                    <a:ext uri="{FF2B5EF4-FFF2-40B4-BE49-F238E27FC236}">
                      <a16:creationId xmlns:a16="http://schemas.microsoft.com/office/drawing/2014/main" id="{68C4BD2C-2AF2-5254-138B-398CB50F50AC}"/>
                    </a:ext>
                  </a:extLst>
                </p:cNvPr>
                <p:cNvSpPr/>
                <p:nvPr/>
              </p:nvSpPr>
              <p:spPr>
                <a:xfrm>
                  <a:off x="6370240" y="5490365"/>
                  <a:ext cx="127000" cy="1270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4FD4E17A-2217-3634-6B04-015F73EC7C53}"/>
                  </a:ext>
                </a:extLst>
              </p:cNvPr>
              <p:cNvGrpSpPr/>
              <p:nvPr/>
            </p:nvGrpSpPr>
            <p:grpSpPr>
              <a:xfrm>
                <a:off x="6807199" y="4762103"/>
                <a:ext cx="127000" cy="870740"/>
                <a:chOff x="6370240" y="4746625"/>
                <a:chExt cx="127000" cy="870740"/>
              </a:xfrm>
            </p:grpSpPr>
            <p:sp>
              <p:nvSpPr>
                <p:cNvPr id="47" name="Oval 46">
                  <a:extLst>
                    <a:ext uri="{FF2B5EF4-FFF2-40B4-BE49-F238E27FC236}">
                      <a16:creationId xmlns:a16="http://schemas.microsoft.com/office/drawing/2014/main" id="{AD156EA8-E517-FEBC-E8A2-E19641BEC27A}"/>
                    </a:ext>
                  </a:extLst>
                </p:cNvPr>
                <p:cNvSpPr/>
                <p:nvPr/>
              </p:nvSpPr>
              <p:spPr>
                <a:xfrm>
                  <a:off x="6370240" y="4746625"/>
                  <a:ext cx="127000" cy="1270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" name="Oval 47">
                  <a:extLst>
                    <a:ext uri="{FF2B5EF4-FFF2-40B4-BE49-F238E27FC236}">
                      <a16:creationId xmlns:a16="http://schemas.microsoft.com/office/drawing/2014/main" id="{D1540C56-8149-48D0-1830-1CCFCB554347}"/>
                    </a:ext>
                  </a:extLst>
                </p:cNvPr>
                <p:cNvSpPr/>
                <p:nvPr/>
              </p:nvSpPr>
              <p:spPr>
                <a:xfrm>
                  <a:off x="6370240" y="4932560"/>
                  <a:ext cx="127000" cy="1270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9" name="Oval 48">
                  <a:extLst>
                    <a:ext uri="{FF2B5EF4-FFF2-40B4-BE49-F238E27FC236}">
                      <a16:creationId xmlns:a16="http://schemas.microsoft.com/office/drawing/2014/main" id="{C476F308-5CAE-0237-C5F1-DFAAE255D980}"/>
                    </a:ext>
                  </a:extLst>
                </p:cNvPr>
                <p:cNvSpPr/>
                <p:nvPr/>
              </p:nvSpPr>
              <p:spPr>
                <a:xfrm>
                  <a:off x="6370240" y="5118495"/>
                  <a:ext cx="127000" cy="1270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" name="Oval 49">
                  <a:extLst>
                    <a:ext uri="{FF2B5EF4-FFF2-40B4-BE49-F238E27FC236}">
                      <a16:creationId xmlns:a16="http://schemas.microsoft.com/office/drawing/2014/main" id="{E230F367-81F7-8DC4-55F9-121D9B9BBD81}"/>
                    </a:ext>
                  </a:extLst>
                </p:cNvPr>
                <p:cNvSpPr/>
                <p:nvPr/>
              </p:nvSpPr>
              <p:spPr>
                <a:xfrm>
                  <a:off x="6370240" y="5304430"/>
                  <a:ext cx="127000" cy="1270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1" name="Oval 50">
                  <a:extLst>
                    <a:ext uri="{FF2B5EF4-FFF2-40B4-BE49-F238E27FC236}">
                      <a16:creationId xmlns:a16="http://schemas.microsoft.com/office/drawing/2014/main" id="{E3A8DB4D-0DB7-91E1-4223-E6CC4D4A0196}"/>
                    </a:ext>
                  </a:extLst>
                </p:cNvPr>
                <p:cNvSpPr/>
                <p:nvPr/>
              </p:nvSpPr>
              <p:spPr>
                <a:xfrm>
                  <a:off x="6370240" y="5490365"/>
                  <a:ext cx="127000" cy="1270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AAE75B57-B6F9-C0A3-880C-E5F76D2CE723}"/>
                  </a:ext>
                </a:extLst>
              </p:cNvPr>
              <p:cNvGrpSpPr/>
              <p:nvPr/>
            </p:nvGrpSpPr>
            <p:grpSpPr>
              <a:xfrm>
                <a:off x="7025679" y="4762103"/>
                <a:ext cx="127000" cy="870740"/>
                <a:chOff x="6370240" y="4746625"/>
                <a:chExt cx="127000" cy="870740"/>
              </a:xfrm>
            </p:grpSpPr>
            <p:sp>
              <p:nvSpPr>
                <p:cNvPr id="42" name="Oval 41">
                  <a:extLst>
                    <a:ext uri="{FF2B5EF4-FFF2-40B4-BE49-F238E27FC236}">
                      <a16:creationId xmlns:a16="http://schemas.microsoft.com/office/drawing/2014/main" id="{81CA666A-06B0-9111-D022-1B77C2688CCB}"/>
                    </a:ext>
                  </a:extLst>
                </p:cNvPr>
                <p:cNvSpPr/>
                <p:nvPr/>
              </p:nvSpPr>
              <p:spPr>
                <a:xfrm>
                  <a:off x="6370240" y="4746625"/>
                  <a:ext cx="127000" cy="1270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" name="Oval 42">
                  <a:extLst>
                    <a:ext uri="{FF2B5EF4-FFF2-40B4-BE49-F238E27FC236}">
                      <a16:creationId xmlns:a16="http://schemas.microsoft.com/office/drawing/2014/main" id="{7C5D6DFE-2DE7-010E-A63C-1E5AA3A8AD01}"/>
                    </a:ext>
                  </a:extLst>
                </p:cNvPr>
                <p:cNvSpPr/>
                <p:nvPr/>
              </p:nvSpPr>
              <p:spPr>
                <a:xfrm>
                  <a:off x="6370240" y="4932560"/>
                  <a:ext cx="127000" cy="1270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" name="Oval 43">
                  <a:extLst>
                    <a:ext uri="{FF2B5EF4-FFF2-40B4-BE49-F238E27FC236}">
                      <a16:creationId xmlns:a16="http://schemas.microsoft.com/office/drawing/2014/main" id="{FC444D68-D2C7-8897-720A-CA902A57D2E3}"/>
                    </a:ext>
                  </a:extLst>
                </p:cNvPr>
                <p:cNvSpPr/>
                <p:nvPr/>
              </p:nvSpPr>
              <p:spPr>
                <a:xfrm>
                  <a:off x="6370240" y="5118495"/>
                  <a:ext cx="127000" cy="1270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" name="Oval 44">
                  <a:extLst>
                    <a:ext uri="{FF2B5EF4-FFF2-40B4-BE49-F238E27FC236}">
                      <a16:creationId xmlns:a16="http://schemas.microsoft.com/office/drawing/2014/main" id="{F6FC2362-C0D4-C767-F611-CBD9DD41FD5F}"/>
                    </a:ext>
                  </a:extLst>
                </p:cNvPr>
                <p:cNvSpPr/>
                <p:nvPr/>
              </p:nvSpPr>
              <p:spPr>
                <a:xfrm>
                  <a:off x="6370240" y="5304430"/>
                  <a:ext cx="127000" cy="1270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" name="Oval 45">
                  <a:extLst>
                    <a:ext uri="{FF2B5EF4-FFF2-40B4-BE49-F238E27FC236}">
                      <a16:creationId xmlns:a16="http://schemas.microsoft.com/office/drawing/2014/main" id="{093C1648-2EF3-5A4E-AEC5-3591CA16D040}"/>
                    </a:ext>
                  </a:extLst>
                </p:cNvPr>
                <p:cNvSpPr/>
                <p:nvPr/>
              </p:nvSpPr>
              <p:spPr>
                <a:xfrm>
                  <a:off x="6370240" y="5490365"/>
                  <a:ext cx="127000" cy="1270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4B414725-6B23-F8AE-9296-A8BCB782AFFC}"/>
                  </a:ext>
                </a:extLst>
              </p:cNvPr>
              <p:cNvGrpSpPr/>
              <p:nvPr/>
            </p:nvGrpSpPr>
            <p:grpSpPr>
              <a:xfrm>
                <a:off x="7244158" y="4762103"/>
                <a:ext cx="127000" cy="870740"/>
                <a:chOff x="6370240" y="4746625"/>
                <a:chExt cx="127000" cy="870740"/>
              </a:xfrm>
            </p:grpSpPr>
            <p:sp>
              <p:nvSpPr>
                <p:cNvPr id="37" name="Oval 36">
                  <a:extLst>
                    <a:ext uri="{FF2B5EF4-FFF2-40B4-BE49-F238E27FC236}">
                      <a16:creationId xmlns:a16="http://schemas.microsoft.com/office/drawing/2014/main" id="{09EE7E4F-242C-C57D-B714-6E0C10BD30CD}"/>
                    </a:ext>
                  </a:extLst>
                </p:cNvPr>
                <p:cNvSpPr/>
                <p:nvPr/>
              </p:nvSpPr>
              <p:spPr>
                <a:xfrm>
                  <a:off x="6370240" y="4746625"/>
                  <a:ext cx="127000" cy="1270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" name="Oval 37">
                  <a:extLst>
                    <a:ext uri="{FF2B5EF4-FFF2-40B4-BE49-F238E27FC236}">
                      <a16:creationId xmlns:a16="http://schemas.microsoft.com/office/drawing/2014/main" id="{D9C7DBFB-2949-9568-D168-A0A271263AF2}"/>
                    </a:ext>
                  </a:extLst>
                </p:cNvPr>
                <p:cNvSpPr/>
                <p:nvPr/>
              </p:nvSpPr>
              <p:spPr>
                <a:xfrm>
                  <a:off x="6370240" y="4932560"/>
                  <a:ext cx="127000" cy="1270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" name="Oval 38">
                  <a:extLst>
                    <a:ext uri="{FF2B5EF4-FFF2-40B4-BE49-F238E27FC236}">
                      <a16:creationId xmlns:a16="http://schemas.microsoft.com/office/drawing/2014/main" id="{61159F7F-037C-FFC0-29FC-BCB13FE23136}"/>
                    </a:ext>
                  </a:extLst>
                </p:cNvPr>
                <p:cNvSpPr/>
                <p:nvPr/>
              </p:nvSpPr>
              <p:spPr>
                <a:xfrm>
                  <a:off x="6370240" y="5118495"/>
                  <a:ext cx="127000" cy="1270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" name="Oval 39">
                  <a:extLst>
                    <a:ext uri="{FF2B5EF4-FFF2-40B4-BE49-F238E27FC236}">
                      <a16:creationId xmlns:a16="http://schemas.microsoft.com/office/drawing/2014/main" id="{BDA42608-63F6-F624-2BF1-64066913C92D}"/>
                    </a:ext>
                  </a:extLst>
                </p:cNvPr>
                <p:cNvSpPr/>
                <p:nvPr/>
              </p:nvSpPr>
              <p:spPr>
                <a:xfrm>
                  <a:off x="6370240" y="5304430"/>
                  <a:ext cx="127000" cy="1270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" name="Oval 40">
                  <a:extLst>
                    <a:ext uri="{FF2B5EF4-FFF2-40B4-BE49-F238E27FC236}">
                      <a16:creationId xmlns:a16="http://schemas.microsoft.com/office/drawing/2014/main" id="{08EFB71E-68B0-4401-EF45-FD0DDA7E80CA}"/>
                    </a:ext>
                  </a:extLst>
                </p:cNvPr>
                <p:cNvSpPr/>
                <p:nvPr/>
              </p:nvSpPr>
              <p:spPr>
                <a:xfrm>
                  <a:off x="6370240" y="5490365"/>
                  <a:ext cx="127000" cy="1270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28" name="Freeform 108">
              <a:extLst>
                <a:ext uri="{FF2B5EF4-FFF2-40B4-BE49-F238E27FC236}">
                  <a16:creationId xmlns:a16="http://schemas.microsoft.com/office/drawing/2014/main" id="{3AF96C7B-33C7-EEE7-107F-16C7443FABF8}"/>
                </a:ext>
              </a:extLst>
            </p:cNvPr>
            <p:cNvSpPr/>
            <p:nvPr/>
          </p:nvSpPr>
          <p:spPr>
            <a:xfrm>
              <a:off x="9496949" y="2309892"/>
              <a:ext cx="624682" cy="257805"/>
            </a:xfrm>
            <a:custGeom>
              <a:avLst/>
              <a:gdLst>
                <a:gd name="connsiteX0" fmla="*/ 965200 w 2921000"/>
                <a:gd name="connsiteY0" fmla="*/ 317500 h 1041400"/>
                <a:gd name="connsiteX1" fmla="*/ 647700 w 2921000"/>
                <a:gd name="connsiteY1" fmla="*/ 0 h 1041400"/>
                <a:gd name="connsiteX2" fmla="*/ 0 w 2921000"/>
                <a:gd name="connsiteY2" fmla="*/ 342900 h 1041400"/>
                <a:gd name="connsiteX3" fmla="*/ 152400 w 2921000"/>
                <a:gd name="connsiteY3" fmla="*/ 990600 h 1041400"/>
                <a:gd name="connsiteX4" fmla="*/ 825500 w 2921000"/>
                <a:gd name="connsiteY4" fmla="*/ 1041400 h 1041400"/>
                <a:gd name="connsiteX5" fmla="*/ 990600 w 2921000"/>
                <a:gd name="connsiteY5" fmla="*/ 482600 h 1041400"/>
                <a:gd name="connsiteX6" fmla="*/ 2667000 w 2921000"/>
                <a:gd name="connsiteY6" fmla="*/ 482600 h 1041400"/>
                <a:gd name="connsiteX7" fmla="*/ 2908300 w 2921000"/>
                <a:gd name="connsiteY7" fmla="*/ 723900 h 1041400"/>
                <a:gd name="connsiteX8" fmla="*/ 2921000 w 2921000"/>
                <a:gd name="connsiteY8" fmla="*/ 139700 h 1041400"/>
                <a:gd name="connsiteX9" fmla="*/ 2692400 w 2921000"/>
                <a:gd name="connsiteY9" fmla="*/ 355600 h 1041400"/>
                <a:gd name="connsiteX10" fmla="*/ 965200 w 2921000"/>
                <a:gd name="connsiteY10" fmla="*/ 317500 h 1041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21000" h="1041400">
                  <a:moveTo>
                    <a:pt x="965200" y="317500"/>
                  </a:moveTo>
                  <a:lnTo>
                    <a:pt x="647700" y="0"/>
                  </a:lnTo>
                  <a:lnTo>
                    <a:pt x="0" y="342900"/>
                  </a:lnTo>
                  <a:lnTo>
                    <a:pt x="152400" y="990600"/>
                  </a:lnTo>
                  <a:lnTo>
                    <a:pt x="825500" y="1041400"/>
                  </a:lnTo>
                  <a:lnTo>
                    <a:pt x="990600" y="482600"/>
                  </a:lnTo>
                  <a:lnTo>
                    <a:pt x="2667000" y="482600"/>
                  </a:lnTo>
                  <a:lnTo>
                    <a:pt x="2908300" y="723900"/>
                  </a:lnTo>
                  <a:lnTo>
                    <a:pt x="2921000" y="139700"/>
                  </a:lnTo>
                  <a:lnTo>
                    <a:pt x="2692400" y="355600"/>
                  </a:lnTo>
                  <a:lnTo>
                    <a:pt x="965200" y="317500"/>
                  </a:ln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 109">
              <a:extLst>
                <a:ext uri="{FF2B5EF4-FFF2-40B4-BE49-F238E27FC236}">
                  <a16:creationId xmlns:a16="http://schemas.microsoft.com/office/drawing/2014/main" id="{D71B5033-19C5-ECC5-137C-5DD27BD0341E}"/>
                </a:ext>
              </a:extLst>
            </p:cNvPr>
            <p:cNvSpPr/>
            <p:nvPr/>
          </p:nvSpPr>
          <p:spPr>
            <a:xfrm rot="3962325">
              <a:off x="10104622" y="2455541"/>
              <a:ext cx="543837" cy="279220"/>
            </a:xfrm>
            <a:custGeom>
              <a:avLst/>
              <a:gdLst>
                <a:gd name="connsiteX0" fmla="*/ 965200 w 2921000"/>
                <a:gd name="connsiteY0" fmla="*/ 317500 h 1041400"/>
                <a:gd name="connsiteX1" fmla="*/ 647700 w 2921000"/>
                <a:gd name="connsiteY1" fmla="*/ 0 h 1041400"/>
                <a:gd name="connsiteX2" fmla="*/ 0 w 2921000"/>
                <a:gd name="connsiteY2" fmla="*/ 342900 h 1041400"/>
                <a:gd name="connsiteX3" fmla="*/ 152400 w 2921000"/>
                <a:gd name="connsiteY3" fmla="*/ 990600 h 1041400"/>
                <a:gd name="connsiteX4" fmla="*/ 825500 w 2921000"/>
                <a:gd name="connsiteY4" fmla="*/ 1041400 h 1041400"/>
                <a:gd name="connsiteX5" fmla="*/ 990600 w 2921000"/>
                <a:gd name="connsiteY5" fmla="*/ 482600 h 1041400"/>
                <a:gd name="connsiteX6" fmla="*/ 2667000 w 2921000"/>
                <a:gd name="connsiteY6" fmla="*/ 482600 h 1041400"/>
                <a:gd name="connsiteX7" fmla="*/ 2908300 w 2921000"/>
                <a:gd name="connsiteY7" fmla="*/ 723900 h 1041400"/>
                <a:gd name="connsiteX8" fmla="*/ 2921000 w 2921000"/>
                <a:gd name="connsiteY8" fmla="*/ 139700 h 1041400"/>
                <a:gd name="connsiteX9" fmla="*/ 2692400 w 2921000"/>
                <a:gd name="connsiteY9" fmla="*/ 355600 h 1041400"/>
                <a:gd name="connsiteX10" fmla="*/ 965200 w 2921000"/>
                <a:gd name="connsiteY10" fmla="*/ 317500 h 1041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21000" h="1041400">
                  <a:moveTo>
                    <a:pt x="965200" y="317500"/>
                  </a:moveTo>
                  <a:lnTo>
                    <a:pt x="647700" y="0"/>
                  </a:lnTo>
                  <a:lnTo>
                    <a:pt x="0" y="342900"/>
                  </a:lnTo>
                  <a:lnTo>
                    <a:pt x="152400" y="990600"/>
                  </a:lnTo>
                  <a:lnTo>
                    <a:pt x="825500" y="1041400"/>
                  </a:lnTo>
                  <a:lnTo>
                    <a:pt x="990600" y="482600"/>
                  </a:lnTo>
                  <a:lnTo>
                    <a:pt x="2667000" y="482600"/>
                  </a:lnTo>
                  <a:lnTo>
                    <a:pt x="2908300" y="723900"/>
                  </a:lnTo>
                  <a:lnTo>
                    <a:pt x="2921000" y="139700"/>
                  </a:lnTo>
                  <a:lnTo>
                    <a:pt x="2692400" y="355600"/>
                  </a:lnTo>
                  <a:lnTo>
                    <a:pt x="965200" y="317500"/>
                  </a:ln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Freeform 110">
              <a:extLst>
                <a:ext uri="{FF2B5EF4-FFF2-40B4-BE49-F238E27FC236}">
                  <a16:creationId xmlns:a16="http://schemas.microsoft.com/office/drawing/2014/main" id="{35A32061-0C22-FD0A-C317-2EB7BF7BA5FD}"/>
                </a:ext>
              </a:extLst>
            </p:cNvPr>
            <p:cNvSpPr/>
            <p:nvPr/>
          </p:nvSpPr>
          <p:spPr>
            <a:xfrm rot="7550382">
              <a:off x="10283216" y="2965129"/>
              <a:ext cx="543837" cy="279220"/>
            </a:xfrm>
            <a:custGeom>
              <a:avLst/>
              <a:gdLst>
                <a:gd name="connsiteX0" fmla="*/ 965200 w 2921000"/>
                <a:gd name="connsiteY0" fmla="*/ 317500 h 1041400"/>
                <a:gd name="connsiteX1" fmla="*/ 647700 w 2921000"/>
                <a:gd name="connsiteY1" fmla="*/ 0 h 1041400"/>
                <a:gd name="connsiteX2" fmla="*/ 0 w 2921000"/>
                <a:gd name="connsiteY2" fmla="*/ 342900 h 1041400"/>
                <a:gd name="connsiteX3" fmla="*/ 152400 w 2921000"/>
                <a:gd name="connsiteY3" fmla="*/ 990600 h 1041400"/>
                <a:gd name="connsiteX4" fmla="*/ 825500 w 2921000"/>
                <a:gd name="connsiteY4" fmla="*/ 1041400 h 1041400"/>
                <a:gd name="connsiteX5" fmla="*/ 990600 w 2921000"/>
                <a:gd name="connsiteY5" fmla="*/ 482600 h 1041400"/>
                <a:gd name="connsiteX6" fmla="*/ 2667000 w 2921000"/>
                <a:gd name="connsiteY6" fmla="*/ 482600 h 1041400"/>
                <a:gd name="connsiteX7" fmla="*/ 2908300 w 2921000"/>
                <a:gd name="connsiteY7" fmla="*/ 723900 h 1041400"/>
                <a:gd name="connsiteX8" fmla="*/ 2921000 w 2921000"/>
                <a:gd name="connsiteY8" fmla="*/ 139700 h 1041400"/>
                <a:gd name="connsiteX9" fmla="*/ 2692400 w 2921000"/>
                <a:gd name="connsiteY9" fmla="*/ 355600 h 1041400"/>
                <a:gd name="connsiteX10" fmla="*/ 965200 w 2921000"/>
                <a:gd name="connsiteY10" fmla="*/ 317500 h 1041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21000" h="1041400">
                  <a:moveTo>
                    <a:pt x="965200" y="317500"/>
                  </a:moveTo>
                  <a:lnTo>
                    <a:pt x="647700" y="0"/>
                  </a:lnTo>
                  <a:lnTo>
                    <a:pt x="0" y="342900"/>
                  </a:lnTo>
                  <a:lnTo>
                    <a:pt x="152400" y="990600"/>
                  </a:lnTo>
                  <a:lnTo>
                    <a:pt x="825500" y="1041400"/>
                  </a:lnTo>
                  <a:lnTo>
                    <a:pt x="990600" y="482600"/>
                  </a:lnTo>
                  <a:lnTo>
                    <a:pt x="2667000" y="482600"/>
                  </a:lnTo>
                  <a:lnTo>
                    <a:pt x="2908300" y="723900"/>
                  </a:lnTo>
                  <a:lnTo>
                    <a:pt x="2921000" y="139700"/>
                  </a:lnTo>
                  <a:lnTo>
                    <a:pt x="2692400" y="355600"/>
                  </a:lnTo>
                  <a:lnTo>
                    <a:pt x="965200" y="317500"/>
                  </a:ln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Freeform 111">
              <a:extLst>
                <a:ext uri="{FF2B5EF4-FFF2-40B4-BE49-F238E27FC236}">
                  <a16:creationId xmlns:a16="http://schemas.microsoft.com/office/drawing/2014/main" id="{F26707A4-823F-FEDC-BEC8-5CACF27D3810}"/>
                </a:ext>
              </a:extLst>
            </p:cNvPr>
            <p:cNvSpPr/>
            <p:nvPr/>
          </p:nvSpPr>
          <p:spPr>
            <a:xfrm rot="10800000">
              <a:off x="9676337" y="3253260"/>
              <a:ext cx="633982" cy="279220"/>
            </a:xfrm>
            <a:custGeom>
              <a:avLst/>
              <a:gdLst>
                <a:gd name="connsiteX0" fmla="*/ 965200 w 2921000"/>
                <a:gd name="connsiteY0" fmla="*/ 317500 h 1041400"/>
                <a:gd name="connsiteX1" fmla="*/ 647700 w 2921000"/>
                <a:gd name="connsiteY1" fmla="*/ 0 h 1041400"/>
                <a:gd name="connsiteX2" fmla="*/ 0 w 2921000"/>
                <a:gd name="connsiteY2" fmla="*/ 342900 h 1041400"/>
                <a:gd name="connsiteX3" fmla="*/ 152400 w 2921000"/>
                <a:gd name="connsiteY3" fmla="*/ 990600 h 1041400"/>
                <a:gd name="connsiteX4" fmla="*/ 825500 w 2921000"/>
                <a:gd name="connsiteY4" fmla="*/ 1041400 h 1041400"/>
                <a:gd name="connsiteX5" fmla="*/ 990600 w 2921000"/>
                <a:gd name="connsiteY5" fmla="*/ 482600 h 1041400"/>
                <a:gd name="connsiteX6" fmla="*/ 2667000 w 2921000"/>
                <a:gd name="connsiteY6" fmla="*/ 482600 h 1041400"/>
                <a:gd name="connsiteX7" fmla="*/ 2908300 w 2921000"/>
                <a:gd name="connsiteY7" fmla="*/ 723900 h 1041400"/>
                <a:gd name="connsiteX8" fmla="*/ 2921000 w 2921000"/>
                <a:gd name="connsiteY8" fmla="*/ 139700 h 1041400"/>
                <a:gd name="connsiteX9" fmla="*/ 2692400 w 2921000"/>
                <a:gd name="connsiteY9" fmla="*/ 355600 h 1041400"/>
                <a:gd name="connsiteX10" fmla="*/ 965200 w 2921000"/>
                <a:gd name="connsiteY10" fmla="*/ 317500 h 1041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21000" h="1041400">
                  <a:moveTo>
                    <a:pt x="965200" y="317500"/>
                  </a:moveTo>
                  <a:lnTo>
                    <a:pt x="647700" y="0"/>
                  </a:lnTo>
                  <a:lnTo>
                    <a:pt x="0" y="342900"/>
                  </a:lnTo>
                  <a:lnTo>
                    <a:pt x="152400" y="990600"/>
                  </a:lnTo>
                  <a:lnTo>
                    <a:pt x="825500" y="1041400"/>
                  </a:lnTo>
                  <a:lnTo>
                    <a:pt x="990600" y="482600"/>
                  </a:lnTo>
                  <a:lnTo>
                    <a:pt x="2667000" y="482600"/>
                  </a:lnTo>
                  <a:lnTo>
                    <a:pt x="2908300" y="723900"/>
                  </a:lnTo>
                  <a:lnTo>
                    <a:pt x="2921000" y="139700"/>
                  </a:lnTo>
                  <a:lnTo>
                    <a:pt x="2692400" y="355600"/>
                  </a:lnTo>
                  <a:lnTo>
                    <a:pt x="965200" y="317500"/>
                  </a:ln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7263B657-EC68-9C57-5A40-C6B04C4520B1}"/>
              </a:ext>
            </a:extLst>
          </p:cNvPr>
          <p:cNvCxnSpPr/>
          <p:nvPr/>
        </p:nvCxnSpPr>
        <p:spPr>
          <a:xfrm flipV="1">
            <a:off x="7904333" y="6018250"/>
            <a:ext cx="1661273" cy="1404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E81ECC9B-493F-8374-E109-06E8B4E53A2B}"/>
              </a:ext>
            </a:extLst>
          </p:cNvPr>
          <p:cNvCxnSpPr/>
          <p:nvPr/>
        </p:nvCxnSpPr>
        <p:spPr>
          <a:xfrm flipV="1">
            <a:off x="7903267" y="5910118"/>
            <a:ext cx="1661273" cy="1404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25959DB5-ACA0-6076-AD36-F13F3C4A5E80}"/>
              </a:ext>
            </a:extLst>
          </p:cNvPr>
          <p:cNvCxnSpPr/>
          <p:nvPr/>
        </p:nvCxnSpPr>
        <p:spPr>
          <a:xfrm flipV="1">
            <a:off x="7903267" y="5816673"/>
            <a:ext cx="1661273" cy="1404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7A8AA7A1-1D06-9B6E-2484-D27F7348C2DE}"/>
              </a:ext>
            </a:extLst>
          </p:cNvPr>
          <p:cNvCxnSpPr/>
          <p:nvPr/>
        </p:nvCxnSpPr>
        <p:spPr>
          <a:xfrm flipV="1">
            <a:off x="7902201" y="5718373"/>
            <a:ext cx="1661273" cy="1404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868CE908-CEF8-0772-3A37-C919282B8DCD}"/>
              </a:ext>
            </a:extLst>
          </p:cNvPr>
          <p:cNvCxnSpPr/>
          <p:nvPr/>
        </p:nvCxnSpPr>
        <p:spPr>
          <a:xfrm flipV="1">
            <a:off x="7897438" y="5627965"/>
            <a:ext cx="1661273" cy="1404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46C14AD4-87DB-EA05-0513-3323B3DA6821}"/>
              </a:ext>
            </a:extLst>
          </p:cNvPr>
          <p:cNvCxnSpPr/>
          <p:nvPr/>
        </p:nvCxnSpPr>
        <p:spPr>
          <a:xfrm flipV="1">
            <a:off x="7903124" y="5537871"/>
            <a:ext cx="1661273" cy="1404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8" name="Arrow: Pentagon 122">
            <a:extLst>
              <a:ext uri="{FF2B5EF4-FFF2-40B4-BE49-F238E27FC236}">
                <a16:creationId xmlns:a16="http://schemas.microsoft.com/office/drawing/2014/main" id="{F9ED6500-E493-7B77-9DBD-0428BB4B4D12}"/>
              </a:ext>
            </a:extLst>
          </p:cNvPr>
          <p:cNvSpPr/>
          <p:nvPr/>
        </p:nvSpPr>
        <p:spPr>
          <a:xfrm flipH="1">
            <a:off x="7479144" y="5488475"/>
            <a:ext cx="1037395" cy="561297"/>
          </a:xfrm>
          <a:prstGeom prst="homePlate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/>
              <a:t>Spike Detection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641CB533-2EC0-AAF1-AD14-32099837EC4C}"/>
              </a:ext>
            </a:extLst>
          </p:cNvPr>
          <p:cNvSpPr/>
          <p:nvPr/>
        </p:nvSpPr>
        <p:spPr>
          <a:xfrm>
            <a:off x="11058892" y="5041804"/>
            <a:ext cx="1262071" cy="805452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Encoding the Message</a:t>
            </a:r>
          </a:p>
        </p:txBody>
      </p: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6192772E-C64F-9DD8-E027-559D5AC3D24F}"/>
              </a:ext>
            </a:extLst>
          </p:cNvPr>
          <p:cNvCxnSpPr>
            <a:cxnSpLocks/>
          </p:cNvCxnSpPr>
          <p:nvPr/>
        </p:nvCxnSpPr>
        <p:spPr>
          <a:xfrm flipV="1">
            <a:off x="11646142" y="5834085"/>
            <a:ext cx="0" cy="1047248"/>
          </a:xfrm>
          <a:prstGeom prst="straightConnector1">
            <a:avLst/>
          </a:prstGeom>
          <a:ln w="63500" cmpd="sng">
            <a:solidFill>
              <a:schemeClr val="bg2">
                <a:lumMod val="75000"/>
              </a:schemeClr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1" name="Rectangle 70">
            <a:extLst>
              <a:ext uri="{FF2B5EF4-FFF2-40B4-BE49-F238E27FC236}">
                <a16:creationId xmlns:a16="http://schemas.microsoft.com/office/drawing/2014/main" id="{EAF5070D-9897-CF07-34CF-E8EAF54222FD}"/>
              </a:ext>
            </a:extLst>
          </p:cNvPr>
          <p:cNvSpPr/>
          <p:nvPr/>
        </p:nvSpPr>
        <p:spPr>
          <a:xfrm>
            <a:off x="11058892" y="6441398"/>
            <a:ext cx="1255647" cy="830029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Decoding the Message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56F780FC-E916-E9AE-5C9C-76ED5C892F43}"/>
              </a:ext>
            </a:extLst>
          </p:cNvPr>
          <p:cNvSpPr/>
          <p:nvPr/>
        </p:nvSpPr>
        <p:spPr>
          <a:xfrm>
            <a:off x="3624937" y="5020029"/>
            <a:ext cx="1255647" cy="830029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Decoding the Message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187819DE-5342-705E-6A10-9455B41E3E85}"/>
              </a:ext>
            </a:extLst>
          </p:cNvPr>
          <p:cNvSpPr/>
          <p:nvPr/>
        </p:nvSpPr>
        <p:spPr>
          <a:xfrm>
            <a:off x="3570390" y="6424805"/>
            <a:ext cx="1262071" cy="805452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Encoding a Message</a:t>
            </a:r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1EFDA135-E27B-123B-F94B-D9CBE7ED7220}"/>
              </a:ext>
            </a:extLst>
          </p:cNvPr>
          <p:cNvCxnSpPr/>
          <p:nvPr/>
        </p:nvCxnSpPr>
        <p:spPr>
          <a:xfrm flipV="1">
            <a:off x="7827178" y="6610550"/>
            <a:ext cx="1661273" cy="14047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grpSp>
        <p:nvGrpSpPr>
          <p:cNvPr id="75" name="Group 74">
            <a:extLst>
              <a:ext uri="{FF2B5EF4-FFF2-40B4-BE49-F238E27FC236}">
                <a16:creationId xmlns:a16="http://schemas.microsoft.com/office/drawing/2014/main" id="{A464058D-CF99-3E0C-B300-6ADB16290F99}"/>
              </a:ext>
            </a:extLst>
          </p:cNvPr>
          <p:cNvGrpSpPr/>
          <p:nvPr/>
        </p:nvGrpSpPr>
        <p:grpSpPr>
          <a:xfrm>
            <a:off x="9050143" y="5528095"/>
            <a:ext cx="1369220" cy="1281905"/>
            <a:chOff x="9445355" y="2282112"/>
            <a:chExt cx="1369220" cy="1281905"/>
          </a:xfrm>
        </p:grpSpPr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8E979C9C-30DC-C62C-65BB-24CBD2EE49C3}"/>
                </a:ext>
              </a:extLst>
            </p:cNvPr>
            <p:cNvSpPr/>
            <p:nvPr/>
          </p:nvSpPr>
          <p:spPr>
            <a:xfrm>
              <a:off x="9445355" y="2282112"/>
              <a:ext cx="1369220" cy="128190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124702AA-17A3-155F-4669-B1A43CB7C5F2}"/>
                </a:ext>
              </a:extLst>
            </p:cNvPr>
            <p:cNvGrpSpPr/>
            <p:nvPr/>
          </p:nvGrpSpPr>
          <p:grpSpPr>
            <a:xfrm>
              <a:off x="9502902" y="2372201"/>
              <a:ext cx="1256904" cy="1093433"/>
              <a:chOff x="6370240" y="4762103"/>
              <a:chExt cx="1000918" cy="870740"/>
            </a:xfrm>
          </p:grpSpPr>
          <p:grpSp>
            <p:nvGrpSpPr>
              <p:cNvPr id="82" name="Group 81">
                <a:extLst>
                  <a:ext uri="{FF2B5EF4-FFF2-40B4-BE49-F238E27FC236}">
                    <a16:creationId xmlns:a16="http://schemas.microsoft.com/office/drawing/2014/main" id="{2FBBB805-5A7E-20A5-E2A0-7E32DC691C5A}"/>
                  </a:ext>
                </a:extLst>
              </p:cNvPr>
              <p:cNvGrpSpPr/>
              <p:nvPr/>
            </p:nvGrpSpPr>
            <p:grpSpPr>
              <a:xfrm>
                <a:off x="6370240" y="4762103"/>
                <a:ext cx="127000" cy="870740"/>
                <a:chOff x="6370240" y="4746625"/>
                <a:chExt cx="127000" cy="870740"/>
              </a:xfrm>
            </p:grpSpPr>
            <p:sp>
              <p:nvSpPr>
                <p:cNvPr id="107" name="Oval 106">
                  <a:extLst>
                    <a:ext uri="{FF2B5EF4-FFF2-40B4-BE49-F238E27FC236}">
                      <a16:creationId xmlns:a16="http://schemas.microsoft.com/office/drawing/2014/main" id="{450092E1-2ED0-0A27-E6D5-4F40C529A173}"/>
                    </a:ext>
                  </a:extLst>
                </p:cNvPr>
                <p:cNvSpPr/>
                <p:nvPr/>
              </p:nvSpPr>
              <p:spPr>
                <a:xfrm>
                  <a:off x="6370240" y="4746625"/>
                  <a:ext cx="127000" cy="1270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Oval 107">
                  <a:extLst>
                    <a:ext uri="{FF2B5EF4-FFF2-40B4-BE49-F238E27FC236}">
                      <a16:creationId xmlns:a16="http://schemas.microsoft.com/office/drawing/2014/main" id="{97F0B4F9-3727-874E-E0DE-68A9421C57A5}"/>
                    </a:ext>
                  </a:extLst>
                </p:cNvPr>
                <p:cNvSpPr/>
                <p:nvPr/>
              </p:nvSpPr>
              <p:spPr>
                <a:xfrm>
                  <a:off x="6370240" y="4932560"/>
                  <a:ext cx="127000" cy="1270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Oval 108">
                  <a:extLst>
                    <a:ext uri="{FF2B5EF4-FFF2-40B4-BE49-F238E27FC236}">
                      <a16:creationId xmlns:a16="http://schemas.microsoft.com/office/drawing/2014/main" id="{18782231-762D-FF01-0E5B-A2E9D795D4A9}"/>
                    </a:ext>
                  </a:extLst>
                </p:cNvPr>
                <p:cNvSpPr/>
                <p:nvPr/>
              </p:nvSpPr>
              <p:spPr>
                <a:xfrm>
                  <a:off x="6370240" y="5118495"/>
                  <a:ext cx="127000" cy="1270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0" name="Oval 109">
                  <a:extLst>
                    <a:ext uri="{FF2B5EF4-FFF2-40B4-BE49-F238E27FC236}">
                      <a16:creationId xmlns:a16="http://schemas.microsoft.com/office/drawing/2014/main" id="{C38D5583-FABA-F4E8-0232-AF9F20FECD3E}"/>
                    </a:ext>
                  </a:extLst>
                </p:cNvPr>
                <p:cNvSpPr/>
                <p:nvPr/>
              </p:nvSpPr>
              <p:spPr>
                <a:xfrm>
                  <a:off x="6370240" y="5304430"/>
                  <a:ext cx="127000" cy="1270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Oval 110">
                  <a:extLst>
                    <a:ext uri="{FF2B5EF4-FFF2-40B4-BE49-F238E27FC236}">
                      <a16:creationId xmlns:a16="http://schemas.microsoft.com/office/drawing/2014/main" id="{79113154-68D4-0452-743D-E0ACA019A130}"/>
                    </a:ext>
                  </a:extLst>
                </p:cNvPr>
                <p:cNvSpPr/>
                <p:nvPr/>
              </p:nvSpPr>
              <p:spPr>
                <a:xfrm>
                  <a:off x="6370240" y="5490365"/>
                  <a:ext cx="127000" cy="1270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83" name="Group 82">
                <a:extLst>
                  <a:ext uri="{FF2B5EF4-FFF2-40B4-BE49-F238E27FC236}">
                    <a16:creationId xmlns:a16="http://schemas.microsoft.com/office/drawing/2014/main" id="{4A08A44E-453E-E19E-FD49-13C923C09092}"/>
                  </a:ext>
                </a:extLst>
              </p:cNvPr>
              <p:cNvGrpSpPr/>
              <p:nvPr/>
            </p:nvGrpSpPr>
            <p:grpSpPr>
              <a:xfrm>
                <a:off x="6588720" y="4762103"/>
                <a:ext cx="127000" cy="870740"/>
                <a:chOff x="6370240" y="4746625"/>
                <a:chExt cx="127000" cy="870740"/>
              </a:xfrm>
            </p:grpSpPr>
            <p:sp>
              <p:nvSpPr>
                <p:cNvPr id="102" name="Oval 101">
                  <a:extLst>
                    <a:ext uri="{FF2B5EF4-FFF2-40B4-BE49-F238E27FC236}">
                      <a16:creationId xmlns:a16="http://schemas.microsoft.com/office/drawing/2014/main" id="{EC7F2FF4-CE2D-5EC0-E523-9B349E3BA43B}"/>
                    </a:ext>
                  </a:extLst>
                </p:cNvPr>
                <p:cNvSpPr/>
                <p:nvPr/>
              </p:nvSpPr>
              <p:spPr>
                <a:xfrm>
                  <a:off x="6370240" y="4746625"/>
                  <a:ext cx="127000" cy="1270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3" name="Oval 102">
                  <a:extLst>
                    <a:ext uri="{FF2B5EF4-FFF2-40B4-BE49-F238E27FC236}">
                      <a16:creationId xmlns:a16="http://schemas.microsoft.com/office/drawing/2014/main" id="{07ED37C1-2235-D058-A9A8-EAAB66ED2880}"/>
                    </a:ext>
                  </a:extLst>
                </p:cNvPr>
                <p:cNvSpPr/>
                <p:nvPr/>
              </p:nvSpPr>
              <p:spPr>
                <a:xfrm>
                  <a:off x="6370240" y="4932560"/>
                  <a:ext cx="127000" cy="1270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4" name="Oval 103">
                  <a:extLst>
                    <a:ext uri="{FF2B5EF4-FFF2-40B4-BE49-F238E27FC236}">
                      <a16:creationId xmlns:a16="http://schemas.microsoft.com/office/drawing/2014/main" id="{BF5CF8AB-8A18-41CE-4E9C-40ED5E20EDFB}"/>
                    </a:ext>
                  </a:extLst>
                </p:cNvPr>
                <p:cNvSpPr/>
                <p:nvPr/>
              </p:nvSpPr>
              <p:spPr>
                <a:xfrm>
                  <a:off x="6370240" y="5118495"/>
                  <a:ext cx="127000" cy="1270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5" name="Oval 104">
                  <a:extLst>
                    <a:ext uri="{FF2B5EF4-FFF2-40B4-BE49-F238E27FC236}">
                      <a16:creationId xmlns:a16="http://schemas.microsoft.com/office/drawing/2014/main" id="{196209E7-855E-45D3-BFDC-6D30D13D58F0}"/>
                    </a:ext>
                  </a:extLst>
                </p:cNvPr>
                <p:cNvSpPr/>
                <p:nvPr/>
              </p:nvSpPr>
              <p:spPr>
                <a:xfrm>
                  <a:off x="6370240" y="5304430"/>
                  <a:ext cx="127000" cy="1270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6" name="Oval 105">
                  <a:extLst>
                    <a:ext uri="{FF2B5EF4-FFF2-40B4-BE49-F238E27FC236}">
                      <a16:creationId xmlns:a16="http://schemas.microsoft.com/office/drawing/2014/main" id="{57221C70-EA5B-0E11-EFB7-B1723C727FD2}"/>
                    </a:ext>
                  </a:extLst>
                </p:cNvPr>
                <p:cNvSpPr/>
                <p:nvPr/>
              </p:nvSpPr>
              <p:spPr>
                <a:xfrm>
                  <a:off x="6370240" y="5490365"/>
                  <a:ext cx="127000" cy="1270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84" name="Group 83">
                <a:extLst>
                  <a:ext uri="{FF2B5EF4-FFF2-40B4-BE49-F238E27FC236}">
                    <a16:creationId xmlns:a16="http://schemas.microsoft.com/office/drawing/2014/main" id="{8F46F05F-F758-8AE5-01B7-F8B072456A15}"/>
                  </a:ext>
                </a:extLst>
              </p:cNvPr>
              <p:cNvGrpSpPr/>
              <p:nvPr/>
            </p:nvGrpSpPr>
            <p:grpSpPr>
              <a:xfrm>
                <a:off x="6807199" y="4762103"/>
                <a:ext cx="127000" cy="870740"/>
                <a:chOff x="6370240" y="4746625"/>
                <a:chExt cx="127000" cy="870740"/>
              </a:xfrm>
            </p:grpSpPr>
            <p:sp>
              <p:nvSpPr>
                <p:cNvPr id="97" name="Oval 96">
                  <a:extLst>
                    <a:ext uri="{FF2B5EF4-FFF2-40B4-BE49-F238E27FC236}">
                      <a16:creationId xmlns:a16="http://schemas.microsoft.com/office/drawing/2014/main" id="{9088EE64-1E6B-4847-2078-308D6BC1561D}"/>
                    </a:ext>
                  </a:extLst>
                </p:cNvPr>
                <p:cNvSpPr/>
                <p:nvPr/>
              </p:nvSpPr>
              <p:spPr>
                <a:xfrm>
                  <a:off x="6370240" y="4746625"/>
                  <a:ext cx="127000" cy="1270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8" name="Oval 97">
                  <a:extLst>
                    <a:ext uri="{FF2B5EF4-FFF2-40B4-BE49-F238E27FC236}">
                      <a16:creationId xmlns:a16="http://schemas.microsoft.com/office/drawing/2014/main" id="{2190A875-C747-1E9D-1DAD-415BEE31C7DE}"/>
                    </a:ext>
                  </a:extLst>
                </p:cNvPr>
                <p:cNvSpPr/>
                <p:nvPr/>
              </p:nvSpPr>
              <p:spPr>
                <a:xfrm>
                  <a:off x="6370240" y="4932560"/>
                  <a:ext cx="127000" cy="1270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9" name="Oval 98">
                  <a:extLst>
                    <a:ext uri="{FF2B5EF4-FFF2-40B4-BE49-F238E27FC236}">
                      <a16:creationId xmlns:a16="http://schemas.microsoft.com/office/drawing/2014/main" id="{3CDE78D5-564A-DC08-D59D-6C7868915E6C}"/>
                    </a:ext>
                  </a:extLst>
                </p:cNvPr>
                <p:cNvSpPr/>
                <p:nvPr/>
              </p:nvSpPr>
              <p:spPr>
                <a:xfrm>
                  <a:off x="6370240" y="5118495"/>
                  <a:ext cx="127000" cy="1270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0" name="Oval 99">
                  <a:extLst>
                    <a:ext uri="{FF2B5EF4-FFF2-40B4-BE49-F238E27FC236}">
                      <a16:creationId xmlns:a16="http://schemas.microsoft.com/office/drawing/2014/main" id="{49869C10-7B1B-76B2-7687-53FE4074EC4D}"/>
                    </a:ext>
                  </a:extLst>
                </p:cNvPr>
                <p:cNvSpPr/>
                <p:nvPr/>
              </p:nvSpPr>
              <p:spPr>
                <a:xfrm>
                  <a:off x="6370240" y="5304430"/>
                  <a:ext cx="127000" cy="1270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1" name="Oval 100">
                  <a:extLst>
                    <a:ext uri="{FF2B5EF4-FFF2-40B4-BE49-F238E27FC236}">
                      <a16:creationId xmlns:a16="http://schemas.microsoft.com/office/drawing/2014/main" id="{A3FF658D-7BCA-408B-1485-21D0BD39D287}"/>
                    </a:ext>
                  </a:extLst>
                </p:cNvPr>
                <p:cNvSpPr/>
                <p:nvPr/>
              </p:nvSpPr>
              <p:spPr>
                <a:xfrm>
                  <a:off x="6370240" y="5490365"/>
                  <a:ext cx="127000" cy="1270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85" name="Group 84">
                <a:extLst>
                  <a:ext uri="{FF2B5EF4-FFF2-40B4-BE49-F238E27FC236}">
                    <a16:creationId xmlns:a16="http://schemas.microsoft.com/office/drawing/2014/main" id="{9F686613-084A-BD84-5BC6-F325C91BAFE5}"/>
                  </a:ext>
                </a:extLst>
              </p:cNvPr>
              <p:cNvGrpSpPr/>
              <p:nvPr/>
            </p:nvGrpSpPr>
            <p:grpSpPr>
              <a:xfrm>
                <a:off x="7025679" y="4762103"/>
                <a:ext cx="127000" cy="870740"/>
                <a:chOff x="6370240" y="4746625"/>
                <a:chExt cx="127000" cy="870740"/>
              </a:xfrm>
            </p:grpSpPr>
            <p:sp>
              <p:nvSpPr>
                <p:cNvPr id="92" name="Oval 91">
                  <a:extLst>
                    <a:ext uri="{FF2B5EF4-FFF2-40B4-BE49-F238E27FC236}">
                      <a16:creationId xmlns:a16="http://schemas.microsoft.com/office/drawing/2014/main" id="{6DFB1453-40C0-EEB4-0DC2-00C38F621D4B}"/>
                    </a:ext>
                  </a:extLst>
                </p:cNvPr>
                <p:cNvSpPr/>
                <p:nvPr/>
              </p:nvSpPr>
              <p:spPr>
                <a:xfrm>
                  <a:off x="6370240" y="4746625"/>
                  <a:ext cx="127000" cy="1270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3" name="Oval 92">
                  <a:extLst>
                    <a:ext uri="{FF2B5EF4-FFF2-40B4-BE49-F238E27FC236}">
                      <a16:creationId xmlns:a16="http://schemas.microsoft.com/office/drawing/2014/main" id="{53A0C0FD-7EC2-F9ED-E1BF-7E7B784EF2BD}"/>
                    </a:ext>
                  </a:extLst>
                </p:cNvPr>
                <p:cNvSpPr/>
                <p:nvPr/>
              </p:nvSpPr>
              <p:spPr>
                <a:xfrm>
                  <a:off x="6370240" y="5118495"/>
                  <a:ext cx="127000" cy="1270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4" name="Oval 93">
                  <a:extLst>
                    <a:ext uri="{FF2B5EF4-FFF2-40B4-BE49-F238E27FC236}">
                      <a16:creationId xmlns:a16="http://schemas.microsoft.com/office/drawing/2014/main" id="{1DE83041-D64C-CD09-65A0-FD5034D88B73}"/>
                    </a:ext>
                  </a:extLst>
                </p:cNvPr>
                <p:cNvSpPr/>
                <p:nvPr/>
              </p:nvSpPr>
              <p:spPr>
                <a:xfrm>
                  <a:off x="6370240" y="5304430"/>
                  <a:ext cx="127000" cy="1270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5" name="Oval 94">
                  <a:extLst>
                    <a:ext uri="{FF2B5EF4-FFF2-40B4-BE49-F238E27FC236}">
                      <a16:creationId xmlns:a16="http://schemas.microsoft.com/office/drawing/2014/main" id="{D01393E8-B09D-D512-D35E-72701FA5118F}"/>
                    </a:ext>
                  </a:extLst>
                </p:cNvPr>
                <p:cNvSpPr/>
                <p:nvPr/>
              </p:nvSpPr>
              <p:spPr>
                <a:xfrm>
                  <a:off x="6370240" y="5490365"/>
                  <a:ext cx="127000" cy="1270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6" name="Oval 95">
                  <a:extLst>
                    <a:ext uri="{FF2B5EF4-FFF2-40B4-BE49-F238E27FC236}">
                      <a16:creationId xmlns:a16="http://schemas.microsoft.com/office/drawing/2014/main" id="{24F39D6A-E2DD-3810-18D0-D493E0AE65BD}"/>
                    </a:ext>
                  </a:extLst>
                </p:cNvPr>
                <p:cNvSpPr/>
                <p:nvPr/>
              </p:nvSpPr>
              <p:spPr>
                <a:xfrm>
                  <a:off x="6370240" y="4932560"/>
                  <a:ext cx="127000" cy="1270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86" name="Group 85">
                <a:extLst>
                  <a:ext uri="{FF2B5EF4-FFF2-40B4-BE49-F238E27FC236}">
                    <a16:creationId xmlns:a16="http://schemas.microsoft.com/office/drawing/2014/main" id="{88C79985-9173-9700-5210-9A04255C4647}"/>
                  </a:ext>
                </a:extLst>
              </p:cNvPr>
              <p:cNvGrpSpPr/>
              <p:nvPr/>
            </p:nvGrpSpPr>
            <p:grpSpPr>
              <a:xfrm>
                <a:off x="7244158" y="4762103"/>
                <a:ext cx="127000" cy="870740"/>
                <a:chOff x="6370240" y="4746625"/>
                <a:chExt cx="127000" cy="870740"/>
              </a:xfrm>
            </p:grpSpPr>
            <p:sp>
              <p:nvSpPr>
                <p:cNvPr id="87" name="Oval 86">
                  <a:extLst>
                    <a:ext uri="{FF2B5EF4-FFF2-40B4-BE49-F238E27FC236}">
                      <a16:creationId xmlns:a16="http://schemas.microsoft.com/office/drawing/2014/main" id="{8277ADE5-F24B-C09D-1E34-DE5310148BB6}"/>
                    </a:ext>
                  </a:extLst>
                </p:cNvPr>
                <p:cNvSpPr/>
                <p:nvPr/>
              </p:nvSpPr>
              <p:spPr>
                <a:xfrm>
                  <a:off x="6370240" y="4746625"/>
                  <a:ext cx="127000" cy="1270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Oval 87">
                  <a:extLst>
                    <a:ext uri="{FF2B5EF4-FFF2-40B4-BE49-F238E27FC236}">
                      <a16:creationId xmlns:a16="http://schemas.microsoft.com/office/drawing/2014/main" id="{C4013550-399E-CFBE-CB83-7E841527787D}"/>
                    </a:ext>
                  </a:extLst>
                </p:cNvPr>
                <p:cNvSpPr/>
                <p:nvPr/>
              </p:nvSpPr>
              <p:spPr>
                <a:xfrm>
                  <a:off x="6370240" y="4932560"/>
                  <a:ext cx="127000" cy="1270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Oval 88">
                  <a:extLst>
                    <a:ext uri="{FF2B5EF4-FFF2-40B4-BE49-F238E27FC236}">
                      <a16:creationId xmlns:a16="http://schemas.microsoft.com/office/drawing/2014/main" id="{DD68D064-3FEE-0AD9-F19D-7D02A05267BA}"/>
                    </a:ext>
                  </a:extLst>
                </p:cNvPr>
                <p:cNvSpPr/>
                <p:nvPr/>
              </p:nvSpPr>
              <p:spPr>
                <a:xfrm>
                  <a:off x="6370240" y="5118495"/>
                  <a:ext cx="127000" cy="1270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0" name="Oval 89">
                  <a:extLst>
                    <a:ext uri="{FF2B5EF4-FFF2-40B4-BE49-F238E27FC236}">
                      <a16:creationId xmlns:a16="http://schemas.microsoft.com/office/drawing/2014/main" id="{65408884-75B9-C944-186D-964A6662A4C9}"/>
                    </a:ext>
                  </a:extLst>
                </p:cNvPr>
                <p:cNvSpPr/>
                <p:nvPr/>
              </p:nvSpPr>
              <p:spPr>
                <a:xfrm>
                  <a:off x="6370240" y="5304430"/>
                  <a:ext cx="127000" cy="1270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1" name="Oval 90">
                  <a:extLst>
                    <a:ext uri="{FF2B5EF4-FFF2-40B4-BE49-F238E27FC236}">
                      <a16:creationId xmlns:a16="http://schemas.microsoft.com/office/drawing/2014/main" id="{5F160F82-9CA9-8FBB-D1BD-719BEDB2DD77}"/>
                    </a:ext>
                  </a:extLst>
                </p:cNvPr>
                <p:cNvSpPr/>
                <p:nvPr/>
              </p:nvSpPr>
              <p:spPr>
                <a:xfrm>
                  <a:off x="6370240" y="5490365"/>
                  <a:ext cx="127000" cy="1270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78" name="Freeform 108">
              <a:extLst>
                <a:ext uri="{FF2B5EF4-FFF2-40B4-BE49-F238E27FC236}">
                  <a16:creationId xmlns:a16="http://schemas.microsoft.com/office/drawing/2014/main" id="{5498F18E-713A-93B8-96F4-9CABB691C166}"/>
                </a:ext>
              </a:extLst>
            </p:cNvPr>
            <p:cNvSpPr/>
            <p:nvPr/>
          </p:nvSpPr>
          <p:spPr>
            <a:xfrm>
              <a:off x="9496949" y="2309892"/>
              <a:ext cx="624682" cy="257805"/>
            </a:xfrm>
            <a:custGeom>
              <a:avLst/>
              <a:gdLst>
                <a:gd name="connsiteX0" fmla="*/ 965200 w 2921000"/>
                <a:gd name="connsiteY0" fmla="*/ 317500 h 1041400"/>
                <a:gd name="connsiteX1" fmla="*/ 647700 w 2921000"/>
                <a:gd name="connsiteY1" fmla="*/ 0 h 1041400"/>
                <a:gd name="connsiteX2" fmla="*/ 0 w 2921000"/>
                <a:gd name="connsiteY2" fmla="*/ 342900 h 1041400"/>
                <a:gd name="connsiteX3" fmla="*/ 152400 w 2921000"/>
                <a:gd name="connsiteY3" fmla="*/ 990600 h 1041400"/>
                <a:gd name="connsiteX4" fmla="*/ 825500 w 2921000"/>
                <a:gd name="connsiteY4" fmla="*/ 1041400 h 1041400"/>
                <a:gd name="connsiteX5" fmla="*/ 990600 w 2921000"/>
                <a:gd name="connsiteY5" fmla="*/ 482600 h 1041400"/>
                <a:gd name="connsiteX6" fmla="*/ 2667000 w 2921000"/>
                <a:gd name="connsiteY6" fmla="*/ 482600 h 1041400"/>
                <a:gd name="connsiteX7" fmla="*/ 2908300 w 2921000"/>
                <a:gd name="connsiteY7" fmla="*/ 723900 h 1041400"/>
                <a:gd name="connsiteX8" fmla="*/ 2921000 w 2921000"/>
                <a:gd name="connsiteY8" fmla="*/ 139700 h 1041400"/>
                <a:gd name="connsiteX9" fmla="*/ 2692400 w 2921000"/>
                <a:gd name="connsiteY9" fmla="*/ 355600 h 1041400"/>
                <a:gd name="connsiteX10" fmla="*/ 965200 w 2921000"/>
                <a:gd name="connsiteY10" fmla="*/ 317500 h 1041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21000" h="1041400">
                  <a:moveTo>
                    <a:pt x="965200" y="317500"/>
                  </a:moveTo>
                  <a:lnTo>
                    <a:pt x="647700" y="0"/>
                  </a:lnTo>
                  <a:lnTo>
                    <a:pt x="0" y="342900"/>
                  </a:lnTo>
                  <a:lnTo>
                    <a:pt x="152400" y="990600"/>
                  </a:lnTo>
                  <a:lnTo>
                    <a:pt x="825500" y="1041400"/>
                  </a:lnTo>
                  <a:lnTo>
                    <a:pt x="990600" y="482600"/>
                  </a:lnTo>
                  <a:lnTo>
                    <a:pt x="2667000" y="482600"/>
                  </a:lnTo>
                  <a:lnTo>
                    <a:pt x="2908300" y="723900"/>
                  </a:lnTo>
                  <a:lnTo>
                    <a:pt x="2921000" y="139700"/>
                  </a:lnTo>
                  <a:lnTo>
                    <a:pt x="2692400" y="355600"/>
                  </a:lnTo>
                  <a:lnTo>
                    <a:pt x="965200" y="317500"/>
                  </a:ln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Freeform 109">
              <a:extLst>
                <a:ext uri="{FF2B5EF4-FFF2-40B4-BE49-F238E27FC236}">
                  <a16:creationId xmlns:a16="http://schemas.microsoft.com/office/drawing/2014/main" id="{FAE9B675-157F-6D58-8F8A-939E59ACD2DE}"/>
                </a:ext>
              </a:extLst>
            </p:cNvPr>
            <p:cNvSpPr/>
            <p:nvPr/>
          </p:nvSpPr>
          <p:spPr>
            <a:xfrm rot="3962325">
              <a:off x="10104622" y="2455541"/>
              <a:ext cx="543837" cy="279220"/>
            </a:xfrm>
            <a:custGeom>
              <a:avLst/>
              <a:gdLst>
                <a:gd name="connsiteX0" fmla="*/ 965200 w 2921000"/>
                <a:gd name="connsiteY0" fmla="*/ 317500 h 1041400"/>
                <a:gd name="connsiteX1" fmla="*/ 647700 w 2921000"/>
                <a:gd name="connsiteY1" fmla="*/ 0 h 1041400"/>
                <a:gd name="connsiteX2" fmla="*/ 0 w 2921000"/>
                <a:gd name="connsiteY2" fmla="*/ 342900 h 1041400"/>
                <a:gd name="connsiteX3" fmla="*/ 152400 w 2921000"/>
                <a:gd name="connsiteY3" fmla="*/ 990600 h 1041400"/>
                <a:gd name="connsiteX4" fmla="*/ 825500 w 2921000"/>
                <a:gd name="connsiteY4" fmla="*/ 1041400 h 1041400"/>
                <a:gd name="connsiteX5" fmla="*/ 990600 w 2921000"/>
                <a:gd name="connsiteY5" fmla="*/ 482600 h 1041400"/>
                <a:gd name="connsiteX6" fmla="*/ 2667000 w 2921000"/>
                <a:gd name="connsiteY6" fmla="*/ 482600 h 1041400"/>
                <a:gd name="connsiteX7" fmla="*/ 2908300 w 2921000"/>
                <a:gd name="connsiteY7" fmla="*/ 723900 h 1041400"/>
                <a:gd name="connsiteX8" fmla="*/ 2921000 w 2921000"/>
                <a:gd name="connsiteY8" fmla="*/ 139700 h 1041400"/>
                <a:gd name="connsiteX9" fmla="*/ 2692400 w 2921000"/>
                <a:gd name="connsiteY9" fmla="*/ 355600 h 1041400"/>
                <a:gd name="connsiteX10" fmla="*/ 965200 w 2921000"/>
                <a:gd name="connsiteY10" fmla="*/ 317500 h 1041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21000" h="1041400">
                  <a:moveTo>
                    <a:pt x="965200" y="317500"/>
                  </a:moveTo>
                  <a:lnTo>
                    <a:pt x="647700" y="0"/>
                  </a:lnTo>
                  <a:lnTo>
                    <a:pt x="0" y="342900"/>
                  </a:lnTo>
                  <a:lnTo>
                    <a:pt x="152400" y="990600"/>
                  </a:lnTo>
                  <a:lnTo>
                    <a:pt x="825500" y="1041400"/>
                  </a:lnTo>
                  <a:lnTo>
                    <a:pt x="990600" y="482600"/>
                  </a:lnTo>
                  <a:lnTo>
                    <a:pt x="2667000" y="482600"/>
                  </a:lnTo>
                  <a:lnTo>
                    <a:pt x="2908300" y="723900"/>
                  </a:lnTo>
                  <a:lnTo>
                    <a:pt x="2921000" y="139700"/>
                  </a:lnTo>
                  <a:lnTo>
                    <a:pt x="2692400" y="355600"/>
                  </a:lnTo>
                  <a:lnTo>
                    <a:pt x="965200" y="317500"/>
                  </a:ln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Freeform 111">
              <a:extLst>
                <a:ext uri="{FF2B5EF4-FFF2-40B4-BE49-F238E27FC236}">
                  <a16:creationId xmlns:a16="http://schemas.microsoft.com/office/drawing/2014/main" id="{EB0F9872-4DD5-1637-C338-60B2A73878FF}"/>
                </a:ext>
              </a:extLst>
            </p:cNvPr>
            <p:cNvSpPr/>
            <p:nvPr/>
          </p:nvSpPr>
          <p:spPr>
            <a:xfrm rot="10800000">
              <a:off x="9676337" y="3253260"/>
              <a:ext cx="633982" cy="279220"/>
            </a:xfrm>
            <a:custGeom>
              <a:avLst/>
              <a:gdLst>
                <a:gd name="connsiteX0" fmla="*/ 965200 w 2921000"/>
                <a:gd name="connsiteY0" fmla="*/ 317500 h 1041400"/>
                <a:gd name="connsiteX1" fmla="*/ 647700 w 2921000"/>
                <a:gd name="connsiteY1" fmla="*/ 0 h 1041400"/>
                <a:gd name="connsiteX2" fmla="*/ 0 w 2921000"/>
                <a:gd name="connsiteY2" fmla="*/ 342900 h 1041400"/>
                <a:gd name="connsiteX3" fmla="*/ 152400 w 2921000"/>
                <a:gd name="connsiteY3" fmla="*/ 990600 h 1041400"/>
                <a:gd name="connsiteX4" fmla="*/ 825500 w 2921000"/>
                <a:gd name="connsiteY4" fmla="*/ 1041400 h 1041400"/>
                <a:gd name="connsiteX5" fmla="*/ 990600 w 2921000"/>
                <a:gd name="connsiteY5" fmla="*/ 482600 h 1041400"/>
                <a:gd name="connsiteX6" fmla="*/ 2667000 w 2921000"/>
                <a:gd name="connsiteY6" fmla="*/ 482600 h 1041400"/>
                <a:gd name="connsiteX7" fmla="*/ 2908300 w 2921000"/>
                <a:gd name="connsiteY7" fmla="*/ 723900 h 1041400"/>
                <a:gd name="connsiteX8" fmla="*/ 2921000 w 2921000"/>
                <a:gd name="connsiteY8" fmla="*/ 139700 h 1041400"/>
                <a:gd name="connsiteX9" fmla="*/ 2692400 w 2921000"/>
                <a:gd name="connsiteY9" fmla="*/ 355600 h 1041400"/>
                <a:gd name="connsiteX10" fmla="*/ 965200 w 2921000"/>
                <a:gd name="connsiteY10" fmla="*/ 317500 h 1041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21000" h="1041400">
                  <a:moveTo>
                    <a:pt x="965200" y="317500"/>
                  </a:moveTo>
                  <a:lnTo>
                    <a:pt x="647700" y="0"/>
                  </a:lnTo>
                  <a:lnTo>
                    <a:pt x="0" y="342900"/>
                  </a:lnTo>
                  <a:lnTo>
                    <a:pt x="152400" y="990600"/>
                  </a:lnTo>
                  <a:lnTo>
                    <a:pt x="825500" y="1041400"/>
                  </a:lnTo>
                  <a:lnTo>
                    <a:pt x="990600" y="482600"/>
                  </a:lnTo>
                  <a:lnTo>
                    <a:pt x="2667000" y="482600"/>
                  </a:lnTo>
                  <a:lnTo>
                    <a:pt x="2908300" y="723900"/>
                  </a:lnTo>
                  <a:lnTo>
                    <a:pt x="2921000" y="139700"/>
                  </a:lnTo>
                  <a:lnTo>
                    <a:pt x="2692400" y="355600"/>
                  </a:lnTo>
                  <a:lnTo>
                    <a:pt x="965200" y="317500"/>
                  </a:ln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Freeform 110">
              <a:extLst>
                <a:ext uri="{FF2B5EF4-FFF2-40B4-BE49-F238E27FC236}">
                  <a16:creationId xmlns:a16="http://schemas.microsoft.com/office/drawing/2014/main" id="{6153FAD0-68F7-073A-97D8-7466F995B800}"/>
                </a:ext>
              </a:extLst>
            </p:cNvPr>
            <p:cNvSpPr/>
            <p:nvPr/>
          </p:nvSpPr>
          <p:spPr>
            <a:xfrm rot="7550382">
              <a:off x="10283216" y="2965129"/>
              <a:ext cx="543837" cy="279220"/>
            </a:xfrm>
            <a:custGeom>
              <a:avLst/>
              <a:gdLst>
                <a:gd name="connsiteX0" fmla="*/ 965200 w 2921000"/>
                <a:gd name="connsiteY0" fmla="*/ 317500 h 1041400"/>
                <a:gd name="connsiteX1" fmla="*/ 647700 w 2921000"/>
                <a:gd name="connsiteY1" fmla="*/ 0 h 1041400"/>
                <a:gd name="connsiteX2" fmla="*/ 0 w 2921000"/>
                <a:gd name="connsiteY2" fmla="*/ 342900 h 1041400"/>
                <a:gd name="connsiteX3" fmla="*/ 152400 w 2921000"/>
                <a:gd name="connsiteY3" fmla="*/ 990600 h 1041400"/>
                <a:gd name="connsiteX4" fmla="*/ 825500 w 2921000"/>
                <a:gd name="connsiteY4" fmla="*/ 1041400 h 1041400"/>
                <a:gd name="connsiteX5" fmla="*/ 990600 w 2921000"/>
                <a:gd name="connsiteY5" fmla="*/ 482600 h 1041400"/>
                <a:gd name="connsiteX6" fmla="*/ 2667000 w 2921000"/>
                <a:gd name="connsiteY6" fmla="*/ 482600 h 1041400"/>
                <a:gd name="connsiteX7" fmla="*/ 2908300 w 2921000"/>
                <a:gd name="connsiteY7" fmla="*/ 723900 h 1041400"/>
                <a:gd name="connsiteX8" fmla="*/ 2921000 w 2921000"/>
                <a:gd name="connsiteY8" fmla="*/ 139700 h 1041400"/>
                <a:gd name="connsiteX9" fmla="*/ 2692400 w 2921000"/>
                <a:gd name="connsiteY9" fmla="*/ 355600 h 1041400"/>
                <a:gd name="connsiteX10" fmla="*/ 965200 w 2921000"/>
                <a:gd name="connsiteY10" fmla="*/ 317500 h 1041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21000" h="1041400">
                  <a:moveTo>
                    <a:pt x="965200" y="317500"/>
                  </a:moveTo>
                  <a:lnTo>
                    <a:pt x="647700" y="0"/>
                  </a:lnTo>
                  <a:lnTo>
                    <a:pt x="0" y="342900"/>
                  </a:lnTo>
                  <a:lnTo>
                    <a:pt x="152400" y="990600"/>
                  </a:lnTo>
                  <a:lnTo>
                    <a:pt x="825500" y="1041400"/>
                  </a:lnTo>
                  <a:lnTo>
                    <a:pt x="990600" y="482600"/>
                  </a:lnTo>
                  <a:lnTo>
                    <a:pt x="2667000" y="482600"/>
                  </a:lnTo>
                  <a:lnTo>
                    <a:pt x="2908300" y="723900"/>
                  </a:lnTo>
                  <a:lnTo>
                    <a:pt x="2921000" y="139700"/>
                  </a:lnTo>
                  <a:lnTo>
                    <a:pt x="2692400" y="355600"/>
                  </a:lnTo>
                  <a:lnTo>
                    <a:pt x="965200" y="317500"/>
                  </a:ln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2" name="Arrow: Pentagon 122">
            <a:extLst>
              <a:ext uri="{FF2B5EF4-FFF2-40B4-BE49-F238E27FC236}">
                <a16:creationId xmlns:a16="http://schemas.microsoft.com/office/drawing/2014/main" id="{20154D93-F3C6-4817-9923-D07D5BF0155D}"/>
              </a:ext>
            </a:extLst>
          </p:cNvPr>
          <p:cNvSpPr/>
          <p:nvPr/>
        </p:nvSpPr>
        <p:spPr>
          <a:xfrm>
            <a:off x="7521984" y="6269033"/>
            <a:ext cx="1050396" cy="573875"/>
          </a:xfrm>
          <a:prstGeom prst="homePlate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/>
              <a:t>Spike Detection</a:t>
            </a:r>
          </a:p>
        </p:txBody>
      </p:sp>
      <p:sp>
        <p:nvSpPr>
          <p:cNvPr id="113" name="Freeform 112">
            <a:extLst>
              <a:ext uri="{FF2B5EF4-FFF2-40B4-BE49-F238E27FC236}">
                <a16:creationId xmlns:a16="http://schemas.microsoft.com/office/drawing/2014/main" id="{5E2AFE73-7E43-0FF1-FF75-60898CF1C0C0}"/>
              </a:ext>
            </a:extLst>
          </p:cNvPr>
          <p:cNvSpPr/>
          <p:nvPr/>
        </p:nvSpPr>
        <p:spPr>
          <a:xfrm>
            <a:off x="8561983" y="6251558"/>
            <a:ext cx="365760" cy="182880"/>
          </a:xfrm>
          <a:custGeom>
            <a:avLst/>
            <a:gdLst>
              <a:gd name="connsiteX0" fmla="*/ 0 w 1543050"/>
              <a:gd name="connsiteY0" fmla="*/ 674370 h 1383030"/>
              <a:gd name="connsiteX1" fmla="*/ 445770 w 1543050"/>
              <a:gd name="connsiteY1" fmla="*/ 697230 h 1383030"/>
              <a:gd name="connsiteX2" fmla="*/ 445770 w 1543050"/>
              <a:gd name="connsiteY2" fmla="*/ 1383030 h 1383030"/>
              <a:gd name="connsiteX3" fmla="*/ 811530 w 1543050"/>
              <a:gd name="connsiteY3" fmla="*/ 1383030 h 1383030"/>
              <a:gd name="connsiteX4" fmla="*/ 834390 w 1543050"/>
              <a:gd name="connsiteY4" fmla="*/ 0 h 1383030"/>
              <a:gd name="connsiteX5" fmla="*/ 1200150 w 1543050"/>
              <a:gd name="connsiteY5" fmla="*/ 0 h 1383030"/>
              <a:gd name="connsiteX6" fmla="*/ 1200150 w 1543050"/>
              <a:gd name="connsiteY6" fmla="*/ 708660 h 1383030"/>
              <a:gd name="connsiteX7" fmla="*/ 1543050 w 1543050"/>
              <a:gd name="connsiteY7" fmla="*/ 720090 h 1383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3050" h="1383030">
                <a:moveTo>
                  <a:pt x="0" y="674370"/>
                </a:moveTo>
                <a:lnTo>
                  <a:pt x="445770" y="697230"/>
                </a:lnTo>
                <a:lnTo>
                  <a:pt x="445770" y="1383030"/>
                </a:lnTo>
                <a:lnTo>
                  <a:pt x="811530" y="1383030"/>
                </a:lnTo>
                <a:lnTo>
                  <a:pt x="834390" y="0"/>
                </a:lnTo>
                <a:lnTo>
                  <a:pt x="1200150" y="0"/>
                </a:lnTo>
                <a:lnTo>
                  <a:pt x="1200150" y="708660"/>
                </a:lnTo>
                <a:lnTo>
                  <a:pt x="1543050" y="720090"/>
                </a:lnTo>
              </a:path>
            </a:pathLst>
          </a:custGeom>
          <a:ln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114" name="Freeform 112">
            <a:extLst>
              <a:ext uri="{FF2B5EF4-FFF2-40B4-BE49-F238E27FC236}">
                <a16:creationId xmlns:a16="http://schemas.microsoft.com/office/drawing/2014/main" id="{2686FC9B-E83A-AF83-FB22-F72D2DB22382}"/>
              </a:ext>
            </a:extLst>
          </p:cNvPr>
          <p:cNvSpPr/>
          <p:nvPr/>
        </p:nvSpPr>
        <p:spPr>
          <a:xfrm>
            <a:off x="7018089" y="5438672"/>
            <a:ext cx="365760" cy="182880"/>
          </a:xfrm>
          <a:custGeom>
            <a:avLst/>
            <a:gdLst>
              <a:gd name="connsiteX0" fmla="*/ 0 w 1543050"/>
              <a:gd name="connsiteY0" fmla="*/ 674370 h 1383030"/>
              <a:gd name="connsiteX1" fmla="*/ 445770 w 1543050"/>
              <a:gd name="connsiteY1" fmla="*/ 697230 h 1383030"/>
              <a:gd name="connsiteX2" fmla="*/ 445770 w 1543050"/>
              <a:gd name="connsiteY2" fmla="*/ 1383030 h 1383030"/>
              <a:gd name="connsiteX3" fmla="*/ 811530 w 1543050"/>
              <a:gd name="connsiteY3" fmla="*/ 1383030 h 1383030"/>
              <a:gd name="connsiteX4" fmla="*/ 834390 w 1543050"/>
              <a:gd name="connsiteY4" fmla="*/ 0 h 1383030"/>
              <a:gd name="connsiteX5" fmla="*/ 1200150 w 1543050"/>
              <a:gd name="connsiteY5" fmla="*/ 0 h 1383030"/>
              <a:gd name="connsiteX6" fmla="*/ 1200150 w 1543050"/>
              <a:gd name="connsiteY6" fmla="*/ 708660 h 1383030"/>
              <a:gd name="connsiteX7" fmla="*/ 1543050 w 1543050"/>
              <a:gd name="connsiteY7" fmla="*/ 720090 h 1383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3050" h="1383030">
                <a:moveTo>
                  <a:pt x="0" y="674370"/>
                </a:moveTo>
                <a:lnTo>
                  <a:pt x="445770" y="697230"/>
                </a:lnTo>
                <a:lnTo>
                  <a:pt x="445770" y="1383030"/>
                </a:lnTo>
                <a:lnTo>
                  <a:pt x="811530" y="1383030"/>
                </a:lnTo>
                <a:lnTo>
                  <a:pt x="834390" y="0"/>
                </a:lnTo>
                <a:lnTo>
                  <a:pt x="1200150" y="0"/>
                </a:lnTo>
                <a:lnTo>
                  <a:pt x="1200150" y="708660"/>
                </a:lnTo>
                <a:lnTo>
                  <a:pt x="1543050" y="720090"/>
                </a:lnTo>
              </a:path>
            </a:pathLst>
          </a:custGeom>
          <a:ln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115" name="Freeform 40">
            <a:extLst>
              <a:ext uri="{FF2B5EF4-FFF2-40B4-BE49-F238E27FC236}">
                <a16:creationId xmlns:a16="http://schemas.microsoft.com/office/drawing/2014/main" id="{8F64DCCA-0339-F14E-65F2-10B6CBCE014F}"/>
              </a:ext>
            </a:extLst>
          </p:cNvPr>
          <p:cNvSpPr/>
          <p:nvPr/>
        </p:nvSpPr>
        <p:spPr>
          <a:xfrm flipH="1" flipV="1">
            <a:off x="8570369" y="5279644"/>
            <a:ext cx="393523" cy="221164"/>
          </a:xfrm>
          <a:custGeom>
            <a:avLst/>
            <a:gdLst>
              <a:gd name="connsiteX0" fmla="*/ 0 w 2278856"/>
              <a:gd name="connsiteY0" fmla="*/ 380116 h 1067561"/>
              <a:gd name="connsiteX1" fmla="*/ 292894 w 2278856"/>
              <a:gd name="connsiteY1" fmla="*/ 382497 h 1067561"/>
              <a:gd name="connsiteX2" fmla="*/ 519112 w 2278856"/>
              <a:gd name="connsiteY2" fmla="*/ 1063535 h 1067561"/>
              <a:gd name="connsiteX3" fmla="*/ 1028700 w 2278856"/>
              <a:gd name="connsiteY3" fmla="*/ 22928 h 1067561"/>
              <a:gd name="connsiteX4" fmla="*/ 1935956 w 2278856"/>
              <a:gd name="connsiteY4" fmla="*/ 349160 h 1067561"/>
              <a:gd name="connsiteX5" fmla="*/ 2278856 w 2278856"/>
              <a:gd name="connsiteY5" fmla="*/ 413453 h 1067561"/>
              <a:gd name="connsiteX0" fmla="*/ 0 w 2278856"/>
              <a:gd name="connsiteY0" fmla="*/ 378929 h 1042684"/>
              <a:gd name="connsiteX1" fmla="*/ 292894 w 2278856"/>
              <a:gd name="connsiteY1" fmla="*/ 381310 h 1042684"/>
              <a:gd name="connsiteX2" fmla="*/ 552449 w 2278856"/>
              <a:gd name="connsiteY2" fmla="*/ 1038535 h 1042684"/>
              <a:gd name="connsiteX3" fmla="*/ 1028700 w 2278856"/>
              <a:gd name="connsiteY3" fmla="*/ 21741 h 1042684"/>
              <a:gd name="connsiteX4" fmla="*/ 1935956 w 2278856"/>
              <a:gd name="connsiteY4" fmla="*/ 347973 h 1042684"/>
              <a:gd name="connsiteX5" fmla="*/ 2278856 w 2278856"/>
              <a:gd name="connsiteY5" fmla="*/ 412266 h 1042684"/>
              <a:gd name="connsiteX0" fmla="*/ 0 w 2278856"/>
              <a:gd name="connsiteY0" fmla="*/ 378459 h 1032740"/>
              <a:gd name="connsiteX1" fmla="*/ 292894 w 2278856"/>
              <a:gd name="connsiteY1" fmla="*/ 380840 h 1032740"/>
              <a:gd name="connsiteX2" fmla="*/ 531018 w 2278856"/>
              <a:gd name="connsiteY2" fmla="*/ 1028540 h 1032740"/>
              <a:gd name="connsiteX3" fmla="*/ 1028700 w 2278856"/>
              <a:gd name="connsiteY3" fmla="*/ 21271 h 1032740"/>
              <a:gd name="connsiteX4" fmla="*/ 1935956 w 2278856"/>
              <a:gd name="connsiteY4" fmla="*/ 347503 h 1032740"/>
              <a:gd name="connsiteX5" fmla="*/ 2278856 w 2278856"/>
              <a:gd name="connsiteY5" fmla="*/ 411796 h 1032740"/>
              <a:gd name="connsiteX0" fmla="*/ 0 w 2278856"/>
              <a:gd name="connsiteY0" fmla="*/ 378459 h 1033084"/>
              <a:gd name="connsiteX1" fmla="*/ 285750 w 2278856"/>
              <a:gd name="connsiteY1" fmla="*/ 392746 h 1033084"/>
              <a:gd name="connsiteX2" fmla="*/ 531018 w 2278856"/>
              <a:gd name="connsiteY2" fmla="*/ 1028540 h 1033084"/>
              <a:gd name="connsiteX3" fmla="*/ 1028700 w 2278856"/>
              <a:gd name="connsiteY3" fmla="*/ 21271 h 1033084"/>
              <a:gd name="connsiteX4" fmla="*/ 1935956 w 2278856"/>
              <a:gd name="connsiteY4" fmla="*/ 347503 h 1033084"/>
              <a:gd name="connsiteX5" fmla="*/ 2278856 w 2278856"/>
              <a:gd name="connsiteY5" fmla="*/ 411796 h 1033084"/>
              <a:gd name="connsiteX0" fmla="*/ 0 w 2278856"/>
              <a:gd name="connsiteY0" fmla="*/ 378459 h 1033146"/>
              <a:gd name="connsiteX1" fmla="*/ 173831 w 2278856"/>
              <a:gd name="connsiteY1" fmla="*/ 326070 h 1033146"/>
              <a:gd name="connsiteX2" fmla="*/ 285750 w 2278856"/>
              <a:gd name="connsiteY2" fmla="*/ 392746 h 1033146"/>
              <a:gd name="connsiteX3" fmla="*/ 531018 w 2278856"/>
              <a:gd name="connsiteY3" fmla="*/ 1028540 h 1033146"/>
              <a:gd name="connsiteX4" fmla="*/ 1028700 w 2278856"/>
              <a:gd name="connsiteY4" fmla="*/ 21271 h 1033146"/>
              <a:gd name="connsiteX5" fmla="*/ 1935956 w 2278856"/>
              <a:gd name="connsiteY5" fmla="*/ 347503 h 1033146"/>
              <a:gd name="connsiteX6" fmla="*/ 2278856 w 2278856"/>
              <a:gd name="connsiteY6" fmla="*/ 411796 h 1033146"/>
              <a:gd name="connsiteX0" fmla="*/ 0 w 2278856"/>
              <a:gd name="connsiteY0" fmla="*/ 378459 h 1033095"/>
              <a:gd name="connsiteX1" fmla="*/ 140494 w 2278856"/>
              <a:gd name="connsiteY1" fmla="*/ 368932 h 1033095"/>
              <a:gd name="connsiteX2" fmla="*/ 285750 w 2278856"/>
              <a:gd name="connsiteY2" fmla="*/ 392746 h 1033095"/>
              <a:gd name="connsiteX3" fmla="*/ 531018 w 2278856"/>
              <a:gd name="connsiteY3" fmla="*/ 1028540 h 1033095"/>
              <a:gd name="connsiteX4" fmla="*/ 1028700 w 2278856"/>
              <a:gd name="connsiteY4" fmla="*/ 21271 h 1033095"/>
              <a:gd name="connsiteX5" fmla="*/ 1935956 w 2278856"/>
              <a:gd name="connsiteY5" fmla="*/ 347503 h 1033095"/>
              <a:gd name="connsiteX6" fmla="*/ 2278856 w 2278856"/>
              <a:gd name="connsiteY6" fmla="*/ 411796 h 1033095"/>
              <a:gd name="connsiteX0" fmla="*/ 0 w 2278856"/>
              <a:gd name="connsiteY0" fmla="*/ 378459 h 1033166"/>
              <a:gd name="connsiteX1" fmla="*/ 140494 w 2278856"/>
              <a:gd name="connsiteY1" fmla="*/ 368932 h 1033166"/>
              <a:gd name="connsiteX2" fmla="*/ 252413 w 2278856"/>
              <a:gd name="connsiteY2" fmla="*/ 395127 h 1033166"/>
              <a:gd name="connsiteX3" fmla="*/ 531018 w 2278856"/>
              <a:gd name="connsiteY3" fmla="*/ 1028540 h 1033166"/>
              <a:gd name="connsiteX4" fmla="*/ 1028700 w 2278856"/>
              <a:gd name="connsiteY4" fmla="*/ 21271 h 1033166"/>
              <a:gd name="connsiteX5" fmla="*/ 1935956 w 2278856"/>
              <a:gd name="connsiteY5" fmla="*/ 347503 h 1033166"/>
              <a:gd name="connsiteX6" fmla="*/ 2278856 w 2278856"/>
              <a:gd name="connsiteY6" fmla="*/ 411796 h 1033166"/>
              <a:gd name="connsiteX0" fmla="*/ 0 w 2278856"/>
              <a:gd name="connsiteY0" fmla="*/ 378459 h 1033194"/>
              <a:gd name="connsiteX1" fmla="*/ 140494 w 2278856"/>
              <a:gd name="connsiteY1" fmla="*/ 368932 h 1033194"/>
              <a:gd name="connsiteX2" fmla="*/ 33337 w 2278856"/>
              <a:gd name="connsiteY2" fmla="*/ 345120 h 1033194"/>
              <a:gd name="connsiteX3" fmla="*/ 252413 w 2278856"/>
              <a:gd name="connsiteY3" fmla="*/ 395127 h 1033194"/>
              <a:gd name="connsiteX4" fmla="*/ 531018 w 2278856"/>
              <a:gd name="connsiteY4" fmla="*/ 1028540 h 1033194"/>
              <a:gd name="connsiteX5" fmla="*/ 1028700 w 2278856"/>
              <a:gd name="connsiteY5" fmla="*/ 21271 h 1033194"/>
              <a:gd name="connsiteX6" fmla="*/ 1935956 w 2278856"/>
              <a:gd name="connsiteY6" fmla="*/ 347503 h 1033194"/>
              <a:gd name="connsiteX7" fmla="*/ 2278856 w 2278856"/>
              <a:gd name="connsiteY7" fmla="*/ 411796 h 1033194"/>
              <a:gd name="connsiteX0" fmla="*/ 20074 w 2298930"/>
              <a:gd name="connsiteY0" fmla="*/ 378459 h 1033194"/>
              <a:gd name="connsiteX1" fmla="*/ 15312 w 2298930"/>
              <a:gd name="connsiteY1" fmla="*/ 354644 h 1033194"/>
              <a:gd name="connsiteX2" fmla="*/ 53411 w 2298930"/>
              <a:gd name="connsiteY2" fmla="*/ 345120 h 1033194"/>
              <a:gd name="connsiteX3" fmla="*/ 272487 w 2298930"/>
              <a:gd name="connsiteY3" fmla="*/ 395127 h 1033194"/>
              <a:gd name="connsiteX4" fmla="*/ 551092 w 2298930"/>
              <a:gd name="connsiteY4" fmla="*/ 1028540 h 1033194"/>
              <a:gd name="connsiteX5" fmla="*/ 1048774 w 2298930"/>
              <a:gd name="connsiteY5" fmla="*/ 21271 h 1033194"/>
              <a:gd name="connsiteX6" fmla="*/ 1956030 w 2298930"/>
              <a:gd name="connsiteY6" fmla="*/ 347503 h 1033194"/>
              <a:gd name="connsiteX7" fmla="*/ 2298930 w 2298930"/>
              <a:gd name="connsiteY7" fmla="*/ 411796 h 1033194"/>
              <a:gd name="connsiteX0" fmla="*/ 20074 w 2298930"/>
              <a:gd name="connsiteY0" fmla="*/ 378459 h 1033194"/>
              <a:gd name="connsiteX1" fmla="*/ 15312 w 2298930"/>
              <a:gd name="connsiteY1" fmla="*/ 354644 h 1033194"/>
              <a:gd name="connsiteX2" fmla="*/ 79604 w 2298930"/>
              <a:gd name="connsiteY2" fmla="*/ 345120 h 1033194"/>
              <a:gd name="connsiteX3" fmla="*/ 272487 w 2298930"/>
              <a:gd name="connsiteY3" fmla="*/ 395127 h 1033194"/>
              <a:gd name="connsiteX4" fmla="*/ 551092 w 2298930"/>
              <a:gd name="connsiteY4" fmla="*/ 1028540 h 1033194"/>
              <a:gd name="connsiteX5" fmla="*/ 1048774 w 2298930"/>
              <a:gd name="connsiteY5" fmla="*/ 21271 h 1033194"/>
              <a:gd name="connsiteX6" fmla="*/ 1956030 w 2298930"/>
              <a:gd name="connsiteY6" fmla="*/ 347503 h 1033194"/>
              <a:gd name="connsiteX7" fmla="*/ 2298930 w 2298930"/>
              <a:gd name="connsiteY7" fmla="*/ 411796 h 1033194"/>
              <a:gd name="connsiteX0" fmla="*/ 20074 w 2298930"/>
              <a:gd name="connsiteY0" fmla="*/ 378459 h 1034620"/>
              <a:gd name="connsiteX1" fmla="*/ 15312 w 2298930"/>
              <a:gd name="connsiteY1" fmla="*/ 354644 h 1034620"/>
              <a:gd name="connsiteX2" fmla="*/ 79604 w 2298930"/>
              <a:gd name="connsiteY2" fmla="*/ 345120 h 1034620"/>
              <a:gd name="connsiteX3" fmla="*/ 310587 w 2298930"/>
              <a:gd name="connsiteY3" fmla="*/ 437990 h 1034620"/>
              <a:gd name="connsiteX4" fmla="*/ 551092 w 2298930"/>
              <a:gd name="connsiteY4" fmla="*/ 1028540 h 1034620"/>
              <a:gd name="connsiteX5" fmla="*/ 1048774 w 2298930"/>
              <a:gd name="connsiteY5" fmla="*/ 21271 h 1034620"/>
              <a:gd name="connsiteX6" fmla="*/ 1956030 w 2298930"/>
              <a:gd name="connsiteY6" fmla="*/ 347503 h 1034620"/>
              <a:gd name="connsiteX7" fmla="*/ 2298930 w 2298930"/>
              <a:gd name="connsiteY7" fmla="*/ 411796 h 1034620"/>
              <a:gd name="connsiteX0" fmla="*/ 20074 w 2298930"/>
              <a:gd name="connsiteY0" fmla="*/ 378459 h 1034616"/>
              <a:gd name="connsiteX1" fmla="*/ 15312 w 2298930"/>
              <a:gd name="connsiteY1" fmla="*/ 354644 h 1034616"/>
              <a:gd name="connsiteX2" fmla="*/ 208191 w 2298930"/>
              <a:gd name="connsiteY2" fmla="*/ 347502 h 1034616"/>
              <a:gd name="connsiteX3" fmla="*/ 310587 w 2298930"/>
              <a:gd name="connsiteY3" fmla="*/ 437990 h 1034616"/>
              <a:gd name="connsiteX4" fmla="*/ 551092 w 2298930"/>
              <a:gd name="connsiteY4" fmla="*/ 1028540 h 1034616"/>
              <a:gd name="connsiteX5" fmla="*/ 1048774 w 2298930"/>
              <a:gd name="connsiteY5" fmla="*/ 21271 h 1034616"/>
              <a:gd name="connsiteX6" fmla="*/ 1956030 w 2298930"/>
              <a:gd name="connsiteY6" fmla="*/ 347503 h 1034616"/>
              <a:gd name="connsiteX7" fmla="*/ 2298930 w 2298930"/>
              <a:gd name="connsiteY7" fmla="*/ 411796 h 1034616"/>
              <a:gd name="connsiteX0" fmla="*/ 0 w 2278856"/>
              <a:gd name="connsiteY0" fmla="*/ 378459 h 1034616"/>
              <a:gd name="connsiteX1" fmla="*/ 40482 w 2278856"/>
              <a:gd name="connsiteY1" fmla="*/ 345119 h 1034616"/>
              <a:gd name="connsiteX2" fmla="*/ 188117 w 2278856"/>
              <a:gd name="connsiteY2" fmla="*/ 347502 h 1034616"/>
              <a:gd name="connsiteX3" fmla="*/ 290513 w 2278856"/>
              <a:gd name="connsiteY3" fmla="*/ 437990 h 1034616"/>
              <a:gd name="connsiteX4" fmla="*/ 531018 w 2278856"/>
              <a:gd name="connsiteY4" fmla="*/ 1028540 h 1034616"/>
              <a:gd name="connsiteX5" fmla="*/ 1028700 w 2278856"/>
              <a:gd name="connsiteY5" fmla="*/ 21271 h 1034616"/>
              <a:gd name="connsiteX6" fmla="*/ 1935956 w 2278856"/>
              <a:gd name="connsiteY6" fmla="*/ 347503 h 1034616"/>
              <a:gd name="connsiteX7" fmla="*/ 2278856 w 2278856"/>
              <a:gd name="connsiteY7" fmla="*/ 411796 h 1034616"/>
              <a:gd name="connsiteX0" fmla="*/ 0 w 2278856"/>
              <a:gd name="connsiteY0" fmla="*/ 345121 h 1034616"/>
              <a:gd name="connsiteX1" fmla="*/ 40482 w 2278856"/>
              <a:gd name="connsiteY1" fmla="*/ 345119 h 1034616"/>
              <a:gd name="connsiteX2" fmla="*/ 188117 w 2278856"/>
              <a:gd name="connsiteY2" fmla="*/ 347502 h 1034616"/>
              <a:gd name="connsiteX3" fmla="*/ 290513 w 2278856"/>
              <a:gd name="connsiteY3" fmla="*/ 437990 h 1034616"/>
              <a:gd name="connsiteX4" fmla="*/ 531018 w 2278856"/>
              <a:gd name="connsiteY4" fmla="*/ 1028540 h 1034616"/>
              <a:gd name="connsiteX5" fmla="*/ 1028700 w 2278856"/>
              <a:gd name="connsiteY5" fmla="*/ 21271 h 1034616"/>
              <a:gd name="connsiteX6" fmla="*/ 1935956 w 2278856"/>
              <a:gd name="connsiteY6" fmla="*/ 347503 h 1034616"/>
              <a:gd name="connsiteX7" fmla="*/ 2278856 w 2278856"/>
              <a:gd name="connsiteY7" fmla="*/ 411796 h 1034616"/>
              <a:gd name="connsiteX0" fmla="*/ 0 w 2238374"/>
              <a:gd name="connsiteY0" fmla="*/ 345119 h 1034616"/>
              <a:gd name="connsiteX1" fmla="*/ 147635 w 2238374"/>
              <a:gd name="connsiteY1" fmla="*/ 347502 h 1034616"/>
              <a:gd name="connsiteX2" fmla="*/ 250031 w 2238374"/>
              <a:gd name="connsiteY2" fmla="*/ 437990 h 1034616"/>
              <a:gd name="connsiteX3" fmla="*/ 490536 w 2238374"/>
              <a:gd name="connsiteY3" fmla="*/ 1028540 h 1034616"/>
              <a:gd name="connsiteX4" fmla="*/ 988218 w 2238374"/>
              <a:gd name="connsiteY4" fmla="*/ 21271 h 1034616"/>
              <a:gd name="connsiteX5" fmla="*/ 1895474 w 2238374"/>
              <a:gd name="connsiteY5" fmla="*/ 347503 h 1034616"/>
              <a:gd name="connsiteX6" fmla="*/ 2238374 w 2238374"/>
              <a:gd name="connsiteY6" fmla="*/ 411796 h 1034616"/>
              <a:gd name="connsiteX0" fmla="*/ 0 w 2278855"/>
              <a:gd name="connsiteY0" fmla="*/ 347500 h 1034616"/>
              <a:gd name="connsiteX1" fmla="*/ 188116 w 2278855"/>
              <a:gd name="connsiteY1" fmla="*/ 347502 h 1034616"/>
              <a:gd name="connsiteX2" fmla="*/ 290512 w 2278855"/>
              <a:gd name="connsiteY2" fmla="*/ 437990 h 1034616"/>
              <a:gd name="connsiteX3" fmla="*/ 531017 w 2278855"/>
              <a:gd name="connsiteY3" fmla="*/ 1028540 h 1034616"/>
              <a:gd name="connsiteX4" fmla="*/ 1028699 w 2278855"/>
              <a:gd name="connsiteY4" fmla="*/ 21271 h 1034616"/>
              <a:gd name="connsiteX5" fmla="*/ 1935955 w 2278855"/>
              <a:gd name="connsiteY5" fmla="*/ 347503 h 1034616"/>
              <a:gd name="connsiteX6" fmla="*/ 2278855 w 2278855"/>
              <a:gd name="connsiteY6" fmla="*/ 411796 h 1034616"/>
              <a:gd name="connsiteX0" fmla="*/ 0 w 2278855"/>
              <a:gd name="connsiteY0" fmla="*/ 347500 h 1034616"/>
              <a:gd name="connsiteX1" fmla="*/ 188116 w 2278855"/>
              <a:gd name="connsiteY1" fmla="*/ 347502 h 1034616"/>
              <a:gd name="connsiteX2" fmla="*/ 290512 w 2278855"/>
              <a:gd name="connsiteY2" fmla="*/ 437990 h 1034616"/>
              <a:gd name="connsiteX3" fmla="*/ 531017 w 2278855"/>
              <a:gd name="connsiteY3" fmla="*/ 1028540 h 1034616"/>
              <a:gd name="connsiteX4" fmla="*/ 1028699 w 2278855"/>
              <a:gd name="connsiteY4" fmla="*/ 21271 h 1034616"/>
              <a:gd name="connsiteX5" fmla="*/ 1573915 w 2278855"/>
              <a:gd name="connsiteY5" fmla="*/ 347502 h 1034616"/>
              <a:gd name="connsiteX6" fmla="*/ 2278855 w 2278855"/>
              <a:gd name="connsiteY6" fmla="*/ 411796 h 1034616"/>
              <a:gd name="connsiteX0" fmla="*/ 0 w 2037497"/>
              <a:gd name="connsiteY0" fmla="*/ 347500 h 1034616"/>
              <a:gd name="connsiteX1" fmla="*/ 188116 w 2037497"/>
              <a:gd name="connsiteY1" fmla="*/ 347502 h 1034616"/>
              <a:gd name="connsiteX2" fmla="*/ 290512 w 2037497"/>
              <a:gd name="connsiteY2" fmla="*/ 437990 h 1034616"/>
              <a:gd name="connsiteX3" fmla="*/ 531017 w 2037497"/>
              <a:gd name="connsiteY3" fmla="*/ 1028540 h 1034616"/>
              <a:gd name="connsiteX4" fmla="*/ 1028699 w 2037497"/>
              <a:gd name="connsiteY4" fmla="*/ 21271 h 1034616"/>
              <a:gd name="connsiteX5" fmla="*/ 1573915 w 2037497"/>
              <a:gd name="connsiteY5" fmla="*/ 347502 h 1034616"/>
              <a:gd name="connsiteX6" fmla="*/ 2037497 w 2037497"/>
              <a:gd name="connsiteY6" fmla="*/ 411797 h 1034616"/>
              <a:gd name="connsiteX0" fmla="*/ 0 w 2541995"/>
              <a:gd name="connsiteY0" fmla="*/ 318911 h 1034616"/>
              <a:gd name="connsiteX1" fmla="*/ 692614 w 2541995"/>
              <a:gd name="connsiteY1" fmla="*/ 347502 h 1034616"/>
              <a:gd name="connsiteX2" fmla="*/ 795010 w 2541995"/>
              <a:gd name="connsiteY2" fmla="*/ 437990 h 1034616"/>
              <a:gd name="connsiteX3" fmla="*/ 1035515 w 2541995"/>
              <a:gd name="connsiteY3" fmla="*/ 1028540 h 1034616"/>
              <a:gd name="connsiteX4" fmla="*/ 1533197 w 2541995"/>
              <a:gd name="connsiteY4" fmla="*/ 21271 h 1034616"/>
              <a:gd name="connsiteX5" fmla="*/ 2078413 w 2541995"/>
              <a:gd name="connsiteY5" fmla="*/ 347502 h 1034616"/>
              <a:gd name="connsiteX6" fmla="*/ 2541995 w 2541995"/>
              <a:gd name="connsiteY6" fmla="*/ 411797 h 1034616"/>
              <a:gd name="connsiteX0" fmla="*/ 0 w 2541995"/>
              <a:gd name="connsiteY0" fmla="*/ 318911 h 1034628"/>
              <a:gd name="connsiteX1" fmla="*/ 480199 w 2541995"/>
              <a:gd name="connsiteY1" fmla="*/ 340356 h 1034628"/>
              <a:gd name="connsiteX2" fmla="*/ 795010 w 2541995"/>
              <a:gd name="connsiteY2" fmla="*/ 437990 h 1034628"/>
              <a:gd name="connsiteX3" fmla="*/ 1035515 w 2541995"/>
              <a:gd name="connsiteY3" fmla="*/ 1028540 h 1034628"/>
              <a:gd name="connsiteX4" fmla="*/ 1533197 w 2541995"/>
              <a:gd name="connsiteY4" fmla="*/ 21271 h 1034628"/>
              <a:gd name="connsiteX5" fmla="*/ 2078413 w 2541995"/>
              <a:gd name="connsiteY5" fmla="*/ 347502 h 1034628"/>
              <a:gd name="connsiteX6" fmla="*/ 2541995 w 2541995"/>
              <a:gd name="connsiteY6" fmla="*/ 411797 h 1034628"/>
              <a:gd name="connsiteX0" fmla="*/ 0 w 2541995"/>
              <a:gd name="connsiteY0" fmla="*/ 318911 h 1034663"/>
              <a:gd name="connsiteX1" fmla="*/ 795010 w 2541995"/>
              <a:gd name="connsiteY1" fmla="*/ 437990 h 1034663"/>
              <a:gd name="connsiteX2" fmla="*/ 1035515 w 2541995"/>
              <a:gd name="connsiteY2" fmla="*/ 1028540 h 1034663"/>
              <a:gd name="connsiteX3" fmla="*/ 1533197 w 2541995"/>
              <a:gd name="connsiteY3" fmla="*/ 21271 h 1034663"/>
              <a:gd name="connsiteX4" fmla="*/ 2078413 w 2541995"/>
              <a:gd name="connsiteY4" fmla="*/ 347502 h 1034663"/>
              <a:gd name="connsiteX5" fmla="*/ 2541995 w 2541995"/>
              <a:gd name="connsiteY5" fmla="*/ 411797 h 1034663"/>
              <a:gd name="connsiteX0" fmla="*/ 0 w 2541995"/>
              <a:gd name="connsiteY0" fmla="*/ 318911 h 1034665"/>
              <a:gd name="connsiteX1" fmla="*/ 795010 w 2541995"/>
              <a:gd name="connsiteY1" fmla="*/ 437990 h 1034665"/>
              <a:gd name="connsiteX2" fmla="*/ 1141721 w 2541995"/>
              <a:gd name="connsiteY2" fmla="*/ 1028540 h 1034665"/>
              <a:gd name="connsiteX3" fmla="*/ 1533197 w 2541995"/>
              <a:gd name="connsiteY3" fmla="*/ 21271 h 1034665"/>
              <a:gd name="connsiteX4" fmla="*/ 2078413 w 2541995"/>
              <a:gd name="connsiteY4" fmla="*/ 347502 h 1034665"/>
              <a:gd name="connsiteX5" fmla="*/ 2541995 w 2541995"/>
              <a:gd name="connsiteY5" fmla="*/ 411797 h 1034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41995" h="1034665">
                <a:moveTo>
                  <a:pt x="0" y="318911"/>
                </a:moveTo>
                <a:cubicBezTo>
                  <a:pt x="165627" y="343719"/>
                  <a:pt x="604723" y="319719"/>
                  <a:pt x="795010" y="437990"/>
                </a:cubicBezTo>
                <a:cubicBezTo>
                  <a:pt x="985297" y="556261"/>
                  <a:pt x="1018690" y="1097993"/>
                  <a:pt x="1141721" y="1028540"/>
                </a:cubicBezTo>
                <a:cubicBezTo>
                  <a:pt x="1264752" y="959087"/>
                  <a:pt x="1377082" y="134777"/>
                  <a:pt x="1533197" y="21271"/>
                </a:cubicBezTo>
                <a:cubicBezTo>
                  <a:pt x="1689312" y="-92235"/>
                  <a:pt x="1870054" y="282414"/>
                  <a:pt x="2078413" y="347502"/>
                </a:cubicBezTo>
                <a:cubicBezTo>
                  <a:pt x="2286772" y="412590"/>
                  <a:pt x="2474724" y="412194"/>
                  <a:pt x="2541995" y="411797"/>
                </a:cubicBezTo>
              </a:path>
            </a:pathLst>
          </a:cu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6" name="Freeform 40">
            <a:extLst>
              <a:ext uri="{FF2B5EF4-FFF2-40B4-BE49-F238E27FC236}">
                <a16:creationId xmlns:a16="http://schemas.microsoft.com/office/drawing/2014/main" id="{F3700837-E53A-F764-F2A3-13285ADE3348}"/>
              </a:ext>
            </a:extLst>
          </p:cNvPr>
          <p:cNvSpPr/>
          <p:nvPr/>
        </p:nvSpPr>
        <p:spPr>
          <a:xfrm flipH="1" flipV="1">
            <a:off x="6975316" y="6059868"/>
            <a:ext cx="393523" cy="221164"/>
          </a:xfrm>
          <a:custGeom>
            <a:avLst/>
            <a:gdLst>
              <a:gd name="connsiteX0" fmla="*/ 0 w 2278856"/>
              <a:gd name="connsiteY0" fmla="*/ 380116 h 1067561"/>
              <a:gd name="connsiteX1" fmla="*/ 292894 w 2278856"/>
              <a:gd name="connsiteY1" fmla="*/ 382497 h 1067561"/>
              <a:gd name="connsiteX2" fmla="*/ 519112 w 2278856"/>
              <a:gd name="connsiteY2" fmla="*/ 1063535 h 1067561"/>
              <a:gd name="connsiteX3" fmla="*/ 1028700 w 2278856"/>
              <a:gd name="connsiteY3" fmla="*/ 22928 h 1067561"/>
              <a:gd name="connsiteX4" fmla="*/ 1935956 w 2278856"/>
              <a:gd name="connsiteY4" fmla="*/ 349160 h 1067561"/>
              <a:gd name="connsiteX5" fmla="*/ 2278856 w 2278856"/>
              <a:gd name="connsiteY5" fmla="*/ 413453 h 1067561"/>
              <a:gd name="connsiteX0" fmla="*/ 0 w 2278856"/>
              <a:gd name="connsiteY0" fmla="*/ 378929 h 1042684"/>
              <a:gd name="connsiteX1" fmla="*/ 292894 w 2278856"/>
              <a:gd name="connsiteY1" fmla="*/ 381310 h 1042684"/>
              <a:gd name="connsiteX2" fmla="*/ 552449 w 2278856"/>
              <a:gd name="connsiteY2" fmla="*/ 1038535 h 1042684"/>
              <a:gd name="connsiteX3" fmla="*/ 1028700 w 2278856"/>
              <a:gd name="connsiteY3" fmla="*/ 21741 h 1042684"/>
              <a:gd name="connsiteX4" fmla="*/ 1935956 w 2278856"/>
              <a:gd name="connsiteY4" fmla="*/ 347973 h 1042684"/>
              <a:gd name="connsiteX5" fmla="*/ 2278856 w 2278856"/>
              <a:gd name="connsiteY5" fmla="*/ 412266 h 1042684"/>
              <a:gd name="connsiteX0" fmla="*/ 0 w 2278856"/>
              <a:gd name="connsiteY0" fmla="*/ 378459 h 1032740"/>
              <a:gd name="connsiteX1" fmla="*/ 292894 w 2278856"/>
              <a:gd name="connsiteY1" fmla="*/ 380840 h 1032740"/>
              <a:gd name="connsiteX2" fmla="*/ 531018 w 2278856"/>
              <a:gd name="connsiteY2" fmla="*/ 1028540 h 1032740"/>
              <a:gd name="connsiteX3" fmla="*/ 1028700 w 2278856"/>
              <a:gd name="connsiteY3" fmla="*/ 21271 h 1032740"/>
              <a:gd name="connsiteX4" fmla="*/ 1935956 w 2278856"/>
              <a:gd name="connsiteY4" fmla="*/ 347503 h 1032740"/>
              <a:gd name="connsiteX5" fmla="*/ 2278856 w 2278856"/>
              <a:gd name="connsiteY5" fmla="*/ 411796 h 1032740"/>
              <a:gd name="connsiteX0" fmla="*/ 0 w 2278856"/>
              <a:gd name="connsiteY0" fmla="*/ 378459 h 1033084"/>
              <a:gd name="connsiteX1" fmla="*/ 285750 w 2278856"/>
              <a:gd name="connsiteY1" fmla="*/ 392746 h 1033084"/>
              <a:gd name="connsiteX2" fmla="*/ 531018 w 2278856"/>
              <a:gd name="connsiteY2" fmla="*/ 1028540 h 1033084"/>
              <a:gd name="connsiteX3" fmla="*/ 1028700 w 2278856"/>
              <a:gd name="connsiteY3" fmla="*/ 21271 h 1033084"/>
              <a:gd name="connsiteX4" fmla="*/ 1935956 w 2278856"/>
              <a:gd name="connsiteY4" fmla="*/ 347503 h 1033084"/>
              <a:gd name="connsiteX5" fmla="*/ 2278856 w 2278856"/>
              <a:gd name="connsiteY5" fmla="*/ 411796 h 1033084"/>
              <a:gd name="connsiteX0" fmla="*/ 0 w 2278856"/>
              <a:gd name="connsiteY0" fmla="*/ 378459 h 1033146"/>
              <a:gd name="connsiteX1" fmla="*/ 173831 w 2278856"/>
              <a:gd name="connsiteY1" fmla="*/ 326070 h 1033146"/>
              <a:gd name="connsiteX2" fmla="*/ 285750 w 2278856"/>
              <a:gd name="connsiteY2" fmla="*/ 392746 h 1033146"/>
              <a:gd name="connsiteX3" fmla="*/ 531018 w 2278856"/>
              <a:gd name="connsiteY3" fmla="*/ 1028540 h 1033146"/>
              <a:gd name="connsiteX4" fmla="*/ 1028700 w 2278856"/>
              <a:gd name="connsiteY4" fmla="*/ 21271 h 1033146"/>
              <a:gd name="connsiteX5" fmla="*/ 1935956 w 2278856"/>
              <a:gd name="connsiteY5" fmla="*/ 347503 h 1033146"/>
              <a:gd name="connsiteX6" fmla="*/ 2278856 w 2278856"/>
              <a:gd name="connsiteY6" fmla="*/ 411796 h 1033146"/>
              <a:gd name="connsiteX0" fmla="*/ 0 w 2278856"/>
              <a:gd name="connsiteY0" fmla="*/ 378459 h 1033095"/>
              <a:gd name="connsiteX1" fmla="*/ 140494 w 2278856"/>
              <a:gd name="connsiteY1" fmla="*/ 368932 h 1033095"/>
              <a:gd name="connsiteX2" fmla="*/ 285750 w 2278856"/>
              <a:gd name="connsiteY2" fmla="*/ 392746 h 1033095"/>
              <a:gd name="connsiteX3" fmla="*/ 531018 w 2278856"/>
              <a:gd name="connsiteY3" fmla="*/ 1028540 h 1033095"/>
              <a:gd name="connsiteX4" fmla="*/ 1028700 w 2278856"/>
              <a:gd name="connsiteY4" fmla="*/ 21271 h 1033095"/>
              <a:gd name="connsiteX5" fmla="*/ 1935956 w 2278856"/>
              <a:gd name="connsiteY5" fmla="*/ 347503 h 1033095"/>
              <a:gd name="connsiteX6" fmla="*/ 2278856 w 2278856"/>
              <a:gd name="connsiteY6" fmla="*/ 411796 h 1033095"/>
              <a:gd name="connsiteX0" fmla="*/ 0 w 2278856"/>
              <a:gd name="connsiteY0" fmla="*/ 378459 h 1033166"/>
              <a:gd name="connsiteX1" fmla="*/ 140494 w 2278856"/>
              <a:gd name="connsiteY1" fmla="*/ 368932 h 1033166"/>
              <a:gd name="connsiteX2" fmla="*/ 252413 w 2278856"/>
              <a:gd name="connsiteY2" fmla="*/ 395127 h 1033166"/>
              <a:gd name="connsiteX3" fmla="*/ 531018 w 2278856"/>
              <a:gd name="connsiteY3" fmla="*/ 1028540 h 1033166"/>
              <a:gd name="connsiteX4" fmla="*/ 1028700 w 2278856"/>
              <a:gd name="connsiteY4" fmla="*/ 21271 h 1033166"/>
              <a:gd name="connsiteX5" fmla="*/ 1935956 w 2278856"/>
              <a:gd name="connsiteY5" fmla="*/ 347503 h 1033166"/>
              <a:gd name="connsiteX6" fmla="*/ 2278856 w 2278856"/>
              <a:gd name="connsiteY6" fmla="*/ 411796 h 1033166"/>
              <a:gd name="connsiteX0" fmla="*/ 0 w 2278856"/>
              <a:gd name="connsiteY0" fmla="*/ 378459 h 1033194"/>
              <a:gd name="connsiteX1" fmla="*/ 140494 w 2278856"/>
              <a:gd name="connsiteY1" fmla="*/ 368932 h 1033194"/>
              <a:gd name="connsiteX2" fmla="*/ 33337 w 2278856"/>
              <a:gd name="connsiteY2" fmla="*/ 345120 h 1033194"/>
              <a:gd name="connsiteX3" fmla="*/ 252413 w 2278856"/>
              <a:gd name="connsiteY3" fmla="*/ 395127 h 1033194"/>
              <a:gd name="connsiteX4" fmla="*/ 531018 w 2278856"/>
              <a:gd name="connsiteY4" fmla="*/ 1028540 h 1033194"/>
              <a:gd name="connsiteX5" fmla="*/ 1028700 w 2278856"/>
              <a:gd name="connsiteY5" fmla="*/ 21271 h 1033194"/>
              <a:gd name="connsiteX6" fmla="*/ 1935956 w 2278856"/>
              <a:gd name="connsiteY6" fmla="*/ 347503 h 1033194"/>
              <a:gd name="connsiteX7" fmla="*/ 2278856 w 2278856"/>
              <a:gd name="connsiteY7" fmla="*/ 411796 h 1033194"/>
              <a:gd name="connsiteX0" fmla="*/ 20074 w 2298930"/>
              <a:gd name="connsiteY0" fmla="*/ 378459 h 1033194"/>
              <a:gd name="connsiteX1" fmla="*/ 15312 w 2298930"/>
              <a:gd name="connsiteY1" fmla="*/ 354644 h 1033194"/>
              <a:gd name="connsiteX2" fmla="*/ 53411 w 2298930"/>
              <a:gd name="connsiteY2" fmla="*/ 345120 h 1033194"/>
              <a:gd name="connsiteX3" fmla="*/ 272487 w 2298930"/>
              <a:gd name="connsiteY3" fmla="*/ 395127 h 1033194"/>
              <a:gd name="connsiteX4" fmla="*/ 551092 w 2298930"/>
              <a:gd name="connsiteY4" fmla="*/ 1028540 h 1033194"/>
              <a:gd name="connsiteX5" fmla="*/ 1048774 w 2298930"/>
              <a:gd name="connsiteY5" fmla="*/ 21271 h 1033194"/>
              <a:gd name="connsiteX6" fmla="*/ 1956030 w 2298930"/>
              <a:gd name="connsiteY6" fmla="*/ 347503 h 1033194"/>
              <a:gd name="connsiteX7" fmla="*/ 2298930 w 2298930"/>
              <a:gd name="connsiteY7" fmla="*/ 411796 h 1033194"/>
              <a:gd name="connsiteX0" fmla="*/ 20074 w 2298930"/>
              <a:gd name="connsiteY0" fmla="*/ 378459 h 1033194"/>
              <a:gd name="connsiteX1" fmla="*/ 15312 w 2298930"/>
              <a:gd name="connsiteY1" fmla="*/ 354644 h 1033194"/>
              <a:gd name="connsiteX2" fmla="*/ 79604 w 2298930"/>
              <a:gd name="connsiteY2" fmla="*/ 345120 h 1033194"/>
              <a:gd name="connsiteX3" fmla="*/ 272487 w 2298930"/>
              <a:gd name="connsiteY3" fmla="*/ 395127 h 1033194"/>
              <a:gd name="connsiteX4" fmla="*/ 551092 w 2298930"/>
              <a:gd name="connsiteY4" fmla="*/ 1028540 h 1033194"/>
              <a:gd name="connsiteX5" fmla="*/ 1048774 w 2298930"/>
              <a:gd name="connsiteY5" fmla="*/ 21271 h 1033194"/>
              <a:gd name="connsiteX6" fmla="*/ 1956030 w 2298930"/>
              <a:gd name="connsiteY6" fmla="*/ 347503 h 1033194"/>
              <a:gd name="connsiteX7" fmla="*/ 2298930 w 2298930"/>
              <a:gd name="connsiteY7" fmla="*/ 411796 h 1033194"/>
              <a:gd name="connsiteX0" fmla="*/ 20074 w 2298930"/>
              <a:gd name="connsiteY0" fmla="*/ 378459 h 1034620"/>
              <a:gd name="connsiteX1" fmla="*/ 15312 w 2298930"/>
              <a:gd name="connsiteY1" fmla="*/ 354644 h 1034620"/>
              <a:gd name="connsiteX2" fmla="*/ 79604 w 2298930"/>
              <a:gd name="connsiteY2" fmla="*/ 345120 h 1034620"/>
              <a:gd name="connsiteX3" fmla="*/ 310587 w 2298930"/>
              <a:gd name="connsiteY3" fmla="*/ 437990 h 1034620"/>
              <a:gd name="connsiteX4" fmla="*/ 551092 w 2298930"/>
              <a:gd name="connsiteY4" fmla="*/ 1028540 h 1034620"/>
              <a:gd name="connsiteX5" fmla="*/ 1048774 w 2298930"/>
              <a:gd name="connsiteY5" fmla="*/ 21271 h 1034620"/>
              <a:gd name="connsiteX6" fmla="*/ 1956030 w 2298930"/>
              <a:gd name="connsiteY6" fmla="*/ 347503 h 1034620"/>
              <a:gd name="connsiteX7" fmla="*/ 2298930 w 2298930"/>
              <a:gd name="connsiteY7" fmla="*/ 411796 h 1034620"/>
              <a:gd name="connsiteX0" fmla="*/ 20074 w 2298930"/>
              <a:gd name="connsiteY0" fmla="*/ 378459 h 1034616"/>
              <a:gd name="connsiteX1" fmla="*/ 15312 w 2298930"/>
              <a:gd name="connsiteY1" fmla="*/ 354644 h 1034616"/>
              <a:gd name="connsiteX2" fmla="*/ 208191 w 2298930"/>
              <a:gd name="connsiteY2" fmla="*/ 347502 h 1034616"/>
              <a:gd name="connsiteX3" fmla="*/ 310587 w 2298930"/>
              <a:gd name="connsiteY3" fmla="*/ 437990 h 1034616"/>
              <a:gd name="connsiteX4" fmla="*/ 551092 w 2298930"/>
              <a:gd name="connsiteY4" fmla="*/ 1028540 h 1034616"/>
              <a:gd name="connsiteX5" fmla="*/ 1048774 w 2298930"/>
              <a:gd name="connsiteY5" fmla="*/ 21271 h 1034616"/>
              <a:gd name="connsiteX6" fmla="*/ 1956030 w 2298930"/>
              <a:gd name="connsiteY6" fmla="*/ 347503 h 1034616"/>
              <a:gd name="connsiteX7" fmla="*/ 2298930 w 2298930"/>
              <a:gd name="connsiteY7" fmla="*/ 411796 h 1034616"/>
              <a:gd name="connsiteX0" fmla="*/ 0 w 2278856"/>
              <a:gd name="connsiteY0" fmla="*/ 378459 h 1034616"/>
              <a:gd name="connsiteX1" fmla="*/ 40482 w 2278856"/>
              <a:gd name="connsiteY1" fmla="*/ 345119 h 1034616"/>
              <a:gd name="connsiteX2" fmla="*/ 188117 w 2278856"/>
              <a:gd name="connsiteY2" fmla="*/ 347502 h 1034616"/>
              <a:gd name="connsiteX3" fmla="*/ 290513 w 2278856"/>
              <a:gd name="connsiteY3" fmla="*/ 437990 h 1034616"/>
              <a:gd name="connsiteX4" fmla="*/ 531018 w 2278856"/>
              <a:gd name="connsiteY4" fmla="*/ 1028540 h 1034616"/>
              <a:gd name="connsiteX5" fmla="*/ 1028700 w 2278856"/>
              <a:gd name="connsiteY5" fmla="*/ 21271 h 1034616"/>
              <a:gd name="connsiteX6" fmla="*/ 1935956 w 2278856"/>
              <a:gd name="connsiteY6" fmla="*/ 347503 h 1034616"/>
              <a:gd name="connsiteX7" fmla="*/ 2278856 w 2278856"/>
              <a:gd name="connsiteY7" fmla="*/ 411796 h 1034616"/>
              <a:gd name="connsiteX0" fmla="*/ 0 w 2278856"/>
              <a:gd name="connsiteY0" fmla="*/ 345121 h 1034616"/>
              <a:gd name="connsiteX1" fmla="*/ 40482 w 2278856"/>
              <a:gd name="connsiteY1" fmla="*/ 345119 h 1034616"/>
              <a:gd name="connsiteX2" fmla="*/ 188117 w 2278856"/>
              <a:gd name="connsiteY2" fmla="*/ 347502 h 1034616"/>
              <a:gd name="connsiteX3" fmla="*/ 290513 w 2278856"/>
              <a:gd name="connsiteY3" fmla="*/ 437990 h 1034616"/>
              <a:gd name="connsiteX4" fmla="*/ 531018 w 2278856"/>
              <a:gd name="connsiteY4" fmla="*/ 1028540 h 1034616"/>
              <a:gd name="connsiteX5" fmla="*/ 1028700 w 2278856"/>
              <a:gd name="connsiteY5" fmla="*/ 21271 h 1034616"/>
              <a:gd name="connsiteX6" fmla="*/ 1935956 w 2278856"/>
              <a:gd name="connsiteY6" fmla="*/ 347503 h 1034616"/>
              <a:gd name="connsiteX7" fmla="*/ 2278856 w 2278856"/>
              <a:gd name="connsiteY7" fmla="*/ 411796 h 1034616"/>
              <a:gd name="connsiteX0" fmla="*/ 0 w 2238374"/>
              <a:gd name="connsiteY0" fmla="*/ 345119 h 1034616"/>
              <a:gd name="connsiteX1" fmla="*/ 147635 w 2238374"/>
              <a:gd name="connsiteY1" fmla="*/ 347502 h 1034616"/>
              <a:gd name="connsiteX2" fmla="*/ 250031 w 2238374"/>
              <a:gd name="connsiteY2" fmla="*/ 437990 h 1034616"/>
              <a:gd name="connsiteX3" fmla="*/ 490536 w 2238374"/>
              <a:gd name="connsiteY3" fmla="*/ 1028540 h 1034616"/>
              <a:gd name="connsiteX4" fmla="*/ 988218 w 2238374"/>
              <a:gd name="connsiteY4" fmla="*/ 21271 h 1034616"/>
              <a:gd name="connsiteX5" fmla="*/ 1895474 w 2238374"/>
              <a:gd name="connsiteY5" fmla="*/ 347503 h 1034616"/>
              <a:gd name="connsiteX6" fmla="*/ 2238374 w 2238374"/>
              <a:gd name="connsiteY6" fmla="*/ 411796 h 1034616"/>
              <a:gd name="connsiteX0" fmla="*/ 0 w 2278855"/>
              <a:gd name="connsiteY0" fmla="*/ 347500 h 1034616"/>
              <a:gd name="connsiteX1" fmla="*/ 188116 w 2278855"/>
              <a:gd name="connsiteY1" fmla="*/ 347502 h 1034616"/>
              <a:gd name="connsiteX2" fmla="*/ 290512 w 2278855"/>
              <a:gd name="connsiteY2" fmla="*/ 437990 h 1034616"/>
              <a:gd name="connsiteX3" fmla="*/ 531017 w 2278855"/>
              <a:gd name="connsiteY3" fmla="*/ 1028540 h 1034616"/>
              <a:gd name="connsiteX4" fmla="*/ 1028699 w 2278855"/>
              <a:gd name="connsiteY4" fmla="*/ 21271 h 1034616"/>
              <a:gd name="connsiteX5" fmla="*/ 1935955 w 2278855"/>
              <a:gd name="connsiteY5" fmla="*/ 347503 h 1034616"/>
              <a:gd name="connsiteX6" fmla="*/ 2278855 w 2278855"/>
              <a:gd name="connsiteY6" fmla="*/ 411796 h 1034616"/>
              <a:gd name="connsiteX0" fmla="*/ 0 w 2278855"/>
              <a:gd name="connsiteY0" fmla="*/ 347500 h 1034616"/>
              <a:gd name="connsiteX1" fmla="*/ 188116 w 2278855"/>
              <a:gd name="connsiteY1" fmla="*/ 347502 h 1034616"/>
              <a:gd name="connsiteX2" fmla="*/ 290512 w 2278855"/>
              <a:gd name="connsiteY2" fmla="*/ 437990 h 1034616"/>
              <a:gd name="connsiteX3" fmla="*/ 531017 w 2278855"/>
              <a:gd name="connsiteY3" fmla="*/ 1028540 h 1034616"/>
              <a:gd name="connsiteX4" fmla="*/ 1028699 w 2278855"/>
              <a:gd name="connsiteY4" fmla="*/ 21271 h 1034616"/>
              <a:gd name="connsiteX5" fmla="*/ 1573915 w 2278855"/>
              <a:gd name="connsiteY5" fmla="*/ 347502 h 1034616"/>
              <a:gd name="connsiteX6" fmla="*/ 2278855 w 2278855"/>
              <a:gd name="connsiteY6" fmla="*/ 411796 h 1034616"/>
              <a:gd name="connsiteX0" fmla="*/ 0 w 2037497"/>
              <a:gd name="connsiteY0" fmla="*/ 347500 h 1034616"/>
              <a:gd name="connsiteX1" fmla="*/ 188116 w 2037497"/>
              <a:gd name="connsiteY1" fmla="*/ 347502 h 1034616"/>
              <a:gd name="connsiteX2" fmla="*/ 290512 w 2037497"/>
              <a:gd name="connsiteY2" fmla="*/ 437990 h 1034616"/>
              <a:gd name="connsiteX3" fmla="*/ 531017 w 2037497"/>
              <a:gd name="connsiteY3" fmla="*/ 1028540 h 1034616"/>
              <a:gd name="connsiteX4" fmla="*/ 1028699 w 2037497"/>
              <a:gd name="connsiteY4" fmla="*/ 21271 h 1034616"/>
              <a:gd name="connsiteX5" fmla="*/ 1573915 w 2037497"/>
              <a:gd name="connsiteY5" fmla="*/ 347502 h 1034616"/>
              <a:gd name="connsiteX6" fmla="*/ 2037497 w 2037497"/>
              <a:gd name="connsiteY6" fmla="*/ 411797 h 1034616"/>
              <a:gd name="connsiteX0" fmla="*/ 0 w 2541995"/>
              <a:gd name="connsiteY0" fmla="*/ 318911 h 1034616"/>
              <a:gd name="connsiteX1" fmla="*/ 692614 w 2541995"/>
              <a:gd name="connsiteY1" fmla="*/ 347502 h 1034616"/>
              <a:gd name="connsiteX2" fmla="*/ 795010 w 2541995"/>
              <a:gd name="connsiteY2" fmla="*/ 437990 h 1034616"/>
              <a:gd name="connsiteX3" fmla="*/ 1035515 w 2541995"/>
              <a:gd name="connsiteY3" fmla="*/ 1028540 h 1034616"/>
              <a:gd name="connsiteX4" fmla="*/ 1533197 w 2541995"/>
              <a:gd name="connsiteY4" fmla="*/ 21271 h 1034616"/>
              <a:gd name="connsiteX5" fmla="*/ 2078413 w 2541995"/>
              <a:gd name="connsiteY5" fmla="*/ 347502 h 1034616"/>
              <a:gd name="connsiteX6" fmla="*/ 2541995 w 2541995"/>
              <a:gd name="connsiteY6" fmla="*/ 411797 h 1034616"/>
              <a:gd name="connsiteX0" fmla="*/ 0 w 2541995"/>
              <a:gd name="connsiteY0" fmla="*/ 318911 h 1034628"/>
              <a:gd name="connsiteX1" fmla="*/ 480199 w 2541995"/>
              <a:gd name="connsiteY1" fmla="*/ 340356 h 1034628"/>
              <a:gd name="connsiteX2" fmla="*/ 795010 w 2541995"/>
              <a:gd name="connsiteY2" fmla="*/ 437990 h 1034628"/>
              <a:gd name="connsiteX3" fmla="*/ 1035515 w 2541995"/>
              <a:gd name="connsiteY3" fmla="*/ 1028540 h 1034628"/>
              <a:gd name="connsiteX4" fmla="*/ 1533197 w 2541995"/>
              <a:gd name="connsiteY4" fmla="*/ 21271 h 1034628"/>
              <a:gd name="connsiteX5" fmla="*/ 2078413 w 2541995"/>
              <a:gd name="connsiteY5" fmla="*/ 347502 h 1034628"/>
              <a:gd name="connsiteX6" fmla="*/ 2541995 w 2541995"/>
              <a:gd name="connsiteY6" fmla="*/ 411797 h 1034628"/>
              <a:gd name="connsiteX0" fmla="*/ 0 w 2541995"/>
              <a:gd name="connsiteY0" fmla="*/ 318911 h 1034663"/>
              <a:gd name="connsiteX1" fmla="*/ 795010 w 2541995"/>
              <a:gd name="connsiteY1" fmla="*/ 437990 h 1034663"/>
              <a:gd name="connsiteX2" fmla="*/ 1035515 w 2541995"/>
              <a:gd name="connsiteY2" fmla="*/ 1028540 h 1034663"/>
              <a:gd name="connsiteX3" fmla="*/ 1533197 w 2541995"/>
              <a:gd name="connsiteY3" fmla="*/ 21271 h 1034663"/>
              <a:gd name="connsiteX4" fmla="*/ 2078413 w 2541995"/>
              <a:gd name="connsiteY4" fmla="*/ 347502 h 1034663"/>
              <a:gd name="connsiteX5" fmla="*/ 2541995 w 2541995"/>
              <a:gd name="connsiteY5" fmla="*/ 411797 h 1034663"/>
              <a:gd name="connsiteX0" fmla="*/ 0 w 2541995"/>
              <a:gd name="connsiteY0" fmla="*/ 318911 h 1034665"/>
              <a:gd name="connsiteX1" fmla="*/ 795010 w 2541995"/>
              <a:gd name="connsiteY1" fmla="*/ 437990 h 1034665"/>
              <a:gd name="connsiteX2" fmla="*/ 1141721 w 2541995"/>
              <a:gd name="connsiteY2" fmla="*/ 1028540 h 1034665"/>
              <a:gd name="connsiteX3" fmla="*/ 1533197 w 2541995"/>
              <a:gd name="connsiteY3" fmla="*/ 21271 h 1034665"/>
              <a:gd name="connsiteX4" fmla="*/ 2078413 w 2541995"/>
              <a:gd name="connsiteY4" fmla="*/ 347502 h 1034665"/>
              <a:gd name="connsiteX5" fmla="*/ 2541995 w 2541995"/>
              <a:gd name="connsiteY5" fmla="*/ 411797 h 1034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41995" h="1034665">
                <a:moveTo>
                  <a:pt x="0" y="318911"/>
                </a:moveTo>
                <a:cubicBezTo>
                  <a:pt x="165627" y="343719"/>
                  <a:pt x="604723" y="319719"/>
                  <a:pt x="795010" y="437990"/>
                </a:cubicBezTo>
                <a:cubicBezTo>
                  <a:pt x="985297" y="556261"/>
                  <a:pt x="1018690" y="1097993"/>
                  <a:pt x="1141721" y="1028540"/>
                </a:cubicBezTo>
                <a:cubicBezTo>
                  <a:pt x="1264752" y="959087"/>
                  <a:pt x="1377082" y="134777"/>
                  <a:pt x="1533197" y="21271"/>
                </a:cubicBezTo>
                <a:cubicBezTo>
                  <a:pt x="1689312" y="-92235"/>
                  <a:pt x="1870054" y="282414"/>
                  <a:pt x="2078413" y="347502"/>
                </a:cubicBezTo>
                <a:cubicBezTo>
                  <a:pt x="2286772" y="412590"/>
                  <a:pt x="2474724" y="412194"/>
                  <a:pt x="2541995" y="411797"/>
                </a:cubicBezTo>
              </a:path>
            </a:pathLst>
          </a:cu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7" name="Freeform 112">
            <a:extLst>
              <a:ext uri="{FF2B5EF4-FFF2-40B4-BE49-F238E27FC236}">
                <a16:creationId xmlns:a16="http://schemas.microsoft.com/office/drawing/2014/main" id="{A6E28B8E-8031-3188-F032-C520472544BE}"/>
              </a:ext>
            </a:extLst>
          </p:cNvPr>
          <p:cNvSpPr/>
          <p:nvPr/>
        </p:nvSpPr>
        <p:spPr>
          <a:xfrm>
            <a:off x="10555775" y="5371596"/>
            <a:ext cx="365760" cy="182880"/>
          </a:xfrm>
          <a:custGeom>
            <a:avLst/>
            <a:gdLst>
              <a:gd name="connsiteX0" fmla="*/ 0 w 1543050"/>
              <a:gd name="connsiteY0" fmla="*/ 674370 h 1383030"/>
              <a:gd name="connsiteX1" fmla="*/ 445770 w 1543050"/>
              <a:gd name="connsiteY1" fmla="*/ 697230 h 1383030"/>
              <a:gd name="connsiteX2" fmla="*/ 445770 w 1543050"/>
              <a:gd name="connsiteY2" fmla="*/ 1383030 h 1383030"/>
              <a:gd name="connsiteX3" fmla="*/ 811530 w 1543050"/>
              <a:gd name="connsiteY3" fmla="*/ 1383030 h 1383030"/>
              <a:gd name="connsiteX4" fmla="*/ 834390 w 1543050"/>
              <a:gd name="connsiteY4" fmla="*/ 0 h 1383030"/>
              <a:gd name="connsiteX5" fmla="*/ 1200150 w 1543050"/>
              <a:gd name="connsiteY5" fmla="*/ 0 h 1383030"/>
              <a:gd name="connsiteX6" fmla="*/ 1200150 w 1543050"/>
              <a:gd name="connsiteY6" fmla="*/ 708660 h 1383030"/>
              <a:gd name="connsiteX7" fmla="*/ 1543050 w 1543050"/>
              <a:gd name="connsiteY7" fmla="*/ 720090 h 1383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3050" h="1383030">
                <a:moveTo>
                  <a:pt x="0" y="674370"/>
                </a:moveTo>
                <a:lnTo>
                  <a:pt x="445770" y="697230"/>
                </a:lnTo>
                <a:lnTo>
                  <a:pt x="445770" y="1383030"/>
                </a:lnTo>
                <a:lnTo>
                  <a:pt x="811530" y="1383030"/>
                </a:lnTo>
                <a:lnTo>
                  <a:pt x="834390" y="0"/>
                </a:lnTo>
                <a:lnTo>
                  <a:pt x="1200150" y="0"/>
                </a:lnTo>
                <a:lnTo>
                  <a:pt x="1200150" y="708660"/>
                </a:lnTo>
                <a:lnTo>
                  <a:pt x="1543050" y="720090"/>
                </a:lnTo>
              </a:path>
            </a:pathLst>
          </a:custGeom>
          <a:ln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118" name="Freeform 40">
            <a:extLst>
              <a:ext uri="{FF2B5EF4-FFF2-40B4-BE49-F238E27FC236}">
                <a16:creationId xmlns:a16="http://schemas.microsoft.com/office/drawing/2014/main" id="{61159C18-3BC7-A79F-995C-7549B2F44FE5}"/>
              </a:ext>
            </a:extLst>
          </p:cNvPr>
          <p:cNvSpPr/>
          <p:nvPr/>
        </p:nvSpPr>
        <p:spPr>
          <a:xfrm flipH="1" flipV="1">
            <a:off x="5020488" y="5351960"/>
            <a:ext cx="393523" cy="221164"/>
          </a:xfrm>
          <a:custGeom>
            <a:avLst/>
            <a:gdLst>
              <a:gd name="connsiteX0" fmla="*/ 0 w 2278856"/>
              <a:gd name="connsiteY0" fmla="*/ 380116 h 1067561"/>
              <a:gd name="connsiteX1" fmla="*/ 292894 w 2278856"/>
              <a:gd name="connsiteY1" fmla="*/ 382497 h 1067561"/>
              <a:gd name="connsiteX2" fmla="*/ 519112 w 2278856"/>
              <a:gd name="connsiteY2" fmla="*/ 1063535 h 1067561"/>
              <a:gd name="connsiteX3" fmla="*/ 1028700 w 2278856"/>
              <a:gd name="connsiteY3" fmla="*/ 22928 h 1067561"/>
              <a:gd name="connsiteX4" fmla="*/ 1935956 w 2278856"/>
              <a:gd name="connsiteY4" fmla="*/ 349160 h 1067561"/>
              <a:gd name="connsiteX5" fmla="*/ 2278856 w 2278856"/>
              <a:gd name="connsiteY5" fmla="*/ 413453 h 1067561"/>
              <a:gd name="connsiteX0" fmla="*/ 0 w 2278856"/>
              <a:gd name="connsiteY0" fmla="*/ 378929 h 1042684"/>
              <a:gd name="connsiteX1" fmla="*/ 292894 w 2278856"/>
              <a:gd name="connsiteY1" fmla="*/ 381310 h 1042684"/>
              <a:gd name="connsiteX2" fmla="*/ 552449 w 2278856"/>
              <a:gd name="connsiteY2" fmla="*/ 1038535 h 1042684"/>
              <a:gd name="connsiteX3" fmla="*/ 1028700 w 2278856"/>
              <a:gd name="connsiteY3" fmla="*/ 21741 h 1042684"/>
              <a:gd name="connsiteX4" fmla="*/ 1935956 w 2278856"/>
              <a:gd name="connsiteY4" fmla="*/ 347973 h 1042684"/>
              <a:gd name="connsiteX5" fmla="*/ 2278856 w 2278856"/>
              <a:gd name="connsiteY5" fmla="*/ 412266 h 1042684"/>
              <a:gd name="connsiteX0" fmla="*/ 0 w 2278856"/>
              <a:gd name="connsiteY0" fmla="*/ 378459 h 1032740"/>
              <a:gd name="connsiteX1" fmla="*/ 292894 w 2278856"/>
              <a:gd name="connsiteY1" fmla="*/ 380840 h 1032740"/>
              <a:gd name="connsiteX2" fmla="*/ 531018 w 2278856"/>
              <a:gd name="connsiteY2" fmla="*/ 1028540 h 1032740"/>
              <a:gd name="connsiteX3" fmla="*/ 1028700 w 2278856"/>
              <a:gd name="connsiteY3" fmla="*/ 21271 h 1032740"/>
              <a:gd name="connsiteX4" fmla="*/ 1935956 w 2278856"/>
              <a:gd name="connsiteY4" fmla="*/ 347503 h 1032740"/>
              <a:gd name="connsiteX5" fmla="*/ 2278856 w 2278856"/>
              <a:gd name="connsiteY5" fmla="*/ 411796 h 1032740"/>
              <a:gd name="connsiteX0" fmla="*/ 0 w 2278856"/>
              <a:gd name="connsiteY0" fmla="*/ 378459 h 1033084"/>
              <a:gd name="connsiteX1" fmla="*/ 285750 w 2278856"/>
              <a:gd name="connsiteY1" fmla="*/ 392746 h 1033084"/>
              <a:gd name="connsiteX2" fmla="*/ 531018 w 2278856"/>
              <a:gd name="connsiteY2" fmla="*/ 1028540 h 1033084"/>
              <a:gd name="connsiteX3" fmla="*/ 1028700 w 2278856"/>
              <a:gd name="connsiteY3" fmla="*/ 21271 h 1033084"/>
              <a:gd name="connsiteX4" fmla="*/ 1935956 w 2278856"/>
              <a:gd name="connsiteY4" fmla="*/ 347503 h 1033084"/>
              <a:gd name="connsiteX5" fmla="*/ 2278856 w 2278856"/>
              <a:gd name="connsiteY5" fmla="*/ 411796 h 1033084"/>
              <a:gd name="connsiteX0" fmla="*/ 0 w 2278856"/>
              <a:gd name="connsiteY0" fmla="*/ 378459 h 1033146"/>
              <a:gd name="connsiteX1" fmla="*/ 173831 w 2278856"/>
              <a:gd name="connsiteY1" fmla="*/ 326070 h 1033146"/>
              <a:gd name="connsiteX2" fmla="*/ 285750 w 2278856"/>
              <a:gd name="connsiteY2" fmla="*/ 392746 h 1033146"/>
              <a:gd name="connsiteX3" fmla="*/ 531018 w 2278856"/>
              <a:gd name="connsiteY3" fmla="*/ 1028540 h 1033146"/>
              <a:gd name="connsiteX4" fmla="*/ 1028700 w 2278856"/>
              <a:gd name="connsiteY4" fmla="*/ 21271 h 1033146"/>
              <a:gd name="connsiteX5" fmla="*/ 1935956 w 2278856"/>
              <a:gd name="connsiteY5" fmla="*/ 347503 h 1033146"/>
              <a:gd name="connsiteX6" fmla="*/ 2278856 w 2278856"/>
              <a:gd name="connsiteY6" fmla="*/ 411796 h 1033146"/>
              <a:gd name="connsiteX0" fmla="*/ 0 w 2278856"/>
              <a:gd name="connsiteY0" fmla="*/ 378459 h 1033095"/>
              <a:gd name="connsiteX1" fmla="*/ 140494 w 2278856"/>
              <a:gd name="connsiteY1" fmla="*/ 368932 h 1033095"/>
              <a:gd name="connsiteX2" fmla="*/ 285750 w 2278856"/>
              <a:gd name="connsiteY2" fmla="*/ 392746 h 1033095"/>
              <a:gd name="connsiteX3" fmla="*/ 531018 w 2278856"/>
              <a:gd name="connsiteY3" fmla="*/ 1028540 h 1033095"/>
              <a:gd name="connsiteX4" fmla="*/ 1028700 w 2278856"/>
              <a:gd name="connsiteY4" fmla="*/ 21271 h 1033095"/>
              <a:gd name="connsiteX5" fmla="*/ 1935956 w 2278856"/>
              <a:gd name="connsiteY5" fmla="*/ 347503 h 1033095"/>
              <a:gd name="connsiteX6" fmla="*/ 2278856 w 2278856"/>
              <a:gd name="connsiteY6" fmla="*/ 411796 h 1033095"/>
              <a:gd name="connsiteX0" fmla="*/ 0 w 2278856"/>
              <a:gd name="connsiteY0" fmla="*/ 378459 h 1033166"/>
              <a:gd name="connsiteX1" fmla="*/ 140494 w 2278856"/>
              <a:gd name="connsiteY1" fmla="*/ 368932 h 1033166"/>
              <a:gd name="connsiteX2" fmla="*/ 252413 w 2278856"/>
              <a:gd name="connsiteY2" fmla="*/ 395127 h 1033166"/>
              <a:gd name="connsiteX3" fmla="*/ 531018 w 2278856"/>
              <a:gd name="connsiteY3" fmla="*/ 1028540 h 1033166"/>
              <a:gd name="connsiteX4" fmla="*/ 1028700 w 2278856"/>
              <a:gd name="connsiteY4" fmla="*/ 21271 h 1033166"/>
              <a:gd name="connsiteX5" fmla="*/ 1935956 w 2278856"/>
              <a:gd name="connsiteY5" fmla="*/ 347503 h 1033166"/>
              <a:gd name="connsiteX6" fmla="*/ 2278856 w 2278856"/>
              <a:gd name="connsiteY6" fmla="*/ 411796 h 1033166"/>
              <a:gd name="connsiteX0" fmla="*/ 0 w 2278856"/>
              <a:gd name="connsiteY0" fmla="*/ 378459 h 1033194"/>
              <a:gd name="connsiteX1" fmla="*/ 140494 w 2278856"/>
              <a:gd name="connsiteY1" fmla="*/ 368932 h 1033194"/>
              <a:gd name="connsiteX2" fmla="*/ 33337 w 2278856"/>
              <a:gd name="connsiteY2" fmla="*/ 345120 h 1033194"/>
              <a:gd name="connsiteX3" fmla="*/ 252413 w 2278856"/>
              <a:gd name="connsiteY3" fmla="*/ 395127 h 1033194"/>
              <a:gd name="connsiteX4" fmla="*/ 531018 w 2278856"/>
              <a:gd name="connsiteY4" fmla="*/ 1028540 h 1033194"/>
              <a:gd name="connsiteX5" fmla="*/ 1028700 w 2278856"/>
              <a:gd name="connsiteY5" fmla="*/ 21271 h 1033194"/>
              <a:gd name="connsiteX6" fmla="*/ 1935956 w 2278856"/>
              <a:gd name="connsiteY6" fmla="*/ 347503 h 1033194"/>
              <a:gd name="connsiteX7" fmla="*/ 2278856 w 2278856"/>
              <a:gd name="connsiteY7" fmla="*/ 411796 h 1033194"/>
              <a:gd name="connsiteX0" fmla="*/ 20074 w 2298930"/>
              <a:gd name="connsiteY0" fmla="*/ 378459 h 1033194"/>
              <a:gd name="connsiteX1" fmla="*/ 15312 w 2298930"/>
              <a:gd name="connsiteY1" fmla="*/ 354644 h 1033194"/>
              <a:gd name="connsiteX2" fmla="*/ 53411 w 2298930"/>
              <a:gd name="connsiteY2" fmla="*/ 345120 h 1033194"/>
              <a:gd name="connsiteX3" fmla="*/ 272487 w 2298930"/>
              <a:gd name="connsiteY3" fmla="*/ 395127 h 1033194"/>
              <a:gd name="connsiteX4" fmla="*/ 551092 w 2298930"/>
              <a:gd name="connsiteY4" fmla="*/ 1028540 h 1033194"/>
              <a:gd name="connsiteX5" fmla="*/ 1048774 w 2298930"/>
              <a:gd name="connsiteY5" fmla="*/ 21271 h 1033194"/>
              <a:gd name="connsiteX6" fmla="*/ 1956030 w 2298930"/>
              <a:gd name="connsiteY6" fmla="*/ 347503 h 1033194"/>
              <a:gd name="connsiteX7" fmla="*/ 2298930 w 2298930"/>
              <a:gd name="connsiteY7" fmla="*/ 411796 h 1033194"/>
              <a:gd name="connsiteX0" fmla="*/ 20074 w 2298930"/>
              <a:gd name="connsiteY0" fmla="*/ 378459 h 1033194"/>
              <a:gd name="connsiteX1" fmla="*/ 15312 w 2298930"/>
              <a:gd name="connsiteY1" fmla="*/ 354644 h 1033194"/>
              <a:gd name="connsiteX2" fmla="*/ 79604 w 2298930"/>
              <a:gd name="connsiteY2" fmla="*/ 345120 h 1033194"/>
              <a:gd name="connsiteX3" fmla="*/ 272487 w 2298930"/>
              <a:gd name="connsiteY3" fmla="*/ 395127 h 1033194"/>
              <a:gd name="connsiteX4" fmla="*/ 551092 w 2298930"/>
              <a:gd name="connsiteY4" fmla="*/ 1028540 h 1033194"/>
              <a:gd name="connsiteX5" fmla="*/ 1048774 w 2298930"/>
              <a:gd name="connsiteY5" fmla="*/ 21271 h 1033194"/>
              <a:gd name="connsiteX6" fmla="*/ 1956030 w 2298930"/>
              <a:gd name="connsiteY6" fmla="*/ 347503 h 1033194"/>
              <a:gd name="connsiteX7" fmla="*/ 2298930 w 2298930"/>
              <a:gd name="connsiteY7" fmla="*/ 411796 h 1033194"/>
              <a:gd name="connsiteX0" fmla="*/ 20074 w 2298930"/>
              <a:gd name="connsiteY0" fmla="*/ 378459 h 1034620"/>
              <a:gd name="connsiteX1" fmla="*/ 15312 w 2298930"/>
              <a:gd name="connsiteY1" fmla="*/ 354644 h 1034620"/>
              <a:gd name="connsiteX2" fmla="*/ 79604 w 2298930"/>
              <a:gd name="connsiteY2" fmla="*/ 345120 h 1034620"/>
              <a:gd name="connsiteX3" fmla="*/ 310587 w 2298930"/>
              <a:gd name="connsiteY3" fmla="*/ 437990 h 1034620"/>
              <a:gd name="connsiteX4" fmla="*/ 551092 w 2298930"/>
              <a:gd name="connsiteY4" fmla="*/ 1028540 h 1034620"/>
              <a:gd name="connsiteX5" fmla="*/ 1048774 w 2298930"/>
              <a:gd name="connsiteY5" fmla="*/ 21271 h 1034620"/>
              <a:gd name="connsiteX6" fmla="*/ 1956030 w 2298930"/>
              <a:gd name="connsiteY6" fmla="*/ 347503 h 1034620"/>
              <a:gd name="connsiteX7" fmla="*/ 2298930 w 2298930"/>
              <a:gd name="connsiteY7" fmla="*/ 411796 h 1034620"/>
              <a:gd name="connsiteX0" fmla="*/ 20074 w 2298930"/>
              <a:gd name="connsiteY0" fmla="*/ 378459 h 1034616"/>
              <a:gd name="connsiteX1" fmla="*/ 15312 w 2298930"/>
              <a:gd name="connsiteY1" fmla="*/ 354644 h 1034616"/>
              <a:gd name="connsiteX2" fmla="*/ 208191 w 2298930"/>
              <a:gd name="connsiteY2" fmla="*/ 347502 h 1034616"/>
              <a:gd name="connsiteX3" fmla="*/ 310587 w 2298930"/>
              <a:gd name="connsiteY3" fmla="*/ 437990 h 1034616"/>
              <a:gd name="connsiteX4" fmla="*/ 551092 w 2298930"/>
              <a:gd name="connsiteY4" fmla="*/ 1028540 h 1034616"/>
              <a:gd name="connsiteX5" fmla="*/ 1048774 w 2298930"/>
              <a:gd name="connsiteY5" fmla="*/ 21271 h 1034616"/>
              <a:gd name="connsiteX6" fmla="*/ 1956030 w 2298930"/>
              <a:gd name="connsiteY6" fmla="*/ 347503 h 1034616"/>
              <a:gd name="connsiteX7" fmla="*/ 2298930 w 2298930"/>
              <a:gd name="connsiteY7" fmla="*/ 411796 h 1034616"/>
              <a:gd name="connsiteX0" fmla="*/ 0 w 2278856"/>
              <a:gd name="connsiteY0" fmla="*/ 378459 h 1034616"/>
              <a:gd name="connsiteX1" fmla="*/ 40482 w 2278856"/>
              <a:gd name="connsiteY1" fmla="*/ 345119 h 1034616"/>
              <a:gd name="connsiteX2" fmla="*/ 188117 w 2278856"/>
              <a:gd name="connsiteY2" fmla="*/ 347502 h 1034616"/>
              <a:gd name="connsiteX3" fmla="*/ 290513 w 2278856"/>
              <a:gd name="connsiteY3" fmla="*/ 437990 h 1034616"/>
              <a:gd name="connsiteX4" fmla="*/ 531018 w 2278856"/>
              <a:gd name="connsiteY4" fmla="*/ 1028540 h 1034616"/>
              <a:gd name="connsiteX5" fmla="*/ 1028700 w 2278856"/>
              <a:gd name="connsiteY5" fmla="*/ 21271 h 1034616"/>
              <a:gd name="connsiteX6" fmla="*/ 1935956 w 2278856"/>
              <a:gd name="connsiteY6" fmla="*/ 347503 h 1034616"/>
              <a:gd name="connsiteX7" fmla="*/ 2278856 w 2278856"/>
              <a:gd name="connsiteY7" fmla="*/ 411796 h 1034616"/>
              <a:gd name="connsiteX0" fmla="*/ 0 w 2278856"/>
              <a:gd name="connsiteY0" fmla="*/ 345121 h 1034616"/>
              <a:gd name="connsiteX1" fmla="*/ 40482 w 2278856"/>
              <a:gd name="connsiteY1" fmla="*/ 345119 h 1034616"/>
              <a:gd name="connsiteX2" fmla="*/ 188117 w 2278856"/>
              <a:gd name="connsiteY2" fmla="*/ 347502 h 1034616"/>
              <a:gd name="connsiteX3" fmla="*/ 290513 w 2278856"/>
              <a:gd name="connsiteY3" fmla="*/ 437990 h 1034616"/>
              <a:gd name="connsiteX4" fmla="*/ 531018 w 2278856"/>
              <a:gd name="connsiteY4" fmla="*/ 1028540 h 1034616"/>
              <a:gd name="connsiteX5" fmla="*/ 1028700 w 2278856"/>
              <a:gd name="connsiteY5" fmla="*/ 21271 h 1034616"/>
              <a:gd name="connsiteX6" fmla="*/ 1935956 w 2278856"/>
              <a:gd name="connsiteY6" fmla="*/ 347503 h 1034616"/>
              <a:gd name="connsiteX7" fmla="*/ 2278856 w 2278856"/>
              <a:gd name="connsiteY7" fmla="*/ 411796 h 1034616"/>
              <a:gd name="connsiteX0" fmla="*/ 0 w 2238374"/>
              <a:gd name="connsiteY0" fmla="*/ 345119 h 1034616"/>
              <a:gd name="connsiteX1" fmla="*/ 147635 w 2238374"/>
              <a:gd name="connsiteY1" fmla="*/ 347502 h 1034616"/>
              <a:gd name="connsiteX2" fmla="*/ 250031 w 2238374"/>
              <a:gd name="connsiteY2" fmla="*/ 437990 h 1034616"/>
              <a:gd name="connsiteX3" fmla="*/ 490536 w 2238374"/>
              <a:gd name="connsiteY3" fmla="*/ 1028540 h 1034616"/>
              <a:gd name="connsiteX4" fmla="*/ 988218 w 2238374"/>
              <a:gd name="connsiteY4" fmla="*/ 21271 h 1034616"/>
              <a:gd name="connsiteX5" fmla="*/ 1895474 w 2238374"/>
              <a:gd name="connsiteY5" fmla="*/ 347503 h 1034616"/>
              <a:gd name="connsiteX6" fmla="*/ 2238374 w 2238374"/>
              <a:gd name="connsiteY6" fmla="*/ 411796 h 1034616"/>
              <a:gd name="connsiteX0" fmla="*/ 0 w 2278855"/>
              <a:gd name="connsiteY0" fmla="*/ 347500 h 1034616"/>
              <a:gd name="connsiteX1" fmla="*/ 188116 w 2278855"/>
              <a:gd name="connsiteY1" fmla="*/ 347502 h 1034616"/>
              <a:gd name="connsiteX2" fmla="*/ 290512 w 2278855"/>
              <a:gd name="connsiteY2" fmla="*/ 437990 h 1034616"/>
              <a:gd name="connsiteX3" fmla="*/ 531017 w 2278855"/>
              <a:gd name="connsiteY3" fmla="*/ 1028540 h 1034616"/>
              <a:gd name="connsiteX4" fmla="*/ 1028699 w 2278855"/>
              <a:gd name="connsiteY4" fmla="*/ 21271 h 1034616"/>
              <a:gd name="connsiteX5" fmla="*/ 1935955 w 2278855"/>
              <a:gd name="connsiteY5" fmla="*/ 347503 h 1034616"/>
              <a:gd name="connsiteX6" fmla="*/ 2278855 w 2278855"/>
              <a:gd name="connsiteY6" fmla="*/ 411796 h 1034616"/>
              <a:gd name="connsiteX0" fmla="*/ 0 w 2278855"/>
              <a:gd name="connsiteY0" fmla="*/ 347500 h 1034616"/>
              <a:gd name="connsiteX1" fmla="*/ 188116 w 2278855"/>
              <a:gd name="connsiteY1" fmla="*/ 347502 h 1034616"/>
              <a:gd name="connsiteX2" fmla="*/ 290512 w 2278855"/>
              <a:gd name="connsiteY2" fmla="*/ 437990 h 1034616"/>
              <a:gd name="connsiteX3" fmla="*/ 531017 w 2278855"/>
              <a:gd name="connsiteY3" fmla="*/ 1028540 h 1034616"/>
              <a:gd name="connsiteX4" fmla="*/ 1028699 w 2278855"/>
              <a:gd name="connsiteY4" fmla="*/ 21271 h 1034616"/>
              <a:gd name="connsiteX5" fmla="*/ 1573915 w 2278855"/>
              <a:gd name="connsiteY5" fmla="*/ 347502 h 1034616"/>
              <a:gd name="connsiteX6" fmla="*/ 2278855 w 2278855"/>
              <a:gd name="connsiteY6" fmla="*/ 411796 h 1034616"/>
              <a:gd name="connsiteX0" fmla="*/ 0 w 2037497"/>
              <a:gd name="connsiteY0" fmla="*/ 347500 h 1034616"/>
              <a:gd name="connsiteX1" fmla="*/ 188116 w 2037497"/>
              <a:gd name="connsiteY1" fmla="*/ 347502 h 1034616"/>
              <a:gd name="connsiteX2" fmla="*/ 290512 w 2037497"/>
              <a:gd name="connsiteY2" fmla="*/ 437990 h 1034616"/>
              <a:gd name="connsiteX3" fmla="*/ 531017 w 2037497"/>
              <a:gd name="connsiteY3" fmla="*/ 1028540 h 1034616"/>
              <a:gd name="connsiteX4" fmla="*/ 1028699 w 2037497"/>
              <a:gd name="connsiteY4" fmla="*/ 21271 h 1034616"/>
              <a:gd name="connsiteX5" fmla="*/ 1573915 w 2037497"/>
              <a:gd name="connsiteY5" fmla="*/ 347502 h 1034616"/>
              <a:gd name="connsiteX6" fmla="*/ 2037497 w 2037497"/>
              <a:gd name="connsiteY6" fmla="*/ 411797 h 1034616"/>
              <a:gd name="connsiteX0" fmla="*/ 0 w 2541995"/>
              <a:gd name="connsiteY0" fmla="*/ 318911 h 1034616"/>
              <a:gd name="connsiteX1" fmla="*/ 692614 w 2541995"/>
              <a:gd name="connsiteY1" fmla="*/ 347502 h 1034616"/>
              <a:gd name="connsiteX2" fmla="*/ 795010 w 2541995"/>
              <a:gd name="connsiteY2" fmla="*/ 437990 h 1034616"/>
              <a:gd name="connsiteX3" fmla="*/ 1035515 w 2541995"/>
              <a:gd name="connsiteY3" fmla="*/ 1028540 h 1034616"/>
              <a:gd name="connsiteX4" fmla="*/ 1533197 w 2541995"/>
              <a:gd name="connsiteY4" fmla="*/ 21271 h 1034616"/>
              <a:gd name="connsiteX5" fmla="*/ 2078413 w 2541995"/>
              <a:gd name="connsiteY5" fmla="*/ 347502 h 1034616"/>
              <a:gd name="connsiteX6" fmla="*/ 2541995 w 2541995"/>
              <a:gd name="connsiteY6" fmla="*/ 411797 h 1034616"/>
              <a:gd name="connsiteX0" fmla="*/ 0 w 2541995"/>
              <a:gd name="connsiteY0" fmla="*/ 318911 h 1034628"/>
              <a:gd name="connsiteX1" fmla="*/ 480199 w 2541995"/>
              <a:gd name="connsiteY1" fmla="*/ 340356 h 1034628"/>
              <a:gd name="connsiteX2" fmla="*/ 795010 w 2541995"/>
              <a:gd name="connsiteY2" fmla="*/ 437990 h 1034628"/>
              <a:gd name="connsiteX3" fmla="*/ 1035515 w 2541995"/>
              <a:gd name="connsiteY3" fmla="*/ 1028540 h 1034628"/>
              <a:gd name="connsiteX4" fmla="*/ 1533197 w 2541995"/>
              <a:gd name="connsiteY4" fmla="*/ 21271 h 1034628"/>
              <a:gd name="connsiteX5" fmla="*/ 2078413 w 2541995"/>
              <a:gd name="connsiteY5" fmla="*/ 347502 h 1034628"/>
              <a:gd name="connsiteX6" fmla="*/ 2541995 w 2541995"/>
              <a:gd name="connsiteY6" fmla="*/ 411797 h 1034628"/>
              <a:gd name="connsiteX0" fmla="*/ 0 w 2541995"/>
              <a:gd name="connsiteY0" fmla="*/ 318911 h 1034663"/>
              <a:gd name="connsiteX1" fmla="*/ 795010 w 2541995"/>
              <a:gd name="connsiteY1" fmla="*/ 437990 h 1034663"/>
              <a:gd name="connsiteX2" fmla="*/ 1035515 w 2541995"/>
              <a:gd name="connsiteY2" fmla="*/ 1028540 h 1034663"/>
              <a:gd name="connsiteX3" fmla="*/ 1533197 w 2541995"/>
              <a:gd name="connsiteY3" fmla="*/ 21271 h 1034663"/>
              <a:gd name="connsiteX4" fmla="*/ 2078413 w 2541995"/>
              <a:gd name="connsiteY4" fmla="*/ 347502 h 1034663"/>
              <a:gd name="connsiteX5" fmla="*/ 2541995 w 2541995"/>
              <a:gd name="connsiteY5" fmla="*/ 411797 h 1034663"/>
              <a:gd name="connsiteX0" fmla="*/ 0 w 2541995"/>
              <a:gd name="connsiteY0" fmla="*/ 318911 h 1034665"/>
              <a:gd name="connsiteX1" fmla="*/ 795010 w 2541995"/>
              <a:gd name="connsiteY1" fmla="*/ 437990 h 1034665"/>
              <a:gd name="connsiteX2" fmla="*/ 1141721 w 2541995"/>
              <a:gd name="connsiteY2" fmla="*/ 1028540 h 1034665"/>
              <a:gd name="connsiteX3" fmla="*/ 1533197 w 2541995"/>
              <a:gd name="connsiteY3" fmla="*/ 21271 h 1034665"/>
              <a:gd name="connsiteX4" fmla="*/ 2078413 w 2541995"/>
              <a:gd name="connsiteY4" fmla="*/ 347502 h 1034665"/>
              <a:gd name="connsiteX5" fmla="*/ 2541995 w 2541995"/>
              <a:gd name="connsiteY5" fmla="*/ 411797 h 1034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41995" h="1034665">
                <a:moveTo>
                  <a:pt x="0" y="318911"/>
                </a:moveTo>
                <a:cubicBezTo>
                  <a:pt x="165627" y="343719"/>
                  <a:pt x="604723" y="319719"/>
                  <a:pt x="795010" y="437990"/>
                </a:cubicBezTo>
                <a:cubicBezTo>
                  <a:pt x="985297" y="556261"/>
                  <a:pt x="1018690" y="1097993"/>
                  <a:pt x="1141721" y="1028540"/>
                </a:cubicBezTo>
                <a:cubicBezTo>
                  <a:pt x="1264752" y="959087"/>
                  <a:pt x="1377082" y="134777"/>
                  <a:pt x="1533197" y="21271"/>
                </a:cubicBezTo>
                <a:cubicBezTo>
                  <a:pt x="1689312" y="-92235"/>
                  <a:pt x="1870054" y="282414"/>
                  <a:pt x="2078413" y="347502"/>
                </a:cubicBezTo>
                <a:cubicBezTo>
                  <a:pt x="2286772" y="412590"/>
                  <a:pt x="2474724" y="412194"/>
                  <a:pt x="2541995" y="411797"/>
                </a:cubicBezTo>
              </a:path>
            </a:pathLst>
          </a:cu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9" name="Freeform 40">
            <a:extLst>
              <a:ext uri="{FF2B5EF4-FFF2-40B4-BE49-F238E27FC236}">
                <a16:creationId xmlns:a16="http://schemas.microsoft.com/office/drawing/2014/main" id="{604D3510-168B-B21A-DED6-619F5982AED8}"/>
              </a:ext>
            </a:extLst>
          </p:cNvPr>
          <p:cNvSpPr/>
          <p:nvPr/>
        </p:nvSpPr>
        <p:spPr>
          <a:xfrm flipH="1" flipV="1">
            <a:off x="10541893" y="6319328"/>
            <a:ext cx="393523" cy="221164"/>
          </a:xfrm>
          <a:custGeom>
            <a:avLst/>
            <a:gdLst>
              <a:gd name="connsiteX0" fmla="*/ 0 w 2278856"/>
              <a:gd name="connsiteY0" fmla="*/ 380116 h 1067561"/>
              <a:gd name="connsiteX1" fmla="*/ 292894 w 2278856"/>
              <a:gd name="connsiteY1" fmla="*/ 382497 h 1067561"/>
              <a:gd name="connsiteX2" fmla="*/ 519112 w 2278856"/>
              <a:gd name="connsiteY2" fmla="*/ 1063535 h 1067561"/>
              <a:gd name="connsiteX3" fmla="*/ 1028700 w 2278856"/>
              <a:gd name="connsiteY3" fmla="*/ 22928 h 1067561"/>
              <a:gd name="connsiteX4" fmla="*/ 1935956 w 2278856"/>
              <a:gd name="connsiteY4" fmla="*/ 349160 h 1067561"/>
              <a:gd name="connsiteX5" fmla="*/ 2278856 w 2278856"/>
              <a:gd name="connsiteY5" fmla="*/ 413453 h 1067561"/>
              <a:gd name="connsiteX0" fmla="*/ 0 w 2278856"/>
              <a:gd name="connsiteY0" fmla="*/ 378929 h 1042684"/>
              <a:gd name="connsiteX1" fmla="*/ 292894 w 2278856"/>
              <a:gd name="connsiteY1" fmla="*/ 381310 h 1042684"/>
              <a:gd name="connsiteX2" fmla="*/ 552449 w 2278856"/>
              <a:gd name="connsiteY2" fmla="*/ 1038535 h 1042684"/>
              <a:gd name="connsiteX3" fmla="*/ 1028700 w 2278856"/>
              <a:gd name="connsiteY3" fmla="*/ 21741 h 1042684"/>
              <a:gd name="connsiteX4" fmla="*/ 1935956 w 2278856"/>
              <a:gd name="connsiteY4" fmla="*/ 347973 h 1042684"/>
              <a:gd name="connsiteX5" fmla="*/ 2278856 w 2278856"/>
              <a:gd name="connsiteY5" fmla="*/ 412266 h 1042684"/>
              <a:gd name="connsiteX0" fmla="*/ 0 w 2278856"/>
              <a:gd name="connsiteY0" fmla="*/ 378459 h 1032740"/>
              <a:gd name="connsiteX1" fmla="*/ 292894 w 2278856"/>
              <a:gd name="connsiteY1" fmla="*/ 380840 h 1032740"/>
              <a:gd name="connsiteX2" fmla="*/ 531018 w 2278856"/>
              <a:gd name="connsiteY2" fmla="*/ 1028540 h 1032740"/>
              <a:gd name="connsiteX3" fmla="*/ 1028700 w 2278856"/>
              <a:gd name="connsiteY3" fmla="*/ 21271 h 1032740"/>
              <a:gd name="connsiteX4" fmla="*/ 1935956 w 2278856"/>
              <a:gd name="connsiteY4" fmla="*/ 347503 h 1032740"/>
              <a:gd name="connsiteX5" fmla="*/ 2278856 w 2278856"/>
              <a:gd name="connsiteY5" fmla="*/ 411796 h 1032740"/>
              <a:gd name="connsiteX0" fmla="*/ 0 w 2278856"/>
              <a:gd name="connsiteY0" fmla="*/ 378459 h 1033084"/>
              <a:gd name="connsiteX1" fmla="*/ 285750 w 2278856"/>
              <a:gd name="connsiteY1" fmla="*/ 392746 h 1033084"/>
              <a:gd name="connsiteX2" fmla="*/ 531018 w 2278856"/>
              <a:gd name="connsiteY2" fmla="*/ 1028540 h 1033084"/>
              <a:gd name="connsiteX3" fmla="*/ 1028700 w 2278856"/>
              <a:gd name="connsiteY3" fmla="*/ 21271 h 1033084"/>
              <a:gd name="connsiteX4" fmla="*/ 1935956 w 2278856"/>
              <a:gd name="connsiteY4" fmla="*/ 347503 h 1033084"/>
              <a:gd name="connsiteX5" fmla="*/ 2278856 w 2278856"/>
              <a:gd name="connsiteY5" fmla="*/ 411796 h 1033084"/>
              <a:gd name="connsiteX0" fmla="*/ 0 w 2278856"/>
              <a:gd name="connsiteY0" fmla="*/ 378459 h 1033146"/>
              <a:gd name="connsiteX1" fmla="*/ 173831 w 2278856"/>
              <a:gd name="connsiteY1" fmla="*/ 326070 h 1033146"/>
              <a:gd name="connsiteX2" fmla="*/ 285750 w 2278856"/>
              <a:gd name="connsiteY2" fmla="*/ 392746 h 1033146"/>
              <a:gd name="connsiteX3" fmla="*/ 531018 w 2278856"/>
              <a:gd name="connsiteY3" fmla="*/ 1028540 h 1033146"/>
              <a:gd name="connsiteX4" fmla="*/ 1028700 w 2278856"/>
              <a:gd name="connsiteY4" fmla="*/ 21271 h 1033146"/>
              <a:gd name="connsiteX5" fmla="*/ 1935956 w 2278856"/>
              <a:gd name="connsiteY5" fmla="*/ 347503 h 1033146"/>
              <a:gd name="connsiteX6" fmla="*/ 2278856 w 2278856"/>
              <a:gd name="connsiteY6" fmla="*/ 411796 h 1033146"/>
              <a:gd name="connsiteX0" fmla="*/ 0 w 2278856"/>
              <a:gd name="connsiteY0" fmla="*/ 378459 h 1033095"/>
              <a:gd name="connsiteX1" fmla="*/ 140494 w 2278856"/>
              <a:gd name="connsiteY1" fmla="*/ 368932 h 1033095"/>
              <a:gd name="connsiteX2" fmla="*/ 285750 w 2278856"/>
              <a:gd name="connsiteY2" fmla="*/ 392746 h 1033095"/>
              <a:gd name="connsiteX3" fmla="*/ 531018 w 2278856"/>
              <a:gd name="connsiteY3" fmla="*/ 1028540 h 1033095"/>
              <a:gd name="connsiteX4" fmla="*/ 1028700 w 2278856"/>
              <a:gd name="connsiteY4" fmla="*/ 21271 h 1033095"/>
              <a:gd name="connsiteX5" fmla="*/ 1935956 w 2278856"/>
              <a:gd name="connsiteY5" fmla="*/ 347503 h 1033095"/>
              <a:gd name="connsiteX6" fmla="*/ 2278856 w 2278856"/>
              <a:gd name="connsiteY6" fmla="*/ 411796 h 1033095"/>
              <a:gd name="connsiteX0" fmla="*/ 0 w 2278856"/>
              <a:gd name="connsiteY0" fmla="*/ 378459 h 1033166"/>
              <a:gd name="connsiteX1" fmla="*/ 140494 w 2278856"/>
              <a:gd name="connsiteY1" fmla="*/ 368932 h 1033166"/>
              <a:gd name="connsiteX2" fmla="*/ 252413 w 2278856"/>
              <a:gd name="connsiteY2" fmla="*/ 395127 h 1033166"/>
              <a:gd name="connsiteX3" fmla="*/ 531018 w 2278856"/>
              <a:gd name="connsiteY3" fmla="*/ 1028540 h 1033166"/>
              <a:gd name="connsiteX4" fmla="*/ 1028700 w 2278856"/>
              <a:gd name="connsiteY4" fmla="*/ 21271 h 1033166"/>
              <a:gd name="connsiteX5" fmla="*/ 1935956 w 2278856"/>
              <a:gd name="connsiteY5" fmla="*/ 347503 h 1033166"/>
              <a:gd name="connsiteX6" fmla="*/ 2278856 w 2278856"/>
              <a:gd name="connsiteY6" fmla="*/ 411796 h 1033166"/>
              <a:gd name="connsiteX0" fmla="*/ 0 w 2278856"/>
              <a:gd name="connsiteY0" fmla="*/ 378459 h 1033194"/>
              <a:gd name="connsiteX1" fmla="*/ 140494 w 2278856"/>
              <a:gd name="connsiteY1" fmla="*/ 368932 h 1033194"/>
              <a:gd name="connsiteX2" fmla="*/ 33337 w 2278856"/>
              <a:gd name="connsiteY2" fmla="*/ 345120 h 1033194"/>
              <a:gd name="connsiteX3" fmla="*/ 252413 w 2278856"/>
              <a:gd name="connsiteY3" fmla="*/ 395127 h 1033194"/>
              <a:gd name="connsiteX4" fmla="*/ 531018 w 2278856"/>
              <a:gd name="connsiteY4" fmla="*/ 1028540 h 1033194"/>
              <a:gd name="connsiteX5" fmla="*/ 1028700 w 2278856"/>
              <a:gd name="connsiteY5" fmla="*/ 21271 h 1033194"/>
              <a:gd name="connsiteX6" fmla="*/ 1935956 w 2278856"/>
              <a:gd name="connsiteY6" fmla="*/ 347503 h 1033194"/>
              <a:gd name="connsiteX7" fmla="*/ 2278856 w 2278856"/>
              <a:gd name="connsiteY7" fmla="*/ 411796 h 1033194"/>
              <a:gd name="connsiteX0" fmla="*/ 20074 w 2298930"/>
              <a:gd name="connsiteY0" fmla="*/ 378459 h 1033194"/>
              <a:gd name="connsiteX1" fmla="*/ 15312 w 2298930"/>
              <a:gd name="connsiteY1" fmla="*/ 354644 h 1033194"/>
              <a:gd name="connsiteX2" fmla="*/ 53411 w 2298930"/>
              <a:gd name="connsiteY2" fmla="*/ 345120 h 1033194"/>
              <a:gd name="connsiteX3" fmla="*/ 272487 w 2298930"/>
              <a:gd name="connsiteY3" fmla="*/ 395127 h 1033194"/>
              <a:gd name="connsiteX4" fmla="*/ 551092 w 2298930"/>
              <a:gd name="connsiteY4" fmla="*/ 1028540 h 1033194"/>
              <a:gd name="connsiteX5" fmla="*/ 1048774 w 2298930"/>
              <a:gd name="connsiteY5" fmla="*/ 21271 h 1033194"/>
              <a:gd name="connsiteX6" fmla="*/ 1956030 w 2298930"/>
              <a:gd name="connsiteY6" fmla="*/ 347503 h 1033194"/>
              <a:gd name="connsiteX7" fmla="*/ 2298930 w 2298930"/>
              <a:gd name="connsiteY7" fmla="*/ 411796 h 1033194"/>
              <a:gd name="connsiteX0" fmla="*/ 20074 w 2298930"/>
              <a:gd name="connsiteY0" fmla="*/ 378459 h 1033194"/>
              <a:gd name="connsiteX1" fmla="*/ 15312 w 2298930"/>
              <a:gd name="connsiteY1" fmla="*/ 354644 h 1033194"/>
              <a:gd name="connsiteX2" fmla="*/ 79604 w 2298930"/>
              <a:gd name="connsiteY2" fmla="*/ 345120 h 1033194"/>
              <a:gd name="connsiteX3" fmla="*/ 272487 w 2298930"/>
              <a:gd name="connsiteY3" fmla="*/ 395127 h 1033194"/>
              <a:gd name="connsiteX4" fmla="*/ 551092 w 2298930"/>
              <a:gd name="connsiteY4" fmla="*/ 1028540 h 1033194"/>
              <a:gd name="connsiteX5" fmla="*/ 1048774 w 2298930"/>
              <a:gd name="connsiteY5" fmla="*/ 21271 h 1033194"/>
              <a:gd name="connsiteX6" fmla="*/ 1956030 w 2298930"/>
              <a:gd name="connsiteY6" fmla="*/ 347503 h 1033194"/>
              <a:gd name="connsiteX7" fmla="*/ 2298930 w 2298930"/>
              <a:gd name="connsiteY7" fmla="*/ 411796 h 1033194"/>
              <a:gd name="connsiteX0" fmla="*/ 20074 w 2298930"/>
              <a:gd name="connsiteY0" fmla="*/ 378459 h 1034620"/>
              <a:gd name="connsiteX1" fmla="*/ 15312 w 2298930"/>
              <a:gd name="connsiteY1" fmla="*/ 354644 h 1034620"/>
              <a:gd name="connsiteX2" fmla="*/ 79604 w 2298930"/>
              <a:gd name="connsiteY2" fmla="*/ 345120 h 1034620"/>
              <a:gd name="connsiteX3" fmla="*/ 310587 w 2298930"/>
              <a:gd name="connsiteY3" fmla="*/ 437990 h 1034620"/>
              <a:gd name="connsiteX4" fmla="*/ 551092 w 2298930"/>
              <a:gd name="connsiteY4" fmla="*/ 1028540 h 1034620"/>
              <a:gd name="connsiteX5" fmla="*/ 1048774 w 2298930"/>
              <a:gd name="connsiteY5" fmla="*/ 21271 h 1034620"/>
              <a:gd name="connsiteX6" fmla="*/ 1956030 w 2298930"/>
              <a:gd name="connsiteY6" fmla="*/ 347503 h 1034620"/>
              <a:gd name="connsiteX7" fmla="*/ 2298930 w 2298930"/>
              <a:gd name="connsiteY7" fmla="*/ 411796 h 1034620"/>
              <a:gd name="connsiteX0" fmla="*/ 20074 w 2298930"/>
              <a:gd name="connsiteY0" fmla="*/ 378459 h 1034616"/>
              <a:gd name="connsiteX1" fmla="*/ 15312 w 2298930"/>
              <a:gd name="connsiteY1" fmla="*/ 354644 h 1034616"/>
              <a:gd name="connsiteX2" fmla="*/ 208191 w 2298930"/>
              <a:gd name="connsiteY2" fmla="*/ 347502 h 1034616"/>
              <a:gd name="connsiteX3" fmla="*/ 310587 w 2298930"/>
              <a:gd name="connsiteY3" fmla="*/ 437990 h 1034616"/>
              <a:gd name="connsiteX4" fmla="*/ 551092 w 2298930"/>
              <a:gd name="connsiteY4" fmla="*/ 1028540 h 1034616"/>
              <a:gd name="connsiteX5" fmla="*/ 1048774 w 2298930"/>
              <a:gd name="connsiteY5" fmla="*/ 21271 h 1034616"/>
              <a:gd name="connsiteX6" fmla="*/ 1956030 w 2298930"/>
              <a:gd name="connsiteY6" fmla="*/ 347503 h 1034616"/>
              <a:gd name="connsiteX7" fmla="*/ 2298930 w 2298930"/>
              <a:gd name="connsiteY7" fmla="*/ 411796 h 1034616"/>
              <a:gd name="connsiteX0" fmla="*/ 0 w 2278856"/>
              <a:gd name="connsiteY0" fmla="*/ 378459 h 1034616"/>
              <a:gd name="connsiteX1" fmla="*/ 40482 w 2278856"/>
              <a:gd name="connsiteY1" fmla="*/ 345119 h 1034616"/>
              <a:gd name="connsiteX2" fmla="*/ 188117 w 2278856"/>
              <a:gd name="connsiteY2" fmla="*/ 347502 h 1034616"/>
              <a:gd name="connsiteX3" fmla="*/ 290513 w 2278856"/>
              <a:gd name="connsiteY3" fmla="*/ 437990 h 1034616"/>
              <a:gd name="connsiteX4" fmla="*/ 531018 w 2278856"/>
              <a:gd name="connsiteY4" fmla="*/ 1028540 h 1034616"/>
              <a:gd name="connsiteX5" fmla="*/ 1028700 w 2278856"/>
              <a:gd name="connsiteY5" fmla="*/ 21271 h 1034616"/>
              <a:gd name="connsiteX6" fmla="*/ 1935956 w 2278856"/>
              <a:gd name="connsiteY6" fmla="*/ 347503 h 1034616"/>
              <a:gd name="connsiteX7" fmla="*/ 2278856 w 2278856"/>
              <a:gd name="connsiteY7" fmla="*/ 411796 h 1034616"/>
              <a:gd name="connsiteX0" fmla="*/ 0 w 2278856"/>
              <a:gd name="connsiteY0" fmla="*/ 345121 h 1034616"/>
              <a:gd name="connsiteX1" fmla="*/ 40482 w 2278856"/>
              <a:gd name="connsiteY1" fmla="*/ 345119 h 1034616"/>
              <a:gd name="connsiteX2" fmla="*/ 188117 w 2278856"/>
              <a:gd name="connsiteY2" fmla="*/ 347502 h 1034616"/>
              <a:gd name="connsiteX3" fmla="*/ 290513 w 2278856"/>
              <a:gd name="connsiteY3" fmla="*/ 437990 h 1034616"/>
              <a:gd name="connsiteX4" fmla="*/ 531018 w 2278856"/>
              <a:gd name="connsiteY4" fmla="*/ 1028540 h 1034616"/>
              <a:gd name="connsiteX5" fmla="*/ 1028700 w 2278856"/>
              <a:gd name="connsiteY5" fmla="*/ 21271 h 1034616"/>
              <a:gd name="connsiteX6" fmla="*/ 1935956 w 2278856"/>
              <a:gd name="connsiteY6" fmla="*/ 347503 h 1034616"/>
              <a:gd name="connsiteX7" fmla="*/ 2278856 w 2278856"/>
              <a:gd name="connsiteY7" fmla="*/ 411796 h 1034616"/>
              <a:gd name="connsiteX0" fmla="*/ 0 w 2238374"/>
              <a:gd name="connsiteY0" fmla="*/ 345119 h 1034616"/>
              <a:gd name="connsiteX1" fmla="*/ 147635 w 2238374"/>
              <a:gd name="connsiteY1" fmla="*/ 347502 h 1034616"/>
              <a:gd name="connsiteX2" fmla="*/ 250031 w 2238374"/>
              <a:gd name="connsiteY2" fmla="*/ 437990 h 1034616"/>
              <a:gd name="connsiteX3" fmla="*/ 490536 w 2238374"/>
              <a:gd name="connsiteY3" fmla="*/ 1028540 h 1034616"/>
              <a:gd name="connsiteX4" fmla="*/ 988218 w 2238374"/>
              <a:gd name="connsiteY4" fmla="*/ 21271 h 1034616"/>
              <a:gd name="connsiteX5" fmla="*/ 1895474 w 2238374"/>
              <a:gd name="connsiteY5" fmla="*/ 347503 h 1034616"/>
              <a:gd name="connsiteX6" fmla="*/ 2238374 w 2238374"/>
              <a:gd name="connsiteY6" fmla="*/ 411796 h 1034616"/>
              <a:gd name="connsiteX0" fmla="*/ 0 w 2278855"/>
              <a:gd name="connsiteY0" fmla="*/ 347500 h 1034616"/>
              <a:gd name="connsiteX1" fmla="*/ 188116 w 2278855"/>
              <a:gd name="connsiteY1" fmla="*/ 347502 h 1034616"/>
              <a:gd name="connsiteX2" fmla="*/ 290512 w 2278855"/>
              <a:gd name="connsiteY2" fmla="*/ 437990 h 1034616"/>
              <a:gd name="connsiteX3" fmla="*/ 531017 w 2278855"/>
              <a:gd name="connsiteY3" fmla="*/ 1028540 h 1034616"/>
              <a:gd name="connsiteX4" fmla="*/ 1028699 w 2278855"/>
              <a:gd name="connsiteY4" fmla="*/ 21271 h 1034616"/>
              <a:gd name="connsiteX5" fmla="*/ 1935955 w 2278855"/>
              <a:gd name="connsiteY5" fmla="*/ 347503 h 1034616"/>
              <a:gd name="connsiteX6" fmla="*/ 2278855 w 2278855"/>
              <a:gd name="connsiteY6" fmla="*/ 411796 h 1034616"/>
              <a:gd name="connsiteX0" fmla="*/ 0 w 2278855"/>
              <a:gd name="connsiteY0" fmla="*/ 347500 h 1034616"/>
              <a:gd name="connsiteX1" fmla="*/ 188116 w 2278855"/>
              <a:gd name="connsiteY1" fmla="*/ 347502 h 1034616"/>
              <a:gd name="connsiteX2" fmla="*/ 290512 w 2278855"/>
              <a:gd name="connsiteY2" fmla="*/ 437990 h 1034616"/>
              <a:gd name="connsiteX3" fmla="*/ 531017 w 2278855"/>
              <a:gd name="connsiteY3" fmla="*/ 1028540 h 1034616"/>
              <a:gd name="connsiteX4" fmla="*/ 1028699 w 2278855"/>
              <a:gd name="connsiteY4" fmla="*/ 21271 h 1034616"/>
              <a:gd name="connsiteX5" fmla="*/ 1573915 w 2278855"/>
              <a:gd name="connsiteY5" fmla="*/ 347502 h 1034616"/>
              <a:gd name="connsiteX6" fmla="*/ 2278855 w 2278855"/>
              <a:gd name="connsiteY6" fmla="*/ 411796 h 1034616"/>
              <a:gd name="connsiteX0" fmla="*/ 0 w 2037497"/>
              <a:gd name="connsiteY0" fmla="*/ 347500 h 1034616"/>
              <a:gd name="connsiteX1" fmla="*/ 188116 w 2037497"/>
              <a:gd name="connsiteY1" fmla="*/ 347502 h 1034616"/>
              <a:gd name="connsiteX2" fmla="*/ 290512 w 2037497"/>
              <a:gd name="connsiteY2" fmla="*/ 437990 h 1034616"/>
              <a:gd name="connsiteX3" fmla="*/ 531017 w 2037497"/>
              <a:gd name="connsiteY3" fmla="*/ 1028540 h 1034616"/>
              <a:gd name="connsiteX4" fmla="*/ 1028699 w 2037497"/>
              <a:gd name="connsiteY4" fmla="*/ 21271 h 1034616"/>
              <a:gd name="connsiteX5" fmla="*/ 1573915 w 2037497"/>
              <a:gd name="connsiteY5" fmla="*/ 347502 h 1034616"/>
              <a:gd name="connsiteX6" fmla="*/ 2037497 w 2037497"/>
              <a:gd name="connsiteY6" fmla="*/ 411797 h 1034616"/>
              <a:gd name="connsiteX0" fmla="*/ 0 w 2541995"/>
              <a:gd name="connsiteY0" fmla="*/ 318911 h 1034616"/>
              <a:gd name="connsiteX1" fmla="*/ 692614 w 2541995"/>
              <a:gd name="connsiteY1" fmla="*/ 347502 h 1034616"/>
              <a:gd name="connsiteX2" fmla="*/ 795010 w 2541995"/>
              <a:gd name="connsiteY2" fmla="*/ 437990 h 1034616"/>
              <a:gd name="connsiteX3" fmla="*/ 1035515 w 2541995"/>
              <a:gd name="connsiteY3" fmla="*/ 1028540 h 1034616"/>
              <a:gd name="connsiteX4" fmla="*/ 1533197 w 2541995"/>
              <a:gd name="connsiteY4" fmla="*/ 21271 h 1034616"/>
              <a:gd name="connsiteX5" fmla="*/ 2078413 w 2541995"/>
              <a:gd name="connsiteY5" fmla="*/ 347502 h 1034616"/>
              <a:gd name="connsiteX6" fmla="*/ 2541995 w 2541995"/>
              <a:gd name="connsiteY6" fmla="*/ 411797 h 1034616"/>
              <a:gd name="connsiteX0" fmla="*/ 0 w 2541995"/>
              <a:gd name="connsiteY0" fmla="*/ 318911 h 1034628"/>
              <a:gd name="connsiteX1" fmla="*/ 480199 w 2541995"/>
              <a:gd name="connsiteY1" fmla="*/ 340356 h 1034628"/>
              <a:gd name="connsiteX2" fmla="*/ 795010 w 2541995"/>
              <a:gd name="connsiteY2" fmla="*/ 437990 h 1034628"/>
              <a:gd name="connsiteX3" fmla="*/ 1035515 w 2541995"/>
              <a:gd name="connsiteY3" fmla="*/ 1028540 h 1034628"/>
              <a:gd name="connsiteX4" fmla="*/ 1533197 w 2541995"/>
              <a:gd name="connsiteY4" fmla="*/ 21271 h 1034628"/>
              <a:gd name="connsiteX5" fmla="*/ 2078413 w 2541995"/>
              <a:gd name="connsiteY5" fmla="*/ 347502 h 1034628"/>
              <a:gd name="connsiteX6" fmla="*/ 2541995 w 2541995"/>
              <a:gd name="connsiteY6" fmla="*/ 411797 h 1034628"/>
              <a:gd name="connsiteX0" fmla="*/ 0 w 2541995"/>
              <a:gd name="connsiteY0" fmla="*/ 318911 h 1034663"/>
              <a:gd name="connsiteX1" fmla="*/ 795010 w 2541995"/>
              <a:gd name="connsiteY1" fmla="*/ 437990 h 1034663"/>
              <a:gd name="connsiteX2" fmla="*/ 1035515 w 2541995"/>
              <a:gd name="connsiteY2" fmla="*/ 1028540 h 1034663"/>
              <a:gd name="connsiteX3" fmla="*/ 1533197 w 2541995"/>
              <a:gd name="connsiteY3" fmla="*/ 21271 h 1034663"/>
              <a:gd name="connsiteX4" fmla="*/ 2078413 w 2541995"/>
              <a:gd name="connsiteY4" fmla="*/ 347502 h 1034663"/>
              <a:gd name="connsiteX5" fmla="*/ 2541995 w 2541995"/>
              <a:gd name="connsiteY5" fmla="*/ 411797 h 1034663"/>
              <a:gd name="connsiteX0" fmla="*/ 0 w 2541995"/>
              <a:gd name="connsiteY0" fmla="*/ 318911 h 1034665"/>
              <a:gd name="connsiteX1" fmla="*/ 795010 w 2541995"/>
              <a:gd name="connsiteY1" fmla="*/ 437990 h 1034665"/>
              <a:gd name="connsiteX2" fmla="*/ 1141721 w 2541995"/>
              <a:gd name="connsiteY2" fmla="*/ 1028540 h 1034665"/>
              <a:gd name="connsiteX3" fmla="*/ 1533197 w 2541995"/>
              <a:gd name="connsiteY3" fmla="*/ 21271 h 1034665"/>
              <a:gd name="connsiteX4" fmla="*/ 2078413 w 2541995"/>
              <a:gd name="connsiteY4" fmla="*/ 347502 h 1034665"/>
              <a:gd name="connsiteX5" fmla="*/ 2541995 w 2541995"/>
              <a:gd name="connsiteY5" fmla="*/ 411797 h 1034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41995" h="1034665">
                <a:moveTo>
                  <a:pt x="0" y="318911"/>
                </a:moveTo>
                <a:cubicBezTo>
                  <a:pt x="165627" y="343719"/>
                  <a:pt x="604723" y="319719"/>
                  <a:pt x="795010" y="437990"/>
                </a:cubicBezTo>
                <a:cubicBezTo>
                  <a:pt x="985297" y="556261"/>
                  <a:pt x="1018690" y="1097993"/>
                  <a:pt x="1141721" y="1028540"/>
                </a:cubicBezTo>
                <a:cubicBezTo>
                  <a:pt x="1264752" y="959087"/>
                  <a:pt x="1377082" y="134777"/>
                  <a:pt x="1533197" y="21271"/>
                </a:cubicBezTo>
                <a:cubicBezTo>
                  <a:pt x="1689312" y="-92235"/>
                  <a:pt x="1870054" y="282414"/>
                  <a:pt x="2078413" y="347502"/>
                </a:cubicBezTo>
                <a:cubicBezTo>
                  <a:pt x="2286772" y="412590"/>
                  <a:pt x="2474724" y="412194"/>
                  <a:pt x="2541995" y="411797"/>
                </a:cubicBezTo>
              </a:path>
            </a:pathLst>
          </a:cu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0" name="Rectangle: Rounded Corners 74">
            <a:extLst>
              <a:ext uri="{FF2B5EF4-FFF2-40B4-BE49-F238E27FC236}">
                <a16:creationId xmlns:a16="http://schemas.microsoft.com/office/drawing/2014/main" id="{7612D4E6-A978-62F3-C554-BDEADEB05897}"/>
              </a:ext>
            </a:extLst>
          </p:cNvPr>
          <p:cNvSpPr/>
          <p:nvPr/>
        </p:nvSpPr>
        <p:spPr>
          <a:xfrm>
            <a:off x="944167" y="4942715"/>
            <a:ext cx="12054685" cy="2707599"/>
          </a:xfrm>
          <a:prstGeom prst="roundRect">
            <a:avLst>
              <a:gd name="adj" fmla="val 3415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0" bIns="0" rtlCol="0" anchor="ctr"/>
          <a:lstStyle/>
          <a:p>
            <a:pPr>
              <a:buFont typeface="Arial" panose="020B0604020202020204" pitchFamily="34" charset="0"/>
              <a:buChar char="•"/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121" name="Rectangle: Rounded Corners 40">
            <a:extLst>
              <a:ext uri="{FF2B5EF4-FFF2-40B4-BE49-F238E27FC236}">
                <a16:creationId xmlns:a16="http://schemas.microsoft.com/office/drawing/2014/main" id="{98E3B09C-8CE1-851C-7294-085B87F6F75D}"/>
              </a:ext>
            </a:extLst>
          </p:cNvPr>
          <p:cNvSpPr/>
          <p:nvPr/>
        </p:nvSpPr>
        <p:spPr>
          <a:xfrm>
            <a:off x="784327" y="4795521"/>
            <a:ext cx="12334696" cy="3009901"/>
          </a:xfrm>
          <a:prstGeom prst="roundRect">
            <a:avLst>
              <a:gd name="adj" fmla="val 3350"/>
            </a:avLst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122" name="Slide Number Placeholder 121">
            <a:extLst>
              <a:ext uri="{FF2B5EF4-FFF2-40B4-BE49-F238E27FC236}">
                <a16:creationId xmlns:a16="http://schemas.microsoft.com/office/drawing/2014/main" id="{69BDC7D6-B965-FEFE-8A80-E5A4D09A2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01D23-7492-5342-B70C-5EA56B450753}" type="slidenum">
              <a:rPr lang="en-US" smtClean="0"/>
              <a:t>37</a:t>
            </a:fld>
            <a:endParaRPr lang="en-US"/>
          </a:p>
        </p:txBody>
      </p:sp>
      <p:sp>
        <p:nvSpPr>
          <p:cNvPr id="123" name="Title 1">
            <a:extLst>
              <a:ext uri="{FF2B5EF4-FFF2-40B4-BE49-F238E27FC236}">
                <a16:creationId xmlns:a16="http://schemas.microsoft.com/office/drawing/2014/main" id="{560F2CEE-C62F-F4FB-5C76-87B1745A78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034" y="14327"/>
            <a:ext cx="12618720" cy="1590676"/>
          </a:xfrm>
        </p:spPr>
        <p:txBody>
          <a:bodyPr>
            <a:normAutofit/>
          </a:bodyPr>
          <a:lstStyle/>
          <a:p>
            <a:pPr>
              <a:defRPr sz="3200" b="1"/>
            </a:pPr>
            <a:r>
              <a:rPr lang="en-US" sz="5000" b="1" dirty="0"/>
              <a:t>Direct interface with BNN:</a:t>
            </a: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66C1CE3C-6D9C-D605-BF78-233F9FA36403}"/>
              </a:ext>
            </a:extLst>
          </p:cNvPr>
          <p:cNvSpPr txBox="1"/>
          <p:nvPr/>
        </p:nvSpPr>
        <p:spPr>
          <a:xfrm>
            <a:off x="562814" y="1274277"/>
            <a:ext cx="1306174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/>
              <a:t>Goal: Remove ML inference between MEA1 and MEA2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/>
              <a:t>Direct stimulation of MEA2 using binned spike data from MEA1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/>
              <a:t>Prior ML results: &gt;80% accuracy using spike data from 5 electrodes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/>
              <a:t>Select 6 top-performing electrodes to build stimulation patterns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000000"/>
                </a:solidFill>
              </a:rPr>
              <a:t>B</a:t>
            </a:r>
            <a:r>
              <a:rPr lang="en-US" sz="3000" i="0" u="none" strike="noStrike" dirty="0">
                <a:solidFill>
                  <a:srgbClr val="000000"/>
                </a:solidFill>
                <a:effectLst/>
              </a:rPr>
              <a:t>inned spike data from three electrode stimulates one electrode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/>
              <a:t>Recovered code proves data transfer without ML inference</a:t>
            </a:r>
          </a:p>
        </p:txBody>
      </p:sp>
      <p:graphicFrame>
        <p:nvGraphicFramePr>
          <p:cNvPr id="125" name="Table 124">
            <a:extLst>
              <a:ext uri="{FF2B5EF4-FFF2-40B4-BE49-F238E27FC236}">
                <a16:creationId xmlns:a16="http://schemas.microsoft.com/office/drawing/2014/main" id="{6FBD3473-D728-A65C-CD55-D75AE3B0688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8802649"/>
              </p:ext>
            </p:extLst>
          </p:nvPr>
        </p:nvGraphicFramePr>
        <p:xfrm>
          <a:off x="1519664" y="5020029"/>
          <a:ext cx="1392848" cy="2468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02001">
                  <a:extLst>
                    <a:ext uri="{9D8B030D-6E8A-4147-A177-3AD203B41FA5}">
                      <a16:colId xmlns:a16="http://schemas.microsoft.com/office/drawing/2014/main" val="1487429624"/>
                    </a:ext>
                  </a:extLst>
                </a:gridCol>
                <a:gridCol w="590847">
                  <a:extLst>
                    <a:ext uri="{9D8B030D-6E8A-4147-A177-3AD203B41FA5}">
                      <a16:colId xmlns:a16="http://schemas.microsoft.com/office/drawing/2014/main" val="1998963701"/>
                    </a:ext>
                  </a:extLst>
                </a:gridCol>
              </a:tblGrid>
              <a:tr h="228935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Number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Code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8484324"/>
                  </a:ext>
                </a:extLst>
              </a:tr>
              <a:tr h="228935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1244042"/>
                  </a:ext>
                </a:extLst>
              </a:tr>
              <a:tr h="228935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001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5895910"/>
                  </a:ext>
                </a:extLst>
              </a:tr>
              <a:tr h="228935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010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7395382"/>
                  </a:ext>
                </a:extLst>
              </a:tr>
              <a:tr h="228935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011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2073919"/>
                  </a:ext>
                </a:extLst>
              </a:tr>
              <a:tr h="228935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100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515435"/>
                  </a:ext>
                </a:extLst>
              </a:tr>
              <a:tr h="228935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101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4027984"/>
                  </a:ext>
                </a:extLst>
              </a:tr>
              <a:tr h="228935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110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082361"/>
                  </a:ext>
                </a:extLst>
              </a:tr>
              <a:tr h="228935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111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95236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5936039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D4AD0-24D0-236E-D2BC-9E2082821E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 sz="3200" b="1"/>
            </a:pPr>
            <a:r>
              <a:rPr lang="en-US" sz="5000" b="1" dirty="0"/>
              <a:t>Experiment Timeline: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F0124F-6C68-4614-AC72-3E35DD4CEB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01D23-7492-5342-B70C-5EA56B450753}" type="slidenum">
              <a:rPr lang="en-US" smtClean="0"/>
              <a:t>38</a:t>
            </a:fld>
            <a:endParaRPr lang="en-US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4419F225-96EE-38AF-47BB-F30EC02C305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2650445"/>
              </p:ext>
            </p:extLst>
          </p:nvPr>
        </p:nvGraphicFramePr>
        <p:xfrm>
          <a:off x="1691640" y="2164110"/>
          <a:ext cx="10287000" cy="474776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72545">
                  <a:extLst>
                    <a:ext uri="{9D8B030D-6E8A-4147-A177-3AD203B41FA5}">
                      <a16:colId xmlns:a16="http://schemas.microsoft.com/office/drawing/2014/main" val="2432659030"/>
                    </a:ext>
                  </a:extLst>
                </a:gridCol>
                <a:gridCol w="3368356">
                  <a:extLst>
                    <a:ext uri="{9D8B030D-6E8A-4147-A177-3AD203B41FA5}">
                      <a16:colId xmlns:a16="http://schemas.microsoft.com/office/drawing/2014/main" val="2513123263"/>
                    </a:ext>
                  </a:extLst>
                </a:gridCol>
                <a:gridCol w="5146099">
                  <a:extLst>
                    <a:ext uri="{9D8B030D-6E8A-4147-A177-3AD203B41FA5}">
                      <a16:colId xmlns:a16="http://schemas.microsoft.com/office/drawing/2014/main" val="11394234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buNone/>
                      </a:pPr>
                      <a:r>
                        <a:rPr lang="en-US" sz="2000" kern="100" dirty="0">
                          <a:effectLst/>
                        </a:rPr>
                        <a:t>Plating Date</a:t>
                      </a:r>
                      <a:endParaRPr lang="en-US" sz="20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buNone/>
                      </a:pPr>
                      <a:r>
                        <a:rPr lang="en-US" sz="2000" kern="100" dirty="0">
                          <a:effectLst/>
                        </a:rPr>
                        <a:t>Usable Window (DIV 14 –35)</a:t>
                      </a:r>
                      <a:endParaRPr lang="en-US" sz="20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buNone/>
                      </a:pPr>
                      <a:r>
                        <a:rPr lang="en-US" sz="2000" kern="100">
                          <a:effectLst/>
                        </a:rPr>
                        <a:t>Purpose</a:t>
                      </a:r>
                      <a:endParaRPr lang="en-US" sz="20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3143973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buNone/>
                      </a:pPr>
                      <a:r>
                        <a:rPr lang="en-US" sz="2000" kern="100" dirty="0">
                          <a:effectLst/>
                        </a:rPr>
                        <a:t>April 9</a:t>
                      </a:r>
                      <a:endParaRPr lang="en-US" sz="20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buNone/>
                      </a:pPr>
                      <a:r>
                        <a:rPr lang="en-US" sz="2000" kern="100" dirty="0">
                          <a:effectLst/>
                        </a:rPr>
                        <a:t>April 23 – May 5</a:t>
                      </a:r>
                      <a:endParaRPr lang="en-US" sz="20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200000"/>
                        </a:lnSpc>
                        <a:buNone/>
                      </a:pPr>
                      <a:r>
                        <a:rPr lang="en-US" sz="2000" kern="100" dirty="0">
                          <a:effectLst/>
                        </a:rPr>
                        <a:t>First round of experiments (Step one)</a:t>
                      </a:r>
                      <a:endParaRPr lang="en-US" sz="20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5411745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buNone/>
                      </a:pPr>
                      <a:r>
                        <a:rPr lang="en-US" sz="2000" kern="100" dirty="0">
                          <a:effectLst/>
                        </a:rPr>
                        <a:t>April 30</a:t>
                      </a:r>
                      <a:endParaRPr lang="en-US" sz="20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buNone/>
                      </a:pPr>
                      <a:r>
                        <a:rPr lang="en-US" sz="2000" kern="100" dirty="0">
                          <a:effectLst/>
                        </a:rPr>
                        <a:t>May 14 – May 28</a:t>
                      </a:r>
                      <a:endParaRPr lang="en-US" sz="20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200000"/>
                        </a:lnSpc>
                        <a:buNone/>
                      </a:pPr>
                      <a:r>
                        <a:rPr lang="en-US" sz="2000" kern="100" dirty="0">
                          <a:effectLst/>
                        </a:rPr>
                        <a:t>Continued Fig. Step 1 + ML training</a:t>
                      </a:r>
                      <a:endParaRPr lang="en-US" sz="20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9269264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buNone/>
                      </a:pPr>
                      <a:r>
                        <a:rPr lang="en-US" sz="2000" kern="100" dirty="0">
                          <a:effectLst/>
                        </a:rPr>
                        <a:t>May 21</a:t>
                      </a:r>
                      <a:endParaRPr lang="en-US" sz="20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buNone/>
                      </a:pPr>
                      <a:r>
                        <a:rPr lang="en-US" sz="2000" kern="100">
                          <a:effectLst/>
                        </a:rPr>
                        <a:t>June 4 – June 25</a:t>
                      </a:r>
                      <a:endParaRPr lang="en-US" sz="20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200000"/>
                        </a:lnSpc>
                        <a:buNone/>
                      </a:pPr>
                      <a:r>
                        <a:rPr lang="en-US" sz="2000" kern="100" dirty="0">
                          <a:effectLst/>
                        </a:rPr>
                        <a:t>BNN-based testing (Step 2)</a:t>
                      </a:r>
                      <a:endParaRPr lang="en-US" sz="20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31247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buNone/>
                      </a:pPr>
                      <a:r>
                        <a:rPr lang="en-US" sz="2000" kern="100" dirty="0">
                          <a:effectLst/>
                        </a:rPr>
                        <a:t>June 11</a:t>
                      </a:r>
                      <a:endParaRPr lang="en-US" sz="20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buNone/>
                      </a:pPr>
                      <a:r>
                        <a:rPr lang="en-US" sz="2000" kern="100">
                          <a:effectLst/>
                        </a:rPr>
                        <a:t>June 25 – July 16</a:t>
                      </a:r>
                      <a:endParaRPr lang="en-US" sz="20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200000"/>
                        </a:lnSpc>
                        <a:buNone/>
                      </a:pPr>
                      <a:r>
                        <a:rPr lang="en-US" sz="2000" kern="100" dirty="0">
                          <a:effectLst/>
                        </a:rPr>
                        <a:t>Repetition of Step 1 and step 2</a:t>
                      </a:r>
                      <a:endParaRPr lang="en-US" sz="20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0379494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buNone/>
                      </a:pPr>
                      <a:r>
                        <a:rPr lang="en-US" sz="2000" kern="100" dirty="0">
                          <a:effectLst/>
                        </a:rPr>
                        <a:t>July 2</a:t>
                      </a:r>
                      <a:endParaRPr lang="en-US" sz="20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buNone/>
                      </a:pPr>
                      <a:r>
                        <a:rPr lang="en-US" sz="2000" kern="100">
                          <a:effectLst/>
                        </a:rPr>
                        <a:t>July 16 – August 6</a:t>
                      </a:r>
                      <a:endParaRPr lang="en-US" sz="20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200000"/>
                        </a:lnSpc>
                        <a:buNone/>
                      </a:pPr>
                      <a:r>
                        <a:rPr lang="en-US" sz="2000" kern="100" dirty="0">
                          <a:effectLst/>
                        </a:rPr>
                        <a:t>Redundant ML training</a:t>
                      </a:r>
                      <a:endParaRPr lang="en-US" sz="20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3065074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buNone/>
                      </a:pPr>
                      <a:r>
                        <a:rPr lang="en-US" sz="2000" kern="100" dirty="0">
                          <a:effectLst/>
                        </a:rPr>
                        <a:t>July 23</a:t>
                      </a:r>
                      <a:endParaRPr lang="en-US" sz="20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buNone/>
                      </a:pPr>
                      <a:r>
                        <a:rPr lang="en-US" sz="2000" kern="100" dirty="0">
                          <a:effectLst/>
                        </a:rPr>
                        <a:t>August 6 – August 27</a:t>
                      </a:r>
                      <a:endParaRPr lang="en-US" sz="20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200000"/>
                        </a:lnSpc>
                        <a:buNone/>
                      </a:pPr>
                      <a:r>
                        <a:rPr lang="en-US" sz="2000" kern="100" dirty="0">
                          <a:effectLst/>
                        </a:rPr>
                        <a:t>Final testing and creating manuscript figures</a:t>
                      </a:r>
                      <a:endParaRPr lang="en-US" sz="20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1523044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buNone/>
                      </a:pPr>
                      <a:r>
                        <a:rPr lang="en-US" sz="2000" kern="100" dirty="0">
                          <a:effectLst/>
                        </a:rPr>
                        <a:t>August 13</a:t>
                      </a:r>
                      <a:endParaRPr lang="en-US" sz="20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buNone/>
                      </a:pPr>
                      <a:r>
                        <a:rPr lang="en-US" sz="2000" kern="100" dirty="0">
                          <a:effectLst/>
                        </a:rPr>
                        <a:t>August 27 – September 17 </a:t>
                      </a:r>
                      <a:endParaRPr lang="en-US" sz="20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200000"/>
                        </a:lnSpc>
                        <a:buNone/>
                      </a:pPr>
                      <a:r>
                        <a:rPr lang="en-US" sz="2000" kern="100" dirty="0">
                          <a:effectLst/>
                        </a:rPr>
                        <a:t>Backup MEAs for extended data recording</a:t>
                      </a:r>
                      <a:endParaRPr lang="en-US" sz="20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33376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buNone/>
                      </a:pPr>
                      <a:r>
                        <a:rPr lang="en-US" sz="2000" b="1" kern="100" dirty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September 3</a:t>
                      </a:r>
                      <a:endParaRPr lang="en-US" sz="2000" kern="1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buNone/>
                      </a:pPr>
                      <a:r>
                        <a:rPr lang="en-US" sz="2000" kern="100" dirty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September 17 – October 8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200000"/>
                        </a:lnSpc>
                        <a:buNone/>
                      </a:pPr>
                      <a:r>
                        <a:rPr lang="en-US" sz="2000" kern="100" dirty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Final experimental, replication, refinement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881880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8948005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F66D0E-6660-04A1-82BF-4377E37DFB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BD57D7F-9B63-E8D4-2149-695B9F5B1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01D23-7492-5342-B70C-5EA56B450753}" type="slidenum">
              <a:rPr lang="en-US" smtClean="0"/>
              <a:t>39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B2E438F-F0FD-74AD-9E5A-AF8AE8C2D018}"/>
              </a:ext>
            </a:extLst>
          </p:cNvPr>
          <p:cNvSpPr txBox="1"/>
          <p:nvPr/>
        </p:nvSpPr>
        <p:spPr>
          <a:xfrm>
            <a:off x="838200" y="2028826"/>
            <a:ext cx="13474700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en-US" sz="3000" b="1" i="0" u="none" strike="noStrike" dirty="0">
                <a:solidFill>
                  <a:srgbClr val="000000"/>
                </a:solidFill>
                <a:effectLst/>
              </a:rPr>
              <a:t>May</a:t>
            </a:r>
            <a:r>
              <a:rPr lang="en-US" sz="3000" b="0" i="0" u="none" strike="noStrike" dirty="0">
                <a:solidFill>
                  <a:srgbClr val="000000"/>
                </a:solidFill>
                <a:effectLst/>
              </a:rPr>
              <a:t>:  </a:t>
            </a:r>
            <a:r>
              <a:rPr lang="en-US" sz="3000" b="0" i="1" u="none" strike="noStrike" dirty="0">
                <a:solidFill>
                  <a:srgbClr val="000000"/>
                </a:solidFill>
                <a:effectLst/>
              </a:rPr>
              <a:t>Step 1</a:t>
            </a:r>
            <a:r>
              <a:rPr lang="en-US" sz="3000" b="0" i="0" u="none" strike="noStrike" dirty="0">
                <a:solidFill>
                  <a:srgbClr val="000000"/>
                </a:solidFill>
                <a:effectLst/>
              </a:rPr>
              <a:t> – ML-based decoding of 3-bit codes; train 4 models; collect initial decoding data.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en-US" sz="3000" b="0" i="0" u="none" strike="noStrike" dirty="0">
              <a:solidFill>
                <a:srgbClr val="000000"/>
              </a:solidFill>
              <a:effectLst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3000" b="1" i="0" u="none" strike="noStrike" dirty="0">
                <a:solidFill>
                  <a:srgbClr val="000000"/>
                </a:solidFill>
                <a:effectLst/>
              </a:rPr>
              <a:t>June–July</a:t>
            </a:r>
            <a:r>
              <a:rPr lang="en-US" sz="3000" b="0" i="0" u="none" strike="noStrike" dirty="0">
                <a:solidFill>
                  <a:srgbClr val="000000"/>
                </a:solidFill>
                <a:effectLst/>
              </a:rPr>
              <a:t>:  </a:t>
            </a:r>
            <a:r>
              <a:rPr lang="en-US" sz="3000" b="0" i="1" u="none" strike="noStrike" dirty="0">
                <a:solidFill>
                  <a:srgbClr val="000000"/>
                </a:solidFill>
                <a:effectLst/>
              </a:rPr>
              <a:t>Step 2</a:t>
            </a:r>
            <a:r>
              <a:rPr lang="en-US" sz="3000" b="0" i="0" u="none" strike="noStrike" dirty="0">
                <a:solidFill>
                  <a:srgbClr val="000000"/>
                </a:solidFill>
                <a:effectLst/>
              </a:rPr>
              <a:t> – biological signal transfer without ML in transmission; continue data collection across MEAs for Step 1.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en-US" sz="3000" b="0" i="0" u="none" strike="noStrike" dirty="0">
              <a:solidFill>
                <a:srgbClr val="000000"/>
              </a:solidFill>
              <a:effectLst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3000" b="1" i="0" u="none" strike="noStrike" dirty="0">
                <a:solidFill>
                  <a:srgbClr val="000000"/>
                </a:solidFill>
                <a:effectLst/>
              </a:rPr>
              <a:t>Aug–Sept</a:t>
            </a:r>
            <a:r>
              <a:rPr lang="en-US" sz="3000" b="0" i="0" u="none" strike="noStrike" dirty="0">
                <a:solidFill>
                  <a:srgbClr val="000000"/>
                </a:solidFill>
                <a:effectLst/>
              </a:rPr>
              <a:t>: Redundant testing on different MEA; validate optimal configurations.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en-US" sz="3000" b="0" i="0" u="none" strike="noStrike" dirty="0">
              <a:solidFill>
                <a:srgbClr val="000000"/>
              </a:solidFill>
              <a:effectLst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3000" b="1" i="0" u="none" strike="noStrike" dirty="0">
                <a:solidFill>
                  <a:srgbClr val="000000"/>
                </a:solidFill>
                <a:effectLst/>
              </a:rPr>
              <a:t>Oct–Dec</a:t>
            </a:r>
            <a:r>
              <a:rPr lang="en-US" sz="3000" b="0" i="0" u="none" strike="noStrike" dirty="0">
                <a:solidFill>
                  <a:srgbClr val="000000"/>
                </a:solidFill>
                <a:effectLst/>
              </a:rPr>
              <a:t>: Focus on final analysis, writing manuscript #2, and completing PhD thesis for submission by year-end.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C82168B-488A-5CFE-6329-7DD940879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840" y="438150"/>
            <a:ext cx="12618720" cy="1590676"/>
          </a:xfrm>
        </p:spPr>
        <p:txBody>
          <a:bodyPr/>
          <a:lstStyle/>
          <a:p>
            <a:pPr>
              <a:defRPr sz="3200" b="1"/>
            </a:pPr>
            <a:r>
              <a:rPr lang="en-US" sz="5000" b="1" dirty="0"/>
              <a:t>Experiment Timeline:</a:t>
            </a:r>
          </a:p>
        </p:txBody>
      </p:sp>
    </p:spTree>
    <p:extLst>
      <p:ext uri="{BB962C8B-B14F-4D97-AF65-F5344CB8AC3E}">
        <p14:creationId xmlns:p14="http://schemas.microsoft.com/office/powerpoint/2010/main" val="26262483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CBEF68-9BB1-B1B7-0CD9-CA50FBAA3A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diagram of a neuron cell&#10;&#10;AI-generated content may be incorrect.">
            <a:extLst>
              <a:ext uri="{FF2B5EF4-FFF2-40B4-BE49-F238E27FC236}">
                <a16:creationId xmlns:a16="http://schemas.microsoft.com/office/drawing/2014/main" id="{3C0C0D72-46E2-6B72-4BAF-59D5E4A212D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400" t="9795"/>
          <a:stretch/>
        </p:blipFill>
        <p:spPr>
          <a:xfrm>
            <a:off x="6852213" y="1157468"/>
            <a:ext cx="7567822" cy="4454736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DFC754DD-BC99-EBC7-38C0-FD050FFE5B82}"/>
              </a:ext>
            </a:extLst>
          </p:cNvPr>
          <p:cNvSpPr txBox="1">
            <a:spLocks/>
          </p:cNvSpPr>
          <p:nvPr/>
        </p:nvSpPr>
        <p:spPr>
          <a:xfrm>
            <a:off x="1005840" y="242645"/>
            <a:ext cx="12618720" cy="119577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10972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 sz="3200" b="1"/>
            </a:pPr>
            <a:r>
              <a:rPr lang="en-US" sz="5000" b="1" dirty="0"/>
              <a:t>Neuronal Communication: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DF4AE1C-1420-8B1F-8631-628B37F0D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01D23-7492-5342-B70C-5EA56B450753}" type="slidenum">
              <a:rPr lang="en-US" smtClean="0"/>
              <a:t>4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B6C4639-A5BF-CCD7-55E3-392D0F2F823C}"/>
              </a:ext>
            </a:extLst>
          </p:cNvPr>
          <p:cNvSpPr/>
          <p:nvPr/>
        </p:nvSpPr>
        <p:spPr>
          <a:xfrm>
            <a:off x="6991109" y="1438423"/>
            <a:ext cx="902825" cy="679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4A6F40-0FCD-A472-6A49-A95EF5E00907}"/>
              </a:ext>
            </a:extLst>
          </p:cNvPr>
          <p:cNvSpPr txBox="1"/>
          <p:nvPr/>
        </p:nvSpPr>
        <p:spPr>
          <a:xfrm>
            <a:off x="210365" y="1692467"/>
            <a:ext cx="7290030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000" b="1" dirty="0"/>
              <a:t>Electrical Signal</a:t>
            </a:r>
            <a:r>
              <a:rPr lang="en-US" sz="3000" dirty="0"/>
              <a:t>: impulse travels down axon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0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000" b="1" dirty="0"/>
              <a:t>Synaptic Transmission</a:t>
            </a:r>
            <a:r>
              <a:rPr lang="en-US" sz="3000" dirty="0"/>
              <a:t>: triggers neurotransmitter release - </a:t>
            </a:r>
            <a:r>
              <a:rPr lang="en-US" dirty="0"/>
              <a:t>Glutamate ( Excitatory) GABA (Inhibitory)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0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000" b="1" dirty="0"/>
              <a:t>Chemical Messengers</a:t>
            </a:r>
            <a:r>
              <a:rPr lang="en-US" sz="3000" dirty="0"/>
              <a:t>: neurotransmitters bind to next neuron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0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000" b="1" dirty="0"/>
              <a:t>Signal Propagation</a:t>
            </a:r>
            <a:r>
              <a:rPr lang="en-US" sz="3000" dirty="0"/>
              <a:t>: new impulse starts in receiving neuron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4174B9-136B-0B7F-0551-C4F2BDFD7779}"/>
              </a:ext>
            </a:extLst>
          </p:cNvPr>
          <p:cNvSpPr txBox="1"/>
          <p:nvPr/>
        </p:nvSpPr>
        <p:spPr>
          <a:xfrm>
            <a:off x="8589523" y="330725"/>
            <a:ext cx="11867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Dendrites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0565617-A4FC-F113-1F23-24AC788EAE5F}"/>
              </a:ext>
            </a:extLst>
          </p:cNvPr>
          <p:cNvSpPr txBox="1"/>
          <p:nvPr/>
        </p:nvSpPr>
        <p:spPr>
          <a:xfrm>
            <a:off x="10058400" y="744097"/>
            <a:ext cx="179961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Soma (Cell Body)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9A4CDFB-0404-762F-2F24-282DF8E7A892}"/>
              </a:ext>
            </a:extLst>
          </p:cNvPr>
          <p:cNvSpPr txBox="1"/>
          <p:nvPr/>
        </p:nvSpPr>
        <p:spPr>
          <a:xfrm>
            <a:off x="9982585" y="2759514"/>
            <a:ext cx="6517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Axon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3E9FF4B-CF0A-86E4-578E-69D62D4A2FCE}"/>
              </a:ext>
            </a:extLst>
          </p:cNvPr>
          <p:cNvSpPr txBox="1"/>
          <p:nvPr/>
        </p:nvSpPr>
        <p:spPr>
          <a:xfrm>
            <a:off x="11858017" y="338153"/>
            <a:ext cx="16731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Axon Terminal</a:t>
            </a:r>
            <a:endParaRPr lang="en-US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284BB6E-F6C0-E490-35C8-73057A94F67B}"/>
              </a:ext>
            </a:extLst>
          </p:cNvPr>
          <p:cNvCxnSpPr/>
          <p:nvPr/>
        </p:nvCxnSpPr>
        <p:spPr>
          <a:xfrm flipH="1">
            <a:off x="8881353" y="700057"/>
            <a:ext cx="97277" cy="65208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4810AA7-FE1B-4DF4-8F12-B42327DB58EC}"/>
              </a:ext>
            </a:extLst>
          </p:cNvPr>
          <p:cNvCxnSpPr>
            <a:cxnSpLocks/>
          </p:cNvCxnSpPr>
          <p:nvPr/>
        </p:nvCxnSpPr>
        <p:spPr>
          <a:xfrm flipH="1">
            <a:off x="9677444" y="1058015"/>
            <a:ext cx="956894" cy="848894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2A69FA8-5443-4499-5D88-A1DA9C0E7730}"/>
              </a:ext>
            </a:extLst>
          </p:cNvPr>
          <p:cNvCxnSpPr>
            <a:cxnSpLocks/>
          </p:cNvCxnSpPr>
          <p:nvPr/>
        </p:nvCxnSpPr>
        <p:spPr>
          <a:xfrm flipH="1">
            <a:off x="11595156" y="730951"/>
            <a:ext cx="614634" cy="984242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DDD609D-6DF1-980B-D5FE-988579B00C23}"/>
              </a:ext>
            </a:extLst>
          </p:cNvPr>
          <p:cNvCxnSpPr>
            <a:cxnSpLocks/>
          </p:cNvCxnSpPr>
          <p:nvPr/>
        </p:nvCxnSpPr>
        <p:spPr>
          <a:xfrm flipH="1">
            <a:off x="10325058" y="2353246"/>
            <a:ext cx="51066" cy="44659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5569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C8FD9A-A4FD-91A7-180C-502F38FDA9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F942411-CD0A-31B6-E35A-3A5CD480D1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01D23-7492-5342-B70C-5EA56B450753}" type="slidenum">
              <a:rPr lang="en-US" smtClean="0"/>
              <a:t>40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4421676-9B94-CCF1-16A3-7C5694182DE0}"/>
              </a:ext>
            </a:extLst>
          </p:cNvPr>
          <p:cNvSpPr txBox="1"/>
          <p:nvPr/>
        </p:nvSpPr>
        <p:spPr>
          <a:xfrm>
            <a:off x="734027" y="2028826"/>
            <a:ext cx="13474700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000" b="1" dirty="0"/>
              <a:t>The NuroSleeve</a:t>
            </a:r>
            <a:r>
              <a:rPr lang="en-US" sz="2000" dirty="0"/>
              <a:t> – A user-centered, 3D-printed hybrid orthosis developed for individuals with upper extremity impairment.</a:t>
            </a:r>
            <a:br>
              <a:rPr lang="en-US" sz="2000" dirty="0"/>
            </a:br>
            <a:r>
              <a:rPr lang="en-US" sz="2000" i="1" dirty="0"/>
              <a:t>Published in: Journal of </a:t>
            </a:r>
            <a:r>
              <a:rPr lang="en-US" sz="2000" i="1" dirty="0" err="1"/>
              <a:t>NeuroEngineering</a:t>
            </a:r>
            <a:r>
              <a:rPr lang="en-US" sz="2000" i="1" dirty="0"/>
              <a:t> and Rehabilitation, 2023</a:t>
            </a:r>
            <a:endParaRPr lang="en-US" sz="2000" dirty="0"/>
          </a:p>
          <a:p>
            <a:pPr marL="457200" indent="-457200">
              <a:buFont typeface="+mj-lt"/>
              <a:buAutoNum type="arabicPeriod"/>
            </a:pPr>
            <a:r>
              <a:rPr lang="en-US" sz="2000" b="1" dirty="0"/>
              <a:t>Linking physically isolated in vitro neural specimens on separate three-dimensional microelectrode arrays</a:t>
            </a:r>
            <a:r>
              <a:rPr lang="en-US" sz="2000" dirty="0"/>
              <a:t>.</a:t>
            </a:r>
            <a:br>
              <a:rPr lang="en-US" sz="2000" dirty="0"/>
            </a:br>
            <a:r>
              <a:rPr lang="en-US" sz="2000" i="1" dirty="0"/>
              <a:t>Presented at: Society for Neuroscience Annual Meeting (</a:t>
            </a:r>
            <a:r>
              <a:rPr lang="en-US" sz="2000" i="1" dirty="0" err="1"/>
              <a:t>SfN</a:t>
            </a:r>
            <a:r>
              <a:rPr lang="en-US" sz="2000" i="1" dirty="0"/>
              <a:t>), Washington, D.C., 2023</a:t>
            </a:r>
            <a:endParaRPr lang="en-US" sz="2000" dirty="0"/>
          </a:p>
          <a:p>
            <a:pPr marL="457200" indent="-457200">
              <a:buFont typeface="+mj-lt"/>
              <a:buAutoNum type="arabicPeriod"/>
            </a:pPr>
            <a:r>
              <a:rPr lang="en-US" sz="2000" b="1" dirty="0"/>
              <a:t>Microstimulation of Visual Thalamocortical Slices</a:t>
            </a:r>
            <a:r>
              <a:rPr lang="en-US" sz="2000" dirty="0"/>
              <a:t> – Investigated spatiotemporal neural dynamics via microstimulation on 3D </a:t>
            </a:r>
            <a:r>
              <a:rPr lang="en-US" sz="2000" dirty="0" err="1"/>
              <a:t>MEAs.</a:t>
            </a:r>
            <a:br>
              <a:rPr lang="en-US" sz="2000" dirty="0"/>
            </a:br>
            <a:r>
              <a:rPr lang="en-US" sz="2000" i="1" dirty="0"/>
              <a:t>Presented at: Society for Neuroscience Annual Meeting (</a:t>
            </a:r>
            <a:r>
              <a:rPr lang="en-US" sz="2000" i="1" dirty="0" err="1"/>
              <a:t>SfN</a:t>
            </a:r>
            <a:r>
              <a:rPr lang="en-US" sz="2000" i="1" dirty="0"/>
              <a:t>), Washington, D.C., 2023</a:t>
            </a:r>
            <a:endParaRPr lang="en-US" sz="2000" dirty="0"/>
          </a:p>
          <a:p>
            <a:pPr marL="457200" indent="-457200">
              <a:buFont typeface="+mj-lt"/>
              <a:buAutoNum type="arabicPeriod"/>
            </a:pPr>
            <a:r>
              <a:rPr lang="en-US" sz="2000" b="1" dirty="0"/>
              <a:t>Initial feasibility evaluation of the RISES system: </a:t>
            </a:r>
            <a:r>
              <a:rPr lang="en-US" sz="2000" dirty="0"/>
              <a:t>An innovative and activity-based closed-loop framework for spinal cord injury rehabilitation and recovery</a:t>
            </a:r>
            <a:br>
              <a:rPr lang="en-US" sz="2000" dirty="0"/>
            </a:br>
            <a:r>
              <a:rPr lang="en-US" sz="2000" i="1" dirty="0"/>
              <a:t>Published in: Journal of Rehabilitation and Assistive Technologies Engineering, 2024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b="1" i="1" dirty="0"/>
              <a:t>Virtual White Matter </a:t>
            </a:r>
            <a:r>
              <a:rPr lang="en-US" sz="2000" i="1" dirty="0"/>
              <a:t>- A Novel System for Cross-Dish Neural Interaction and Modulation</a:t>
            </a:r>
          </a:p>
          <a:p>
            <a:r>
              <a:rPr lang="en-US" sz="2000" i="1" dirty="0"/>
              <a:t>	Accepted in: Journal of Neural Engineering, 2025</a:t>
            </a:r>
          </a:p>
          <a:p>
            <a:endParaRPr lang="en-US" sz="2000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EA6272B-A08F-DE8B-889B-1326ED9FAB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840" y="438150"/>
            <a:ext cx="12618720" cy="1590676"/>
          </a:xfrm>
        </p:spPr>
        <p:txBody>
          <a:bodyPr>
            <a:normAutofit/>
          </a:bodyPr>
          <a:lstStyle/>
          <a:p>
            <a:pPr>
              <a:defRPr sz="3200" b="1"/>
            </a:pPr>
            <a:r>
              <a:rPr lang="en-US" sz="5000" b="1" i="0" u="none" strike="noStrike" dirty="0">
                <a:solidFill>
                  <a:srgbClr val="000000"/>
                </a:solidFill>
                <a:effectLst/>
              </a:rPr>
              <a:t>Publications:</a:t>
            </a:r>
            <a:endParaRPr lang="en-US" sz="5000" b="1" dirty="0"/>
          </a:p>
        </p:txBody>
      </p:sp>
    </p:spTree>
    <p:extLst>
      <p:ext uri="{BB962C8B-B14F-4D97-AF65-F5344CB8AC3E}">
        <p14:creationId xmlns:p14="http://schemas.microsoft.com/office/powerpoint/2010/main" val="414875845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F96D93-AB07-AEDF-2439-6EBBEAECC9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21FB917-EBB1-252D-D59F-5739495C8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01D23-7492-5342-B70C-5EA56B450753}" type="slidenum">
              <a:rPr lang="en-US" smtClean="0"/>
              <a:t>41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A1737DD-DB79-F383-23AE-44E447F627BE}"/>
              </a:ext>
            </a:extLst>
          </p:cNvPr>
          <p:cNvSpPr txBox="1"/>
          <p:nvPr/>
        </p:nvSpPr>
        <p:spPr>
          <a:xfrm>
            <a:off x="838200" y="2028826"/>
            <a:ext cx="13474700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 b="0" i="0" u="none" strike="noStrike" dirty="0">
                <a:solidFill>
                  <a:srgbClr val="000000"/>
                </a:solidFill>
                <a:effectLst/>
              </a:rPr>
              <a:t>I would like to thank </a:t>
            </a:r>
            <a:r>
              <a:rPr lang="en-US" sz="3200" b="1" i="0" u="none" strike="noStrike" dirty="0">
                <a:solidFill>
                  <a:srgbClr val="000000"/>
                </a:solidFill>
                <a:effectLst/>
              </a:rPr>
              <a:t>Dr. Iyad Obeid</a:t>
            </a:r>
            <a:r>
              <a:rPr lang="en-US" sz="3200" b="0" i="0" u="none" strike="noStrike" dirty="0">
                <a:solidFill>
                  <a:srgbClr val="000000"/>
                </a:solidFill>
                <a:effectLst/>
              </a:rPr>
              <a:t>, </a:t>
            </a:r>
            <a:r>
              <a:rPr lang="en-US" sz="3200" b="1" i="0" u="none" strike="noStrike" dirty="0">
                <a:solidFill>
                  <a:srgbClr val="000000"/>
                </a:solidFill>
                <a:effectLst/>
              </a:rPr>
              <a:t>Dr. </a:t>
            </a:r>
            <a:r>
              <a:rPr lang="en-US" sz="3200" b="1" i="0" u="none" strike="noStrike" dirty="0" err="1">
                <a:solidFill>
                  <a:srgbClr val="000000"/>
                </a:solidFill>
                <a:effectLst/>
              </a:rPr>
              <a:t>Mijail</a:t>
            </a:r>
            <a:r>
              <a:rPr lang="en-US" sz="3200" b="1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n-US" sz="3200" b="1" i="0" u="none" strike="noStrike" dirty="0" err="1">
                <a:solidFill>
                  <a:srgbClr val="000000"/>
                </a:solidFill>
                <a:effectLst/>
              </a:rPr>
              <a:t>Serruya</a:t>
            </a:r>
            <a:r>
              <a:rPr lang="en-US" sz="3200" b="0" i="0" u="none" strike="noStrike" dirty="0">
                <a:solidFill>
                  <a:srgbClr val="000000"/>
                </a:solidFill>
                <a:effectLst/>
              </a:rPr>
              <a:t>, and </a:t>
            </a:r>
            <a:r>
              <a:rPr lang="en-US" sz="3200" b="1" i="0" u="none" strike="noStrike" dirty="0">
                <a:solidFill>
                  <a:srgbClr val="000000"/>
                </a:solidFill>
                <a:effectLst/>
              </a:rPr>
              <a:t>Dr. Alessandro Napoli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b="0" i="0" u="none" strike="noStrike" dirty="0">
                <a:solidFill>
                  <a:srgbClr val="000000"/>
                </a:solidFill>
                <a:effectLst/>
              </a:rPr>
              <a:t>for their mentorship, feedback, and continued support.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3200" b="0" i="0" u="none" strike="noStrike" dirty="0">
              <a:solidFill>
                <a:srgbClr val="000000"/>
              </a:solidFill>
              <a:effectLst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 b="0" i="0" u="none" strike="noStrike" dirty="0">
                <a:solidFill>
                  <a:srgbClr val="000000"/>
                </a:solidFill>
                <a:effectLst/>
              </a:rPr>
              <a:t>Special thanks to the </a:t>
            </a:r>
            <a:r>
              <a:rPr lang="en-US" sz="3200" b="1" i="0" u="none" strike="noStrike" dirty="0">
                <a:solidFill>
                  <a:srgbClr val="000000"/>
                </a:solidFill>
                <a:effectLst/>
              </a:rPr>
              <a:t>Raphael Center for Neurorestoration team</a:t>
            </a:r>
            <a:br>
              <a:rPr lang="en-US" sz="3200" b="0" i="0" u="none" strike="noStrike" dirty="0">
                <a:solidFill>
                  <a:srgbClr val="000000"/>
                </a:solidFill>
                <a:effectLst/>
              </a:rPr>
            </a:br>
            <a:r>
              <a:rPr lang="en-US" sz="3200" b="0" i="0" u="none" strike="noStrike" dirty="0">
                <a:solidFill>
                  <a:srgbClr val="000000"/>
                </a:solidFill>
                <a:effectLst/>
              </a:rPr>
              <a:t>at </a:t>
            </a:r>
            <a:r>
              <a:rPr lang="en-US" sz="3200" b="1" i="0" u="none" strike="noStrike" dirty="0">
                <a:solidFill>
                  <a:srgbClr val="000000"/>
                </a:solidFill>
                <a:effectLst/>
              </a:rPr>
              <a:t>Thomas Jefferson University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b="0" i="0" u="none" strike="noStrike" dirty="0">
                <a:solidFill>
                  <a:srgbClr val="000000"/>
                </a:solidFill>
                <a:effectLst/>
              </a:rPr>
              <a:t>for their collaboration and contributions to this research.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7A825C8-30C0-2BD2-7B20-9387988E0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840" y="438150"/>
            <a:ext cx="12618720" cy="1590676"/>
          </a:xfrm>
        </p:spPr>
        <p:txBody>
          <a:bodyPr>
            <a:normAutofit/>
          </a:bodyPr>
          <a:lstStyle/>
          <a:p>
            <a:pPr>
              <a:defRPr sz="3200" b="1"/>
            </a:pPr>
            <a:r>
              <a:rPr lang="en-US" sz="5000" b="1" i="0" u="none" strike="noStrike" dirty="0">
                <a:solidFill>
                  <a:srgbClr val="000000"/>
                </a:solidFill>
                <a:effectLst/>
              </a:rPr>
              <a:t>Acknowledgements:</a:t>
            </a:r>
            <a:endParaRPr lang="en-US" sz="5000" b="1" dirty="0"/>
          </a:p>
        </p:txBody>
      </p:sp>
    </p:spTree>
    <p:extLst>
      <p:ext uri="{BB962C8B-B14F-4D97-AF65-F5344CB8AC3E}">
        <p14:creationId xmlns:p14="http://schemas.microsoft.com/office/powerpoint/2010/main" val="336523816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5052DD-8C43-32A3-49F8-2CA4622250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694AB70-F9DB-6970-6420-D01D085E9B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01D23-7492-5342-B70C-5EA56B450753}" type="slidenum">
              <a:rPr lang="en-US" smtClean="0"/>
              <a:t>42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5026489-ECF5-609A-4B9A-09342D214101}"/>
              </a:ext>
            </a:extLst>
          </p:cNvPr>
          <p:cNvSpPr txBox="1"/>
          <p:nvPr/>
        </p:nvSpPr>
        <p:spPr>
          <a:xfrm>
            <a:off x="1005840" y="1752600"/>
            <a:ext cx="1339109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6000" b="1" i="0" u="none" strike="noStrike" dirty="0">
                <a:solidFill>
                  <a:srgbClr val="000000"/>
                </a:solidFill>
                <a:effectLst/>
                <a:latin typeface="+mj-lt"/>
              </a:rPr>
              <a:t>Thank You</a:t>
            </a:r>
          </a:p>
          <a:p>
            <a:pPr algn="ctr">
              <a:buNone/>
            </a:pPr>
            <a:endParaRPr lang="en-US" sz="6000" b="1" i="0" u="none" strike="noStrike" dirty="0">
              <a:solidFill>
                <a:srgbClr val="000000"/>
              </a:solidFill>
              <a:effectLst/>
              <a:latin typeface="+mj-lt"/>
            </a:endParaRPr>
          </a:p>
          <a:p>
            <a:pPr algn="ctr">
              <a:buNone/>
            </a:pPr>
            <a:r>
              <a:rPr lang="en-US" sz="3000" b="0" i="0" u="none" strike="noStrike" dirty="0">
                <a:solidFill>
                  <a:srgbClr val="000000"/>
                </a:solidFill>
                <a:effectLst/>
                <a:latin typeface="+mj-lt"/>
              </a:rPr>
              <a:t>Thank you for your time and attention.</a:t>
            </a:r>
            <a:br>
              <a:rPr lang="en-US" sz="3000" b="0" i="0" u="none" strike="noStrike" dirty="0">
                <a:solidFill>
                  <a:srgbClr val="000000"/>
                </a:solidFill>
                <a:effectLst/>
                <a:latin typeface="+mj-lt"/>
              </a:rPr>
            </a:br>
            <a:r>
              <a:rPr lang="en-US" sz="3000" b="0" i="0" u="none" strike="noStrike" dirty="0">
                <a:solidFill>
                  <a:srgbClr val="000000"/>
                </a:solidFill>
                <a:effectLst/>
                <a:latin typeface="+mj-lt"/>
              </a:rPr>
              <a:t>I welcome your questions and feedback.</a:t>
            </a:r>
          </a:p>
          <a:p>
            <a:pPr algn="ctr">
              <a:buNone/>
            </a:pPr>
            <a:endParaRPr lang="en-US" sz="3000" b="0" i="0" u="none" strike="noStrike" dirty="0">
              <a:solidFill>
                <a:srgbClr val="000000"/>
              </a:solidFill>
              <a:effectLst/>
              <a:latin typeface="+mj-lt"/>
            </a:endParaRPr>
          </a:p>
          <a:p>
            <a:endParaRPr lang="en-US" sz="6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514812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>
          <a:extLst>
            <a:ext uri="{FF2B5EF4-FFF2-40B4-BE49-F238E27FC236}">
              <a16:creationId xmlns:a16="http://schemas.microsoft.com/office/drawing/2014/main" id="{65C2555F-E7E3-3765-223A-CBAE3B81C3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6F9EB5-D1C1-2819-26F3-91F57FC70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01D23-7492-5342-B70C-5EA56B450753}" type="slidenum">
              <a:rPr lang="en-US" smtClean="0"/>
              <a:t>5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7AD1A6-D199-DF4B-9C0B-DEA16FB4B5BA}"/>
              </a:ext>
            </a:extLst>
          </p:cNvPr>
          <p:cNvSpPr txBox="1"/>
          <p:nvPr/>
        </p:nvSpPr>
        <p:spPr>
          <a:xfrm>
            <a:off x="299730" y="1633928"/>
            <a:ext cx="13137266" cy="10790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defTabSz="1097280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3000" b="1" dirty="0"/>
              <a:t>Resting State: </a:t>
            </a:r>
            <a:r>
              <a:rPr lang="en-US" sz="3000" dirty="0"/>
              <a:t>negative membrane potential around -70mV</a:t>
            </a:r>
          </a:p>
          <a:p>
            <a:pPr marL="457200" indent="-457200" defTabSz="1097280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3000" b="1" dirty="0"/>
              <a:t>Depolarization</a:t>
            </a:r>
            <a:r>
              <a:rPr lang="en-US" sz="3000" dirty="0"/>
              <a:t>: Na⁺ channels open → Na⁺ enters → inside becomes positive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0293ED6-C8F3-4D53-650B-7A7FE1B08D3A}"/>
              </a:ext>
            </a:extLst>
          </p:cNvPr>
          <p:cNvGrpSpPr/>
          <p:nvPr/>
        </p:nvGrpSpPr>
        <p:grpSpPr>
          <a:xfrm>
            <a:off x="5912449" y="2885366"/>
            <a:ext cx="7949098" cy="4906084"/>
            <a:chOff x="6234881" y="2536437"/>
            <a:chExt cx="7949098" cy="4906084"/>
          </a:xfrm>
        </p:grpSpPr>
        <p:pic>
          <p:nvPicPr>
            <p:cNvPr id="2" name="Picture 1" descr="A diagram of a normal distribution&#10;&#10;AI-generated content may be incorrect.">
              <a:extLst>
                <a:ext uri="{FF2B5EF4-FFF2-40B4-BE49-F238E27FC236}">
                  <a16:creationId xmlns:a16="http://schemas.microsoft.com/office/drawing/2014/main" id="{53716051-6A6B-2274-63B5-7E83C84F52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34881" y="2536437"/>
              <a:ext cx="7949098" cy="4906084"/>
            </a:xfrm>
            <a:prstGeom prst="rect">
              <a:avLst/>
            </a:prstGeom>
          </p:spPr>
        </p:pic>
        <p:pic>
          <p:nvPicPr>
            <p:cNvPr id="6" name="Picture 5" descr="A diagram of a normal distribution&#10;&#10;AI-generated content may be incorrect.">
              <a:extLst>
                <a:ext uri="{FF2B5EF4-FFF2-40B4-BE49-F238E27FC236}">
                  <a16:creationId xmlns:a16="http://schemas.microsoft.com/office/drawing/2014/main" id="{1A3023BF-AB46-3449-FBBF-79F4FD72DB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470" r="87786" b="10032"/>
            <a:stretch/>
          </p:blipFill>
          <p:spPr>
            <a:xfrm>
              <a:off x="6234881" y="4736119"/>
              <a:ext cx="970904" cy="2477481"/>
            </a:xfrm>
            <a:prstGeom prst="rect">
              <a:avLst/>
            </a:prstGeom>
          </p:spPr>
        </p:pic>
      </p:grpSp>
      <p:sp>
        <p:nvSpPr>
          <p:cNvPr id="8" name="Title 1">
            <a:extLst>
              <a:ext uri="{FF2B5EF4-FFF2-40B4-BE49-F238E27FC236}">
                <a16:creationId xmlns:a16="http://schemas.microsoft.com/office/drawing/2014/main" id="{9B51B0FD-C7C5-FB41-8794-91B1C5060E15}"/>
              </a:ext>
            </a:extLst>
          </p:cNvPr>
          <p:cNvSpPr txBox="1">
            <a:spLocks/>
          </p:cNvSpPr>
          <p:nvPr/>
        </p:nvSpPr>
        <p:spPr>
          <a:xfrm>
            <a:off x="1005840" y="242645"/>
            <a:ext cx="12618720" cy="119577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10972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 sz="3200" b="1"/>
            </a:pPr>
            <a:r>
              <a:rPr lang="en-US" sz="5000" b="1" dirty="0"/>
              <a:t>Action Potentials: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66A8D2B-759D-9530-4BCB-099BB570FB15}"/>
              </a:ext>
            </a:extLst>
          </p:cNvPr>
          <p:cNvSpPr txBox="1"/>
          <p:nvPr/>
        </p:nvSpPr>
        <p:spPr>
          <a:xfrm>
            <a:off x="299730" y="2712941"/>
            <a:ext cx="5546360" cy="4601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defTabSz="1097280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3000" b="1" dirty="0"/>
              <a:t>Repolarization: </a:t>
            </a:r>
            <a:r>
              <a:rPr lang="en-US" sz="3000" dirty="0"/>
              <a:t>K⁺ channels open → K⁺ exits → inside becomes negative</a:t>
            </a:r>
          </a:p>
          <a:p>
            <a:pPr marL="457200" indent="-457200" defTabSz="1097280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3000" b="1" dirty="0"/>
              <a:t>Hyperpolarization: </a:t>
            </a:r>
            <a:r>
              <a:rPr lang="en-US" sz="3000" dirty="0"/>
              <a:t>excess K⁺ leaves → more negative than resting</a:t>
            </a:r>
          </a:p>
          <a:p>
            <a:pPr marL="457200" indent="-457200" defTabSz="1097280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3000" b="1" dirty="0"/>
              <a:t>Return to Resting: </a:t>
            </a:r>
            <a:r>
              <a:rPr lang="en-US" sz="3000" dirty="0"/>
              <a:t>Na⁺/K⁺ pump and leak channels restore balance</a:t>
            </a:r>
          </a:p>
          <a:p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39906628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CA9949-78DB-ED2E-2E92-626E5C0730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close-up of a micrograph&#10;&#10;AI-generated content may be incorrect.">
            <a:extLst>
              <a:ext uri="{FF2B5EF4-FFF2-40B4-BE49-F238E27FC236}">
                <a16:creationId xmlns:a16="http://schemas.microsoft.com/office/drawing/2014/main" id="{7C13194C-5492-8587-048D-828FC6C2DB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9090057" y="2316590"/>
            <a:ext cx="5468239" cy="4101179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9A6CBCB-1677-8D37-8081-61C5502C0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01D23-7492-5342-B70C-5EA56B450753}" type="slidenum">
              <a:rPr lang="en-US" smtClean="0"/>
              <a:t>6</a:t>
            </a:fld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6458A20-5779-2E48-D304-D7C9FDCEAF6C}"/>
              </a:ext>
            </a:extLst>
          </p:cNvPr>
          <p:cNvSpPr txBox="1">
            <a:spLocks/>
          </p:cNvSpPr>
          <p:nvPr/>
        </p:nvSpPr>
        <p:spPr>
          <a:xfrm>
            <a:off x="392742" y="272624"/>
            <a:ext cx="13901992" cy="107003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10972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 sz="3200" b="1"/>
            </a:pPr>
            <a:r>
              <a:rPr lang="en-US" sz="5000" b="1" dirty="0"/>
              <a:t>Interface with Biological Neural Networks (BNNs):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6BB9CD2-284C-DF96-FC7B-816D5FD7F91C}"/>
              </a:ext>
            </a:extLst>
          </p:cNvPr>
          <p:cNvSpPr txBox="1"/>
          <p:nvPr/>
        </p:nvSpPr>
        <p:spPr>
          <a:xfrm>
            <a:off x="440842" y="1947698"/>
            <a:ext cx="867317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b="1" dirty="0"/>
              <a:t>Information Encoding</a:t>
            </a:r>
            <a:r>
              <a:rPr lang="en-US" sz="3000" dirty="0"/>
              <a:t>: Deliver patterned electrical stimulation to induce neural activity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b="1" dirty="0"/>
              <a:t>Information Decoding</a:t>
            </a:r>
            <a:r>
              <a:rPr lang="en-US" sz="3000" dirty="0"/>
              <a:t>: Record extracellular action potentials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b="1" dirty="0"/>
              <a:t>Preparation</a:t>
            </a:r>
            <a:r>
              <a:rPr lang="en-US" sz="3000" dirty="0"/>
              <a:t>: Cultured dissociated neurons or acute brain slices plated on Microelectrode Arrays (MEAs)</a:t>
            </a:r>
          </a:p>
          <a:p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3755728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6E1FB15-507B-CFD5-E48F-61104E219A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8200025" y="1800504"/>
            <a:ext cx="8230881" cy="462987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16DADBB-529D-1D16-9787-B05EF475F7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000" b="1" i="0" u="none" strike="noStrike">
                <a:solidFill>
                  <a:srgbClr val="000000"/>
                </a:solidFill>
                <a:effectLst/>
              </a:rPr>
              <a:t>Cell Culture Overview:</a:t>
            </a:r>
            <a:endParaRPr lang="en-US" sz="5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3350A2-9AC3-1829-A159-62E25C65DE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5840" y="2190750"/>
            <a:ext cx="8659021" cy="5221606"/>
          </a:xfrm>
        </p:spPr>
        <p:txBody>
          <a:bodyPr>
            <a:norm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en-US" sz="3000" i="0" u="none" strike="noStrike" dirty="0">
                <a:solidFill>
                  <a:srgbClr val="000000"/>
                </a:solidFill>
                <a:effectLst/>
              </a:rPr>
              <a:t>Dissociated hippocampal neurons from Embryonic Rat E18</a:t>
            </a:r>
          </a:p>
          <a:p>
            <a:r>
              <a:rPr lang="en-US" sz="3000" i="0" u="none" strike="noStrike" dirty="0">
                <a:solidFill>
                  <a:srgbClr val="000000"/>
                </a:solidFill>
                <a:effectLst/>
              </a:rPr>
              <a:t>Used MED64 Micro Electrode Arrays (MEA)</a:t>
            </a:r>
          </a:p>
          <a:p>
            <a:r>
              <a:rPr lang="en-US" sz="3000" i="0" u="none" strike="noStrike" dirty="0">
                <a:solidFill>
                  <a:srgbClr val="000000"/>
                </a:solidFill>
                <a:effectLst/>
              </a:rPr>
              <a:t>Poly-D-Lysine (PDL) Coating</a:t>
            </a:r>
          </a:p>
          <a:p>
            <a:r>
              <a:rPr lang="en-US" sz="3000" i="0" u="none" strike="noStrike" dirty="0">
                <a:solidFill>
                  <a:srgbClr val="000000"/>
                </a:solidFill>
                <a:effectLst/>
              </a:rPr>
              <a:t>Laminin Coating</a:t>
            </a:r>
          </a:p>
          <a:p>
            <a:r>
              <a:rPr lang="en-US" sz="3000" i="0" u="none" strike="noStrike" dirty="0">
                <a:solidFill>
                  <a:srgbClr val="000000"/>
                </a:solidFill>
                <a:effectLst/>
              </a:rPr>
              <a:t>Cell Placement</a:t>
            </a:r>
          </a:p>
          <a:p>
            <a:r>
              <a:rPr lang="en-US" sz="3000" i="0" u="none" strike="noStrike" dirty="0">
                <a:solidFill>
                  <a:srgbClr val="000000"/>
                </a:solidFill>
                <a:effectLst/>
              </a:rPr>
              <a:t>Media Change: Twice a week (NBActive4)</a:t>
            </a:r>
          </a:p>
          <a:p>
            <a:r>
              <a:rPr lang="en-US" sz="3000" i="0" u="none" strike="noStrike" dirty="0">
                <a:solidFill>
                  <a:srgbClr val="000000"/>
                </a:solidFill>
                <a:effectLst/>
              </a:rPr>
              <a:t>Incubation: 14 – 41 days at 37 °C, 95% humidity</a:t>
            </a:r>
          </a:p>
          <a:p>
            <a:endParaRPr lang="en-US" sz="3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F7F050-3538-E3CE-D6E5-B1695453F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01D23-7492-5342-B70C-5EA56B450753}" type="slidenum">
              <a:rPr lang="en-US" smtClean="0">
                <a:solidFill>
                  <a:schemeClr val="bg1"/>
                </a:solidFill>
              </a:rPr>
              <a:t>7</a:t>
            </a:fld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0AF846B-5693-B8FF-8249-F3A6A2303CAA}"/>
              </a:ext>
            </a:extLst>
          </p:cNvPr>
          <p:cNvCxnSpPr/>
          <p:nvPr/>
        </p:nvCxnSpPr>
        <p:spPr>
          <a:xfrm>
            <a:off x="10332720" y="7892150"/>
            <a:ext cx="451413" cy="0"/>
          </a:xfrm>
          <a:prstGeom prst="line">
            <a:avLst/>
          </a:prstGeom>
          <a:ln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9B5F48D-E7EA-0B3F-31BE-65B86D365F2A}"/>
              </a:ext>
            </a:extLst>
          </p:cNvPr>
          <p:cNvCxnSpPr>
            <a:cxnSpLocks/>
          </p:cNvCxnSpPr>
          <p:nvPr/>
        </p:nvCxnSpPr>
        <p:spPr>
          <a:xfrm flipV="1">
            <a:off x="10334646" y="7822700"/>
            <a:ext cx="0" cy="152400"/>
          </a:xfrm>
          <a:prstGeom prst="line">
            <a:avLst/>
          </a:prstGeom>
          <a:ln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84310B8-E52B-F089-DC7E-10B9674EDCBD}"/>
              </a:ext>
            </a:extLst>
          </p:cNvPr>
          <p:cNvCxnSpPr>
            <a:cxnSpLocks/>
          </p:cNvCxnSpPr>
          <p:nvPr/>
        </p:nvCxnSpPr>
        <p:spPr>
          <a:xfrm flipV="1">
            <a:off x="10787988" y="7824625"/>
            <a:ext cx="0" cy="152400"/>
          </a:xfrm>
          <a:prstGeom prst="line">
            <a:avLst/>
          </a:prstGeom>
          <a:ln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688CBAD6-C0EC-14F2-4470-467A9EFBFC21}"/>
              </a:ext>
            </a:extLst>
          </p:cNvPr>
          <p:cNvSpPr txBox="1"/>
          <p:nvPr/>
        </p:nvSpPr>
        <p:spPr>
          <a:xfrm>
            <a:off x="10175949" y="7937685"/>
            <a:ext cx="764953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solidFill>
                  <a:schemeClr val="bg1"/>
                </a:solidFill>
              </a:rPr>
              <a:t>150µm</a:t>
            </a:r>
          </a:p>
        </p:txBody>
      </p:sp>
    </p:spTree>
    <p:extLst>
      <p:ext uri="{BB962C8B-B14F-4D97-AF65-F5344CB8AC3E}">
        <p14:creationId xmlns:p14="http://schemas.microsoft.com/office/powerpoint/2010/main" val="3739609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EC1ADB-C640-CE12-A68A-B82B1518FC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 sz="3200" b="1"/>
            </a:pPr>
            <a:r>
              <a:rPr lang="en-US" sz="5000" b="1" dirty="0"/>
              <a:t>Applications of BNNs:</a:t>
            </a:r>
          </a:p>
        </p:txBody>
      </p:sp>
      <p:pic>
        <p:nvPicPr>
          <p:cNvPr id="8" name="Content Placeholder 7" descr="A diagram of a computer chip&#10;&#10;AI-generated content may be incorrect.">
            <a:extLst>
              <a:ext uri="{FF2B5EF4-FFF2-40B4-BE49-F238E27FC236}">
                <a16:creationId xmlns:a16="http://schemas.microsoft.com/office/drawing/2014/main" id="{789CE703-895C-D9CC-80BA-8EECC98862B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760227" y="3649215"/>
            <a:ext cx="7144986" cy="4041608"/>
          </a:xfrm>
        </p:spPr>
      </p:pic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C94A9219-E325-46AA-E282-852656E18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01D23-7492-5342-B70C-5EA56B450753}" type="slidenum">
              <a:rPr lang="en-US" smtClean="0"/>
              <a:t>8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D599A75-6E04-5FAB-1A26-F950279A9FDD}"/>
              </a:ext>
            </a:extLst>
          </p:cNvPr>
          <p:cNvGrpSpPr/>
          <p:nvPr/>
        </p:nvGrpSpPr>
        <p:grpSpPr>
          <a:xfrm>
            <a:off x="10243595" y="100989"/>
            <a:ext cx="5879939" cy="3475255"/>
            <a:chOff x="10243595" y="100989"/>
            <a:chExt cx="5879939" cy="3475255"/>
          </a:xfrm>
        </p:grpSpPr>
        <p:pic>
          <p:nvPicPr>
            <p:cNvPr id="12" name="Picture 11" descr="A diagram of a computer&#10;&#10;AI-generated content may be incorrect.">
              <a:extLst>
                <a:ext uri="{FF2B5EF4-FFF2-40B4-BE49-F238E27FC236}">
                  <a16:creationId xmlns:a16="http://schemas.microsoft.com/office/drawing/2014/main" id="{B89EC7AC-C300-A157-CC01-87461A1D175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332720" y="100989"/>
              <a:ext cx="3605436" cy="317327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9C895015-14D1-470A-2C99-86B21A421C38}"/>
                </a:ext>
              </a:extLst>
            </p:cNvPr>
            <p:cNvSpPr txBox="1"/>
            <p:nvPr/>
          </p:nvSpPr>
          <p:spPr>
            <a:xfrm>
              <a:off x="10243595" y="3299245"/>
              <a:ext cx="587993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i="0" u="none" strike="noStrike" dirty="0">
                  <a:solidFill>
                    <a:srgbClr val="000000"/>
                  </a:solidFill>
                  <a:effectLst/>
                </a:rPr>
                <a:t>DeMarse, University of Florida, 2005.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BE5DAA72-A88A-B9FA-2DA1-F03CEF0377C6}"/>
              </a:ext>
            </a:extLst>
          </p:cNvPr>
          <p:cNvGrpSpPr/>
          <p:nvPr/>
        </p:nvGrpSpPr>
        <p:grpSpPr>
          <a:xfrm>
            <a:off x="1005840" y="2355782"/>
            <a:ext cx="5879939" cy="5556885"/>
            <a:chOff x="1005840" y="2355782"/>
            <a:chExt cx="5879939" cy="5556885"/>
          </a:xfrm>
        </p:grpSpPr>
        <p:pic>
          <p:nvPicPr>
            <p:cNvPr id="14" name="Picture 13" descr="A hand holding a piece of equipment&#10;&#10;AI-generated content may be incorrect.">
              <a:extLst>
                <a:ext uri="{FF2B5EF4-FFF2-40B4-BE49-F238E27FC236}">
                  <a16:creationId xmlns:a16="http://schemas.microsoft.com/office/drawing/2014/main" id="{3F181612-0FC2-A5AE-A2BB-5554B804E54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05840" y="2355782"/>
              <a:ext cx="3925605" cy="527716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6B1B181-895E-FF30-4A88-629E5300365E}"/>
                </a:ext>
              </a:extLst>
            </p:cNvPr>
            <p:cNvSpPr txBox="1"/>
            <p:nvPr/>
          </p:nvSpPr>
          <p:spPr>
            <a:xfrm>
              <a:off x="1005840" y="7635668"/>
              <a:ext cx="587993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sz="1200" b="1" dirty="0"/>
                <a:t>Warwick, University of Reading, 2008.</a:t>
              </a:r>
              <a:endParaRPr lang="en-US" sz="1200" dirty="0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97E17D4C-3163-696E-48AC-59C698311905}"/>
              </a:ext>
            </a:extLst>
          </p:cNvPr>
          <p:cNvSpPr txBox="1"/>
          <p:nvPr/>
        </p:nvSpPr>
        <p:spPr>
          <a:xfrm>
            <a:off x="6760228" y="7715712"/>
            <a:ext cx="33791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b="1" i="0" u="none" strike="noStrike" dirty="0">
                <a:solidFill>
                  <a:srgbClr val="000000"/>
                </a:solidFill>
                <a:effectLst/>
              </a:rPr>
              <a:t>Cai, Monash University &amp; Cortical Labs, 2023.</a:t>
            </a:r>
            <a:endParaRPr lang="en-US" sz="1200" b="0" i="0" u="none" strike="noStrike" dirty="0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417032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1B0A8C-DE71-5CC9-02F6-BCFE6DAA50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 sz="3200" b="1"/>
            </a:pPr>
            <a:r>
              <a:rPr lang="en-US" sz="5000" b="1" dirty="0"/>
              <a:t>Next Steps: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442003-53CD-986D-299A-45C9ED1713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05840" y="2028826"/>
            <a:ext cx="12842507" cy="5221606"/>
          </a:xfrm>
        </p:spPr>
        <p:txBody>
          <a:bodyPr>
            <a:normAutofit/>
          </a:bodyPr>
          <a:lstStyle/>
          <a:p>
            <a:r>
              <a:rPr lang="en-US" sz="3000" dirty="0"/>
              <a:t>BNNs abilities are limited to simple tasks. </a:t>
            </a:r>
          </a:p>
          <a:p>
            <a:endParaRPr lang="en-US" sz="3000" dirty="0"/>
          </a:p>
          <a:p>
            <a:r>
              <a:rPr lang="en-US" sz="3000" dirty="0"/>
              <a:t>Achieving complex functionality requires new ways to interconnect them.</a:t>
            </a:r>
          </a:p>
          <a:p>
            <a:endParaRPr lang="en-US" sz="3000" dirty="0"/>
          </a:p>
          <a:p>
            <a:r>
              <a:rPr lang="en-US" sz="3000" dirty="0"/>
              <a:t>VWM acts as a virtual bridge to link multiple neural cultures, enabling dynamic, user-controlled communication.</a:t>
            </a:r>
          </a:p>
          <a:p>
            <a:endParaRPr lang="en-US" sz="3000" dirty="0"/>
          </a:p>
          <a:p>
            <a:r>
              <a:rPr lang="en-US" sz="3000" dirty="0"/>
              <a:t>It supports building complex systems like full brain models or virtual embodiments by interconnecting separate brain regions.</a:t>
            </a:r>
          </a:p>
          <a:p>
            <a:endParaRPr lang="en-US" sz="3000" dirty="0"/>
          </a:p>
          <a:p>
            <a:endParaRPr lang="en-US" sz="30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305FE9-DD86-355D-B136-787AAC4D1C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01D23-7492-5342-B70C-5EA56B45075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470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6806</TotalTime>
  <Words>2578</Words>
  <Application>Microsoft Macintosh PowerPoint</Application>
  <PresentationFormat>Custom</PresentationFormat>
  <Paragraphs>671</Paragraphs>
  <Slides>42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51" baseType="lpstr">
      <vt:lpstr>-webkit-standard</vt:lpstr>
      <vt:lpstr>Aptos</vt:lpstr>
      <vt:lpstr>Aptos Display</vt:lpstr>
      <vt:lpstr>Arial</vt:lpstr>
      <vt:lpstr>Calibri</vt:lpstr>
      <vt:lpstr>Helvetica</vt:lpstr>
      <vt:lpstr>Helvetica Neue</vt:lpstr>
      <vt:lpstr>Times New Roman</vt:lpstr>
      <vt:lpstr>Office Theme</vt:lpstr>
      <vt:lpstr>PowerPoint Presentation</vt:lpstr>
      <vt:lpstr>INTRODUCTION</vt:lpstr>
      <vt:lpstr>INTRODUCTION</vt:lpstr>
      <vt:lpstr>PowerPoint Presentation</vt:lpstr>
      <vt:lpstr>PowerPoint Presentation</vt:lpstr>
      <vt:lpstr>PowerPoint Presentation</vt:lpstr>
      <vt:lpstr>Cell Culture Overview:</vt:lpstr>
      <vt:lpstr>Applications of BNNs:</vt:lpstr>
      <vt:lpstr>Next Steps:</vt:lpstr>
      <vt:lpstr>PowerPoint Presentation</vt:lpstr>
      <vt:lpstr>PowerPoint Presentation</vt:lpstr>
      <vt:lpstr>PowerPoint Presentation</vt:lpstr>
      <vt:lpstr>Spike Detection:</vt:lpstr>
      <vt:lpstr>Threshold Selection by spike sorting:</vt:lpstr>
      <vt:lpstr>Spike Detection Development:</vt:lpstr>
      <vt:lpstr>Spike Detection Test:</vt:lpstr>
      <vt:lpstr>PowerPoint Presentation</vt:lpstr>
      <vt:lpstr>Synchronization Process:</vt:lpstr>
      <vt:lpstr>Timing Test:</vt:lpstr>
      <vt:lpstr>Stimulation:</vt:lpstr>
      <vt:lpstr>Stimulation Electrode Selection:</vt:lpstr>
      <vt:lpstr>Post-Stimulus Time Histogram (PSTH) :</vt:lpstr>
      <vt:lpstr>Spike-Based Classification Workflow:</vt:lpstr>
      <vt:lpstr>Cross-Validation and Scoring Metrics: </vt:lpstr>
      <vt:lpstr>Single Electrode Analysis:</vt:lpstr>
      <vt:lpstr>Multiple Electrode Analysis:</vt:lpstr>
      <vt:lpstr>Information Richness test:</vt:lpstr>
      <vt:lpstr>Information Gain:</vt:lpstr>
      <vt:lpstr>Chi-Square (X2):</vt:lpstr>
      <vt:lpstr>Fisher Score:</vt:lpstr>
      <vt:lpstr>Analysis using different time frames:</vt:lpstr>
      <vt:lpstr>Analysis using different number of electrodes:</vt:lpstr>
      <vt:lpstr>Single vs Double Threshold Spike Detection:</vt:lpstr>
      <vt:lpstr>Bidirectional VWM:</vt:lpstr>
      <vt:lpstr>Bidirectional VWM Classification Results:</vt:lpstr>
      <vt:lpstr>Sending a message through VWM:</vt:lpstr>
      <vt:lpstr>Direct interface with BNN:</vt:lpstr>
      <vt:lpstr>Experiment Timeline:</vt:lpstr>
      <vt:lpstr>Experiment Timeline:</vt:lpstr>
      <vt:lpstr>Publications:</vt:lpstr>
      <vt:lpstr>Acknowledgements: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Mehdi Khantan</dc:creator>
  <cp:lastModifiedBy>Mehdi Khantan</cp:lastModifiedBy>
  <cp:revision>2</cp:revision>
  <dcterms:created xsi:type="dcterms:W3CDTF">2025-04-14T15:14:25Z</dcterms:created>
  <dcterms:modified xsi:type="dcterms:W3CDTF">2025-04-24T14:48:26Z</dcterms:modified>
</cp:coreProperties>
</file>