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797-E6BD-44CD-92A8-8E53B4E90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85FF5-F68C-4DDD-8A42-E2BF0082C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C3DEB-F0CC-49B9-8836-AE291949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9BD9-8E53-4626-960B-0F50D326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8145-FDED-4B56-BC79-71C52747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7EB5-F151-45D2-8EEA-2F28273B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F95A5-0E0C-4FB3-989C-657A1250E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E31A-54D7-4FAF-8BA7-CBD4E581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CC83F-D42C-4E84-B50C-B7E46C72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ED7B0-6734-4360-9186-288305CE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E31C3-D007-406F-A8A8-7B55B71EA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2D370-52B7-4411-9EED-AF6970F94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ED16-F954-4681-863F-7F3972DB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1E04-F624-4676-AD12-D8F8942E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C9FC-7B05-439E-A2E9-4F07001B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C3E7-973A-4C66-8453-10FA354F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9DBE-077F-4399-B818-503B9423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9576-085B-4EAE-A7F4-FDA7F4A6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12F72-E560-4417-BB53-062B3C87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2DCC-4C07-42D9-A6F0-F8A6C430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6F4B-14F8-453E-BF03-6E4898E9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BD1F1-69DF-4496-B70D-062D62911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1F258-5A4E-485E-9529-FCB28BB7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FCCE-7499-45B5-85E6-7C2B554A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FB77-FAC9-4DC5-9A85-8534C4B5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F3AB-C74B-44B9-A6D1-BB28C25B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E4E2-D8D4-4C1E-8937-C55E79E32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50119-E025-44BF-A127-C6A5B85D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6CDCE-97EA-4993-AF19-B46474F4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F0CB1-C5ED-4B0B-AF14-2E3A1B16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ED9F-0C5B-4A4A-B463-56E6C846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2F3E-D10C-4B56-A3DC-CFB7729E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A889C-160D-4211-BB17-B5F5B6E64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29149-06EB-41C2-B911-84B7E9C61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647A5-8349-4EA6-BCBF-B3124CCE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4075A-C603-4DFE-A782-471D84F9B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B962A-BAED-471F-A7D6-7C0855FA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8ECC8-57BC-49F6-9C2F-CAF1C33B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BC391-FB20-44B4-A063-2143F33D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DFAE-A632-47EB-958B-AA20A45F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476C9-1821-43AB-ABBE-E8BE557B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C819E-A3C5-4B0E-A992-07CFFC88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E4D2B-AA8A-470D-8CB1-61BA4CB4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8F421-C7EC-4F91-BF4C-FF55A811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88CC6-192A-43AB-988C-4FF3A272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05CB5-FC00-440C-AB90-B98F555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1E80-0C79-4BA9-9D8A-32D2F2A9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534C-25BF-4FAF-A65C-C4D0FDC8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F0C6A-C32C-4EC1-9840-E0DAEF92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FAC0F-E597-4024-A0F1-5034592C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8FADE-ADD6-40A0-9A27-2737248C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91F4-F408-4477-85E6-B8FDB5B8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0406-A7A0-4FCC-8C0D-8D39A2C9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FF4A2-FEE8-4CE1-90E9-370197223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103CE-F7FE-4A32-8FE0-6C1B449E6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2AABF-1D85-4C77-8A02-3F91DB4C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72C79-F648-487B-A3A8-2C175548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5466F-1801-4D44-9364-EE79D2D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44DA0-4B2A-455C-A807-1589FE0A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D4CE6-A42B-43EC-9AA7-B33B363C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AB70-035F-4A35-989D-F0A7F0AD8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7482-8722-4D33-BB71-139AA223E75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030F-110F-4D75-A73C-FABA0F0A0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F1B48-B5AA-4B3F-83CE-79746ADF8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000F-D67E-4153-AA2A-861DF88C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BF74-9F7E-44E7-8FA1-9DD219155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Seizure Detection from Electroencephalogram Images by Transfer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41F18-0913-4B2B-9088-4BD2021A0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9B8A-BAE3-44F2-8868-AFB1C76D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0245D7-06A4-410F-B7DD-F43DBCC7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1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61F7A-0429-45FC-8936-69778E9A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50"/>
            <a:ext cx="12192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301D-0FC3-4313-A7E9-AF44E7B4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4DAAF7B-B6AB-42E8-92A1-9306AC22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8" y="2254247"/>
            <a:ext cx="3657600" cy="2349505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52E08A27-FD7B-41C0-A862-7D860FF6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42" y="2254246"/>
            <a:ext cx="3657600" cy="23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525A-C053-4CFA-915A-7E6C607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17776-0556-43FC-A725-5CCB36E5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12" y="1988250"/>
            <a:ext cx="2190750" cy="2190750"/>
          </a:xfrm>
          <a:prstGeom prst="rect">
            <a:avLst/>
          </a:prstGeom>
        </p:spPr>
      </p:pic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BC4F83E-2CFA-408F-8E6B-669A22B71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478" y="1988250"/>
            <a:ext cx="2190750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0E2DC7-7325-4C80-9167-6A823FE5E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217" y="1988250"/>
            <a:ext cx="2190750" cy="2190750"/>
          </a:xfrm>
          <a:prstGeom prst="rect">
            <a:avLst/>
          </a:prstGeom>
        </p:spPr>
      </p:pic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6D540E47-408F-4E2B-91E5-0C7B988B3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812" y="4302125"/>
            <a:ext cx="2190750" cy="2190750"/>
          </a:xfrm>
          <a:prstGeom prst="rect">
            <a:avLst/>
          </a:prstGeom>
        </p:spPr>
      </p:pic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41B3911-3F2D-4F48-9851-A03F4FD8D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478" y="4302125"/>
            <a:ext cx="2190750" cy="2190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88744A-D517-43AB-8C26-DBFB1559F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217" y="4302125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525A-C053-4CFA-915A-7E6C607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2ADC54A-7F03-4E59-9FE7-59FD1D464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4" y="1690688"/>
            <a:ext cx="5500308" cy="4993227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3E3CEEE-EC65-4A5F-B560-1C7B2508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88" y="1690688"/>
            <a:ext cx="5500308" cy="49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525A-C053-4CFA-915A-7E6C607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E2B81DB-040B-4DC5-A17E-70FCA721D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15" y="1763980"/>
            <a:ext cx="6003552" cy="4802187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0FE04268-6610-48CF-9E40-4B6ECCCE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86" y="2132593"/>
            <a:ext cx="5081897" cy="40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525A-C053-4CFA-915A-7E6C607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748949A-A4D0-42DA-88A9-5D84D3CD9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05" y="1690688"/>
            <a:ext cx="79819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8CDD415-39E6-4621-93F3-AB6E9713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30" y="397846"/>
            <a:ext cx="10058400" cy="2953547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A8D1D02-D453-4597-8822-E39D92EC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30" y="3693358"/>
            <a:ext cx="10058400" cy="27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Seizure Detection from Electroencephalogram Images by Transfer Deep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Seizure Detection from Electroencephalogram Images by Transfer Deep Learning</dc:title>
  <dc:creator>Vahid Khalkhali</dc:creator>
  <cp:lastModifiedBy>Vahid Khalkhali</cp:lastModifiedBy>
  <cp:revision>4</cp:revision>
  <dcterms:created xsi:type="dcterms:W3CDTF">2021-07-20T01:11:45Z</dcterms:created>
  <dcterms:modified xsi:type="dcterms:W3CDTF">2021-07-21T01:33:21Z</dcterms:modified>
</cp:coreProperties>
</file>