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8EB8"/>
    <a:srgbClr val="A6CEE3"/>
    <a:srgbClr val="B15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88" autoAdjust="0"/>
  </p:normalViewPr>
  <p:slideViewPr>
    <p:cSldViewPr snapToGrid="0" showGuides="1">
      <p:cViewPr>
        <p:scale>
          <a:sx n="100" d="100"/>
          <a:sy n="100" d="100"/>
        </p:scale>
        <p:origin x="-235" y="-1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9FFA-280A-4888-91A2-EA0F9E036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98343-5E31-457D-9854-D146EF95F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DC293-4EFA-4D3F-A393-213B01C2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06CA7-38A7-4765-84C4-4DC04CA85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A77B5-ECE4-4660-843F-353872A0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1184-6636-4E69-97ED-A09AF19F0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40907-51A7-4F12-96B9-B6B411F4C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A6B30-7583-4857-B252-FF2CF105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8C9EA-8DC8-497D-83CA-54A69415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26D8B-7C81-4CCE-A0D6-1147343C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236DEE-5342-4E69-BD87-F366ACFC2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F7E8F7-A7F9-4821-BB1B-FB56D102F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702ED-1468-443C-A06A-A216F2CE8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A599E-F58E-4D1A-B217-36FBF44BB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BAE1A-645B-495A-A57B-7A55A233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8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36CCF-214E-4A9D-986E-2507380B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CB8CB-080B-46A9-8041-DBA725BEC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E60CD-A73D-4D25-8E8F-5EB26731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6070B-E8D2-4D1E-9A5F-AD51BEA8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D15B9-0EF4-4746-B4B5-EC2C70A1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6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0F9A5-1FD3-4309-B048-AE8BAA9E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215A7-005E-4F69-90CA-16005DB6F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3812-3D15-46D9-80A8-07388843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E9451-D524-4121-833B-A2346A664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48DE5-6299-4F01-BBA7-8A53460F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8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653AD-B4AE-4F30-9984-28DA4177B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E4E5-AFC4-40AA-A5ED-D984D462A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8D6FB-E6F3-49A7-889D-88393EA40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95E25-41B5-4DDA-9F3D-F567A3C0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C2CA3-007C-4EF3-B494-C928A540C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3FB3F-B931-41F2-A0D8-9E02AF90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C648-86B7-4D48-B509-245697CE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20C20-BE64-4829-ABA7-00C6F21F1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6B15D-4BA3-47E4-8656-D570F8994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AD12B-78B8-4DB3-9107-85C363D0D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CFED67-9F3E-4869-8862-97A079F4F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D7888B-2629-450F-8FE9-B5B2E35C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5CC8D2-8ECA-4FA6-9327-96CC02EEB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1268C0-5E76-48C7-9DB9-C54349D5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7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9CBE-66DA-45C2-9785-77E93A43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D8BBC-A476-458B-9E81-BB0BECE4D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3843B-CE10-4E93-84EF-EA45C24C5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1A6339-BBA8-44C9-8C0D-CC5F55C7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4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9ECB0E-1361-4EA4-82B0-745959C7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8A9F0-9E4B-40B2-B0D4-D0051239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02B5A-4915-4B81-B696-AD50B972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8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31A6F-0396-40F3-9AFA-14164515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3EFC-4FC1-4032-B3BF-E42020962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7BFE4-DAD4-46EF-8C96-9CEE845DF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B5450-A7CB-43CE-AE0D-C0D2C6DF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E002E-2842-4634-80B1-922B4BF1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F0FB7-ACF2-4819-80AE-670F7836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3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06DC7-3C48-4E23-AAED-9B001AB1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2438D8-726A-49C6-965B-5CF2AEA4BA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0B712-ACA2-40A8-9CBA-082EE5563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57FBE-FD3F-4050-BCA4-2CEDDDE4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EEC8B-9D98-4D12-902C-23CCEF4F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829B-29EC-4AEC-A852-044F1F9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1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A8F9E4-1758-41F6-BD42-24AA1CBB1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86FD4-E815-4E68-BB26-110B87E72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C31F8-89D2-4F50-89C6-474158CFE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92DD-01BD-4B30-9C1A-7ADAECC9A8C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E6EC5-0F65-4CA6-A7C2-EE9B0547F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BE832-1A0F-4653-AEF9-68986D94F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67F88-2629-451F-8E0D-BA87A26F4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2356E38B-A128-4749-99B8-04A80450B9C1}"/>
              </a:ext>
            </a:extLst>
          </p:cNvPr>
          <p:cNvGrpSpPr/>
          <p:nvPr/>
        </p:nvGrpSpPr>
        <p:grpSpPr>
          <a:xfrm>
            <a:off x="2569721" y="44564"/>
            <a:ext cx="7257631" cy="6830437"/>
            <a:chOff x="2569721" y="44564"/>
            <a:chExt cx="7257631" cy="683043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7045F86-F935-4D17-8EA6-3CA5A6569432}"/>
                </a:ext>
              </a:extLst>
            </p:cNvPr>
            <p:cNvGrpSpPr/>
            <p:nvPr/>
          </p:nvGrpSpPr>
          <p:grpSpPr>
            <a:xfrm>
              <a:off x="6440506" y="61845"/>
              <a:ext cx="3386846" cy="3206504"/>
              <a:chOff x="6435708" y="159495"/>
              <a:chExt cx="3428095" cy="3245557"/>
            </a:xfrm>
          </p:grpSpPr>
          <p:pic>
            <p:nvPicPr>
              <p:cNvPr id="30" name="Picture 29" descr="Chart&#10;&#10;Description automatically generated">
                <a:extLst>
                  <a:ext uri="{FF2B5EF4-FFF2-40B4-BE49-F238E27FC236}">
                    <a16:creationId xmlns:a16="http://schemas.microsoft.com/office/drawing/2014/main" id="{3EC0CD8E-D627-46AA-B6C2-AE05B8D9EC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352" t="11856" r="9891" b="10272"/>
              <a:stretch/>
            </p:blipFill>
            <p:spPr>
              <a:xfrm>
                <a:off x="6435708" y="159495"/>
                <a:ext cx="3185818" cy="3245557"/>
              </a:xfrm>
              <a:prstGeom prst="rect">
                <a:avLst/>
              </a:prstGeom>
            </p:spPr>
          </p:pic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6DB6CAC-E00E-4D33-8435-822588C48EBA}"/>
                  </a:ext>
                </a:extLst>
              </p:cNvPr>
              <p:cNvSpPr/>
              <p:nvPr/>
            </p:nvSpPr>
            <p:spPr>
              <a:xfrm>
                <a:off x="8283156" y="252999"/>
                <a:ext cx="1580647" cy="47525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MLP-M2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5F2BFAB-5AE6-4738-A1E4-C675AC939E8C}"/>
                </a:ext>
              </a:extLst>
            </p:cNvPr>
            <p:cNvGrpSpPr/>
            <p:nvPr/>
          </p:nvGrpSpPr>
          <p:grpSpPr>
            <a:xfrm>
              <a:off x="3111037" y="3429000"/>
              <a:ext cx="3571703" cy="3105064"/>
              <a:chOff x="3111037" y="3429000"/>
              <a:chExt cx="3514401" cy="3105064"/>
            </a:xfrm>
          </p:grpSpPr>
          <p:pic>
            <p:nvPicPr>
              <p:cNvPr id="7" name="Picture 6" descr="Chart, bar chart&#10;&#10;Description automatically generated">
                <a:extLst>
                  <a:ext uri="{FF2B5EF4-FFF2-40B4-BE49-F238E27FC236}">
                    <a16:creationId xmlns:a16="http://schemas.microsoft.com/office/drawing/2014/main" id="{E2DADD01-D7EE-4F77-AA77-8836802055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76" t="1416" b="3989"/>
              <a:stretch/>
            </p:blipFill>
            <p:spPr>
              <a:xfrm>
                <a:off x="3111037" y="3429000"/>
                <a:ext cx="3230790" cy="3105064"/>
              </a:xfrm>
              <a:prstGeom prst="rect">
                <a:avLst/>
              </a:prstGeom>
            </p:spPr>
          </p:pic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8615C14-54D1-4685-9569-D2A811678A23}"/>
                  </a:ext>
                </a:extLst>
              </p:cNvPr>
              <p:cNvSpPr/>
              <p:nvPr/>
            </p:nvSpPr>
            <p:spPr>
              <a:xfrm>
                <a:off x="5044791" y="3465059"/>
                <a:ext cx="1580647" cy="47525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MLP-A1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4E4796D-5D4E-4D67-BEA4-7A79586BEB02}"/>
                </a:ext>
              </a:extLst>
            </p:cNvPr>
            <p:cNvGrpSpPr/>
            <p:nvPr/>
          </p:nvGrpSpPr>
          <p:grpSpPr>
            <a:xfrm>
              <a:off x="6440506" y="3429000"/>
              <a:ext cx="3386846" cy="3105064"/>
              <a:chOff x="6466933" y="3429000"/>
              <a:chExt cx="3386846" cy="3105064"/>
            </a:xfrm>
          </p:grpSpPr>
          <p:pic>
            <p:nvPicPr>
              <p:cNvPr id="20" name="Picture 19" descr="Icon&#10;&#10;Description automatically generated">
                <a:extLst>
                  <a:ext uri="{FF2B5EF4-FFF2-40B4-BE49-F238E27FC236}">
                    <a16:creationId xmlns:a16="http://schemas.microsoft.com/office/drawing/2014/main" id="{09648D96-E2F9-4DE6-AE54-20E4035B06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91" t="1299" r="815" b="4106"/>
              <a:stretch/>
            </p:blipFill>
            <p:spPr>
              <a:xfrm>
                <a:off x="6466933" y="3429000"/>
                <a:ext cx="3172252" cy="3105064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130AEDD-7048-4E6A-84EB-345619A5D9B6}"/>
                  </a:ext>
                </a:extLst>
              </p:cNvPr>
              <p:cNvSpPr/>
              <p:nvPr/>
            </p:nvSpPr>
            <p:spPr>
              <a:xfrm>
                <a:off x="8236440" y="3465059"/>
                <a:ext cx="1580647" cy="47525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MLP-A2</a:t>
                </a:r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4F9FFE5E-961A-4EC1-ADEB-B0C5585166FD}"/>
                  </a:ext>
                </a:extLst>
              </p:cNvPr>
              <p:cNvGrpSpPr/>
              <p:nvPr/>
            </p:nvGrpSpPr>
            <p:grpSpPr>
              <a:xfrm>
                <a:off x="8199747" y="5919114"/>
                <a:ext cx="1654032" cy="560070"/>
                <a:chOff x="9614273" y="5505509"/>
                <a:chExt cx="1449488" cy="560070"/>
              </a:xfrm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8CF26A03-6303-45A8-8574-612AC70EBCD7}"/>
                    </a:ext>
                  </a:extLst>
                </p:cNvPr>
                <p:cNvSpPr/>
                <p:nvPr/>
              </p:nvSpPr>
              <p:spPr>
                <a:xfrm>
                  <a:off x="9614273" y="5505509"/>
                  <a:ext cx="1213162" cy="56007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3175">
                  <a:solidFill>
                    <a:srgbClr val="3A8EB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D13CB6B2-2923-4CEA-88B8-5395E61DB52E}"/>
                    </a:ext>
                  </a:extLst>
                </p:cNvPr>
                <p:cNvGrpSpPr/>
                <p:nvPr/>
              </p:nvGrpSpPr>
              <p:grpSpPr>
                <a:xfrm>
                  <a:off x="9763209" y="5536286"/>
                  <a:ext cx="1300552" cy="501780"/>
                  <a:chOff x="9523345" y="4270194"/>
                  <a:chExt cx="1300552" cy="501780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5DBCCB29-6EBB-4921-A116-CB9D77FC2042}"/>
                      </a:ext>
                    </a:extLst>
                  </p:cNvPr>
                  <p:cNvGrpSpPr/>
                  <p:nvPr/>
                </p:nvGrpSpPr>
                <p:grpSpPr>
                  <a:xfrm>
                    <a:off x="9523345" y="4270194"/>
                    <a:ext cx="1300552" cy="276999"/>
                    <a:chOff x="9553825" y="5188126"/>
                    <a:chExt cx="1300552" cy="276999"/>
                  </a:xfrm>
                </p:grpSpPr>
                <p:sp>
                  <p:nvSpPr>
                    <p:cNvPr id="45" name="Rectangle 44">
                      <a:extLst>
                        <a:ext uri="{FF2B5EF4-FFF2-40B4-BE49-F238E27FC236}">
                          <a16:creationId xmlns:a16="http://schemas.microsoft.com/office/drawing/2014/main" id="{9ADCC41F-2F04-4540-8E31-904A57A445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553825" y="5265665"/>
                      <a:ext cx="121920" cy="121920"/>
                    </a:xfrm>
                    <a:prstGeom prst="rect">
                      <a:avLst/>
                    </a:prstGeom>
                    <a:solidFill>
                      <a:srgbClr val="A6CEE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TextBox 45">
                      <a:extLst>
                        <a:ext uri="{FF2B5EF4-FFF2-40B4-BE49-F238E27FC236}">
                          <a16:creationId xmlns:a16="http://schemas.microsoft.com/office/drawing/2014/main" id="{6B86CC25-050C-4134-AA2A-0D50BB83305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734237" y="5188126"/>
                      <a:ext cx="112014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0</a:t>
                      </a:r>
                    </a:p>
                  </p:txBody>
                </p:sp>
              </p:grpSp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00047C41-C08E-4954-8B78-76056A33147B}"/>
                      </a:ext>
                    </a:extLst>
                  </p:cNvPr>
                  <p:cNvGrpSpPr/>
                  <p:nvPr/>
                </p:nvGrpSpPr>
                <p:grpSpPr>
                  <a:xfrm>
                    <a:off x="9523345" y="4494975"/>
                    <a:ext cx="1300552" cy="276999"/>
                    <a:chOff x="9566967" y="5576965"/>
                    <a:chExt cx="1300552" cy="276999"/>
                  </a:xfrm>
                </p:grpSpPr>
                <p:sp>
                  <p:nvSpPr>
                    <p:cNvPr id="43" name="Rectangle 42">
                      <a:extLst>
                        <a:ext uri="{FF2B5EF4-FFF2-40B4-BE49-F238E27FC236}">
                          <a16:creationId xmlns:a16="http://schemas.microsoft.com/office/drawing/2014/main" id="{3E9C779C-9A23-429B-BD62-8FC5EDA022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566967" y="5654504"/>
                      <a:ext cx="121920" cy="121920"/>
                    </a:xfrm>
                    <a:prstGeom prst="rect">
                      <a:avLst/>
                    </a:prstGeom>
                    <a:solidFill>
                      <a:srgbClr val="B15928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D999E858-A257-45C3-A5EF-0929018A3F1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747379" y="5576965"/>
                      <a:ext cx="112014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1</a:t>
                      </a:r>
                    </a:p>
                  </p:txBody>
                </p:sp>
              </p:grpSp>
            </p:grp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E2C7E64-1BB4-4584-BD37-9150E9A3BE36}"/>
                </a:ext>
              </a:extLst>
            </p:cNvPr>
            <p:cNvGrpSpPr/>
            <p:nvPr/>
          </p:nvGrpSpPr>
          <p:grpSpPr>
            <a:xfrm>
              <a:off x="3111037" y="44564"/>
              <a:ext cx="3514401" cy="3223785"/>
              <a:chOff x="3104941" y="170381"/>
              <a:chExt cx="3514401" cy="3223785"/>
            </a:xfrm>
          </p:grpSpPr>
          <p:pic>
            <p:nvPicPr>
              <p:cNvPr id="31" name="Picture 30" descr="Chart&#10;&#10;Description automatically generated">
                <a:extLst>
                  <a:ext uri="{FF2B5EF4-FFF2-40B4-BE49-F238E27FC236}">
                    <a16:creationId xmlns:a16="http://schemas.microsoft.com/office/drawing/2014/main" id="{92DCD0A2-1BED-4078-849A-D03697D129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237" t="11315" r="9259" b="10533"/>
              <a:stretch/>
            </p:blipFill>
            <p:spPr>
              <a:xfrm>
                <a:off x="3104941" y="170381"/>
                <a:ext cx="3258041" cy="3223785"/>
              </a:xfrm>
              <a:prstGeom prst="rect">
                <a:avLst/>
              </a:prstGeom>
            </p:spPr>
          </p:pic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5E0D918-5FA1-4B6A-B183-326B3EBE4903}"/>
                  </a:ext>
                </a:extLst>
              </p:cNvPr>
              <p:cNvSpPr/>
              <p:nvPr/>
            </p:nvSpPr>
            <p:spPr>
              <a:xfrm>
                <a:off x="5038695" y="252999"/>
                <a:ext cx="1580647" cy="47525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MLP-M1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5BBCD5E-DF0C-4AF1-A515-B478FBA642B1}"/>
                </a:ext>
              </a:extLst>
            </p:cNvPr>
            <p:cNvGrpSpPr/>
            <p:nvPr/>
          </p:nvGrpSpPr>
          <p:grpSpPr>
            <a:xfrm>
              <a:off x="2569721" y="356714"/>
              <a:ext cx="592751" cy="2471557"/>
              <a:chOff x="2563625" y="482531"/>
              <a:chExt cx="592751" cy="24715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6417AF1-1B33-4CCB-BD83-ED0ED58332EE}"/>
                  </a:ext>
                </a:extLst>
              </p:cNvPr>
              <p:cNvCxnSpPr/>
              <p:nvPr/>
            </p:nvCxnSpPr>
            <p:spPr>
              <a:xfrm flipH="1">
                <a:off x="2963084" y="633730"/>
                <a:ext cx="1932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5F6E045-50D8-47B4-8FFE-0607F5EEF821}"/>
                  </a:ext>
                </a:extLst>
              </p:cNvPr>
              <p:cNvCxnSpPr/>
              <p:nvPr/>
            </p:nvCxnSpPr>
            <p:spPr>
              <a:xfrm flipH="1">
                <a:off x="2963084" y="1731644"/>
                <a:ext cx="1932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74429F36-96D9-4169-B604-64F1C3E380FC}"/>
                  </a:ext>
                </a:extLst>
              </p:cNvPr>
              <p:cNvCxnSpPr/>
              <p:nvPr/>
            </p:nvCxnSpPr>
            <p:spPr>
              <a:xfrm flipH="1">
                <a:off x="2963084" y="2828925"/>
                <a:ext cx="1932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472221-A9BB-4F36-8124-16CCEC5F5619}"/>
                  </a:ext>
                </a:extLst>
              </p:cNvPr>
              <p:cNvSpPr txBox="1"/>
              <p:nvPr/>
            </p:nvSpPr>
            <p:spPr>
              <a:xfrm>
                <a:off x="2635476" y="482531"/>
                <a:ext cx="4244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1.0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FD40EBA-16D2-4E9F-9AE4-CBA2D036430D}"/>
                  </a:ext>
                </a:extLst>
              </p:cNvPr>
              <p:cNvSpPr txBox="1"/>
              <p:nvPr/>
            </p:nvSpPr>
            <p:spPr>
              <a:xfrm>
                <a:off x="2635476" y="1579810"/>
                <a:ext cx="4244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0.0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D476255-5191-4BB5-8E6B-1DAABE68DAE5}"/>
                  </a:ext>
                </a:extLst>
              </p:cNvPr>
              <p:cNvSpPr txBox="1"/>
              <p:nvPr/>
            </p:nvSpPr>
            <p:spPr>
              <a:xfrm>
                <a:off x="2563625" y="2677089"/>
                <a:ext cx="496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-1.0</a:t>
                </a:r>
              </a:p>
            </p:txBody>
          </p:sp>
        </p:grp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E6A36B8-1B7A-47AF-8DAF-F31FBA62B91F}"/>
                </a:ext>
              </a:extLst>
            </p:cNvPr>
            <p:cNvCxnSpPr/>
            <p:nvPr/>
          </p:nvCxnSpPr>
          <p:spPr>
            <a:xfrm flipH="1">
              <a:off x="2969180" y="3848242"/>
              <a:ext cx="19329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251EA3A-8142-45CE-8835-C0D85D7D029C}"/>
                </a:ext>
              </a:extLst>
            </p:cNvPr>
            <p:cNvCxnSpPr/>
            <p:nvPr/>
          </p:nvCxnSpPr>
          <p:spPr>
            <a:xfrm flipH="1">
              <a:off x="2969180" y="4913771"/>
              <a:ext cx="19329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7286D89-7255-46CC-8003-8AC47B8D13A6}"/>
                </a:ext>
              </a:extLst>
            </p:cNvPr>
            <p:cNvCxnSpPr/>
            <p:nvPr/>
          </p:nvCxnSpPr>
          <p:spPr>
            <a:xfrm flipH="1">
              <a:off x="2959446" y="5978667"/>
              <a:ext cx="19329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391821B-905F-4AAA-A0F3-997431A005D9}"/>
                </a:ext>
              </a:extLst>
            </p:cNvPr>
            <p:cNvSpPr txBox="1"/>
            <p:nvPr/>
          </p:nvSpPr>
          <p:spPr>
            <a:xfrm>
              <a:off x="2644227" y="3709742"/>
              <a:ext cx="42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1.0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670A763-9CE1-47AB-BB0D-9713FBB61BD2}"/>
                </a:ext>
              </a:extLst>
            </p:cNvPr>
            <p:cNvSpPr txBox="1"/>
            <p:nvPr/>
          </p:nvSpPr>
          <p:spPr>
            <a:xfrm>
              <a:off x="2641572" y="4775271"/>
              <a:ext cx="42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0.0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C67A79C-2B18-40AC-B62C-B9D1CCB86B48}"/>
                </a:ext>
              </a:extLst>
            </p:cNvPr>
            <p:cNvSpPr txBox="1"/>
            <p:nvPr/>
          </p:nvSpPr>
          <p:spPr>
            <a:xfrm>
              <a:off x="2600912" y="5840167"/>
              <a:ext cx="4963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-1.0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908B2A2-6AC0-4B60-B88D-2AD79C433A94}"/>
                </a:ext>
              </a:extLst>
            </p:cNvPr>
            <p:cNvGrpSpPr/>
            <p:nvPr/>
          </p:nvGrpSpPr>
          <p:grpSpPr>
            <a:xfrm rot="16200000">
              <a:off x="4637009" y="5308491"/>
              <a:ext cx="383373" cy="2744848"/>
              <a:chOff x="2773003" y="385574"/>
              <a:chExt cx="383373" cy="2744848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B216362-0BCA-4AF5-9C87-348929D74896}"/>
                  </a:ext>
                </a:extLst>
              </p:cNvPr>
              <p:cNvCxnSpPr/>
              <p:nvPr/>
            </p:nvCxnSpPr>
            <p:spPr>
              <a:xfrm flipH="1">
                <a:off x="2963084" y="633730"/>
                <a:ext cx="1932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3D822533-DA0C-4378-9F09-BDAC6B367D3B}"/>
                  </a:ext>
                </a:extLst>
              </p:cNvPr>
              <p:cNvCxnSpPr/>
              <p:nvPr/>
            </p:nvCxnSpPr>
            <p:spPr>
              <a:xfrm flipH="1">
                <a:off x="2963084" y="1731644"/>
                <a:ext cx="1932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D34B9E5-CA9C-4350-A897-42C958D5B5C9}"/>
                  </a:ext>
                </a:extLst>
              </p:cNvPr>
              <p:cNvCxnSpPr/>
              <p:nvPr/>
            </p:nvCxnSpPr>
            <p:spPr>
              <a:xfrm flipH="1">
                <a:off x="2963084" y="2828925"/>
                <a:ext cx="1932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AEE3D22-41B4-4796-85E3-82868790331B}"/>
                  </a:ext>
                </a:extLst>
              </p:cNvPr>
              <p:cNvSpPr txBox="1"/>
              <p:nvPr/>
            </p:nvSpPr>
            <p:spPr>
              <a:xfrm rot="5400000">
                <a:off x="2673074" y="495231"/>
                <a:ext cx="496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-1.0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47A49EA-AB90-455B-B318-144AC16D16E0}"/>
                  </a:ext>
                </a:extLst>
              </p:cNvPr>
              <p:cNvSpPr txBox="1"/>
              <p:nvPr/>
            </p:nvSpPr>
            <p:spPr>
              <a:xfrm rot="5400000">
                <a:off x="2699271" y="1593244"/>
                <a:ext cx="4244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0.0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8CB1C35-6620-426C-8675-9D199BD3BDDD}"/>
                  </a:ext>
                </a:extLst>
              </p:cNvPr>
              <p:cNvSpPr txBox="1"/>
              <p:nvPr/>
            </p:nvSpPr>
            <p:spPr>
              <a:xfrm rot="5400000">
                <a:off x="2673074" y="2743765"/>
                <a:ext cx="496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1.0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3BFDCEA7-DEFA-4D54-ADBF-44AEE89C138B}"/>
                </a:ext>
              </a:extLst>
            </p:cNvPr>
            <p:cNvGrpSpPr/>
            <p:nvPr/>
          </p:nvGrpSpPr>
          <p:grpSpPr>
            <a:xfrm rot="16200000">
              <a:off x="7938815" y="5348175"/>
              <a:ext cx="373587" cy="2680066"/>
              <a:chOff x="2784405" y="408447"/>
              <a:chExt cx="373587" cy="2680066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162743B-244C-46A1-B0D2-3DF46D3CFA9B}"/>
                  </a:ext>
                </a:extLst>
              </p:cNvPr>
              <p:cNvCxnSpPr/>
              <p:nvPr/>
            </p:nvCxnSpPr>
            <p:spPr>
              <a:xfrm flipH="1">
                <a:off x="2963085" y="650875"/>
                <a:ext cx="1932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5C98922F-6F87-4492-A80A-BB9B7B270F48}"/>
                  </a:ext>
                </a:extLst>
              </p:cNvPr>
              <p:cNvCxnSpPr/>
              <p:nvPr/>
            </p:nvCxnSpPr>
            <p:spPr>
              <a:xfrm flipH="1">
                <a:off x="2963085" y="1712595"/>
                <a:ext cx="1932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54F5D94-B503-43DC-BD8D-AC76EC30227B}"/>
                  </a:ext>
                </a:extLst>
              </p:cNvPr>
              <p:cNvCxnSpPr/>
              <p:nvPr/>
            </p:nvCxnSpPr>
            <p:spPr>
              <a:xfrm flipH="1">
                <a:off x="2964700" y="2783206"/>
                <a:ext cx="19329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FBE9447-C9B9-4063-AB3C-D84ED3436BDB}"/>
                  </a:ext>
                </a:extLst>
              </p:cNvPr>
              <p:cNvSpPr txBox="1"/>
              <p:nvPr/>
            </p:nvSpPr>
            <p:spPr>
              <a:xfrm rot="5400000">
                <a:off x="2674748" y="518104"/>
                <a:ext cx="496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-1.0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8F8AC6D-FABA-4D95-B373-D0838C1FB268}"/>
                  </a:ext>
                </a:extLst>
              </p:cNvPr>
              <p:cNvSpPr txBox="1"/>
              <p:nvPr/>
            </p:nvSpPr>
            <p:spPr>
              <a:xfrm rot="5400000">
                <a:off x="2713072" y="1593144"/>
                <a:ext cx="42446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0.0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68FCB24-4240-4FB0-85B4-6F27A7DB0DD1}"/>
                  </a:ext>
                </a:extLst>
              </p:cNvPr>
              <p:cNvSpPr txBox="1"/>
              <p:nvPr/>
            </p:nvSpPr>
            <p:spPr>
              <a:xfrm rot="5400000">
                <a:off x="2676654" y="2701856"/>
                <a:ext cx="4963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1.0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63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Nabila Shawki</dc:creator>
  <cp:lastModifiedBy>Nabila Shawki</cp:lastModifiedBy>
  <cp:revision>10</cp:revision>
  <dcterms:created xsi:type="dcterms:W3CDTF">2021-07-25T00:25:17Z</dcterms:created>
  <dcterms:modified xsi:type="dcterms:W3CDTF">2021-10-10T11:54:06Z</dcterms:modified>
</cp:coreProperties>
</file>