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16" autoAdjust="0"/>
  </p:normalViewPr>
  <p:slideViewPr>
    <p:cSldViewPr snapToGrid="0" showGuides="1">
      <p:cViewPr>
        <p:scale>
          <a:sx n="100" d="100"/>
          <a:sy n="100" d="100"/>
        </p:scale>
        <p:origin x="58" y="-1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3F102-3F6E-4228-B7AF-A6BCEEE03A3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E2876-D06F-40A7-AECE-F4629A65D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0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8E2876-D06F-40A7-AECE-F4629A65D8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87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8E2876-D06F-40A7-AECE-F4629A65D8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1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D9C6-57E7-4F46-A06C-C4542C4A7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0604E-676A-4EB1-B8EE-B5C7C4558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F4290-4877-4392-90BF-B5F59B091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2BAB-84C5-44B5-AB36-CEE3FFA085F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F76B3-7A76-49A3-A310-79DE5917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EEE57-A71E-448B-9F2A-DBB7A15D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4516-B3D7-4D97-8837-7C298F2E1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0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74F3D-A0FC-41A2-BF53-271AC771F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0F102-8C88-444F-BE62-44E4EBBDB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5BF1C-F437-4E3C-B555-A0547D64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2BAB-84C5-44B5-AB36-CEE3FFA085F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53A35-EE09-46EA-BBB0-C6FAF624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46DB2-D2DB-416A-812D-0D44B898C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4516-B3D7-4D97-8837-7C298F2E1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9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3FED0E-A56D-4D0D-86C1-9F60C5A45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B8811-6DC4-49DA-A7B5-7CD971596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D1C2F-7DDC-4727-8A90-EB13154D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2BAB-84C5-44B5-AB36-CEE3FFA085F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FF81D-26F6-4B13-B637-E79D8E2C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4A8AC-25DC-42A8-A7A6-FD67EECFA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4516-B3D7-4D97-8837-7C298F2E1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1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89677-6470-4C96-A45D-2879C0DE4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F46D6-1A49-4686-AFAA-9289388D4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CEE09-931E-4FAD-BFDD-E8119F4EA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2BAB-84C5-44B5-AB36-CEE3FFA085F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11755-975D-4B2C-BB3F-3BB22D10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E9BC1-BFB3-4227-B1CA-35E80A9A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4516-B3D7-4D97-8837-7C298F2E1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8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F76C9-D10A-4910-ADA0-A7FFC3C06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D0CE8-75C6-4F08-BCCB-94FE98B43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BACE6-8474-45BA-93E1-F40B31F77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2BAB-84C5-44B5-AB36-CEE3FFA085F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5F343-EFE0-4270-8D30-F4A5C315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A099C-A2D5-4F78-AC9F-7C0FE1D8F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4516-B3D7-4D97-8837-7C298F2E1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3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947A-7395-4CE9-A37E-8C73AAC71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305A6-27B6-43E5-AEDA-B691B0905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7B040-0920-493E-BC15-86EA3B350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808-6D32-4263-8CD4-FAF8CC24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2BAB-84C5-44B5-AB36-CEE3FFA085F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44AA6-298E-4CA5-AF6F-1D74C0A32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2AE15-13B3-4B79-AC9D-A13E92C8D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4516-B3D7-4D97-8837-7C298F2E1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2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1F21E-9CD5-4386-ACE4-59E215063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08720-3F8E-4475-B841-2FEFEB1C3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8C2C9-E064-447B-B264-5EE2C175E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A0A02F-F5BD-467D-B4A5-A7392E885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FD2BF5-0252-4F88-A8A3-0978A6076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4EF315-45A2-4289-882D-397CED95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2BAB-84C5-44B5-AB36-CEE3FFA085F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019FF1-A87D-42C5-BC13-3096B8C40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46A00B-9228-4214-9F13-AC5363E2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4516-B3D7-4D97-8837-7C298F2E1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6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910D1-421E-4BB2-9C9F-D30DDA4FF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EA09B3-192D-4B93-969F-CAFA856E8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2BAB-84C5-44B5-AB36-CEE3FFA085F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FBB6D-D7CD-4D26-AF25-BC6D57705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C9246-4484-42A0-9C22-D0C482899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4516-B3D7-4D97-8837-7C298F2E1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1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37A973-22C3-4E5A-A62B-04AED5498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2BAB-84C5-44B5-AB36-CEE3FFA085F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04170E-488D-49A7-8B4B-006388F8F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44BC2-1F6F-429C-8B80-28560366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4516-B3D7-4D97-8837-7C298F2E1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6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A005E-21C2-4055-BC16-D398D970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04635-A6D9-40CF-9BA0-4929459DD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46F3E-F4C9-4516-82D9-88B116A0F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FAAD1-333A-441A-A69A-06F711DB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2BAB-84C5-44B5-AB36-CEE3FFA085F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B769F-8C78-4DF5-81D6-11E3E51D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00E6C-45F5-4320-93A3-5E96D806E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4516-B3D7-4D97-8837-7C298F2E1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9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C4A13-6695-4D58-B350-98E0ABD3D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FE43A9-2D7B-4054-A5B3-BBE97127C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62E3C-C723-4AC3-862B-C6B83C951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CCC55-36FC-4661-924B-74C00672D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2BAB-84C5-44B5-AB36-CEE3FFA085F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B5E37-14F1-448D-B20C-E5C7F44B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6BED6-F1AD-4DDD-BA71-14DD1F1A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4516-B3D7-4D97-8837-7C298F2E1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1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CA59E-7DC8-4A33-9B7E-27D77878E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E2025-89EC-4288-B277-272249217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A5E07-B1C5-497F-9E44-08D2B9D80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42BAB-84C5-44B5-AB36-CEE3FFA085F1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61CFD-B48E-4141-883D-026580E97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95A8-8D18-46F3-9952-7A4CDDF1B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04516-B3D7-4D97-8837-7C298F2E1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3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73907BC-2BE2-4C17-A972-18066070AE8E}"/>
              </a:ext>
            </a:extLst>
          </p:cNvPr>
          <p:cNvGrpSpPr/>
          <p:nvPr/>
        </p:nvGrpSpPr>
        <p:grpSpPr>
          <a:xfrm>
            <a:off x="1504881" y="0"/>
            <a:ext cx="9029909" cy="6850088"/>
            <a:chOff x="1504881" y="0"/>
            <a:chExt cx="9029909" cy="6850088"/>
          </a:xfrm>
        </p:grpSpPr>
        <p:pic>
          <p:nvPicPr>
            <p:cNvPr id="70" name="Picture 69" descr="Text, whiteboard&#10;&#10;Description automatically generated">
              <a:extLst>
                <a:ext uri="{FF2B5EF4-FFF2-40B4-BE49-F238E27FC236}">
                  <a16:creationId xmlns:a16="http://schemas.microsoft.com/office/drawing/2014/main" id="{D5E62E44-BF71-4377-ADF0-A6CD7824D0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27" b="10576"/>
            <a:stretch/>
          </p:blipFill>
          <p:spPr>
            <a:xfrm>
              <a:off x="1775460" y="23688"/>
              <a:ext cx="4535170" cy="6132689"/>
            </a:xfrm>
            <a:prstGeom prst="rect">
              <a:avLst/>
            </a:prstGeom>
          </p:spPr>
        </p:pic>
        <p:pic>
          <p:nvPicPr>
            <p:cNvPr id="72" name="Picture 71" descr="Text&#10;&#10;Description automatically generated">
              <a:extLst>
                <a:ext uri="{FF2B5EF4-FFF2-40B4-BE49-F238E27FC236}">
                  <a16:creationId xmlns:a16="http://schemas.microsoft.com/office/drawing/2014/main" id="{77D22DA4-CED2-4D30-8AAC-576EFD244D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27" b="10576"/>
            <a:stretch/>
          </p:blipFill>
          <p:spPr>
            <a:xfrm>
              <a:off x="5999620" y="0"/>
              <a:ext cx="4535170" cy="6132689"/>
            </a:xfrm>
            <a:prstGeom prst="rect">
              <a:avLst/>
            </a:prstGeom>
          </p:spPr>
        </p:pic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FD73804-5862-470C-BCB2-7F5673E3E603}"/>
                </a:ext>
              </a:extLst>
            </p:cNvPr>
            <p:cNvSpPr/>
            <p:nvPr/>
          </p:nvSpPr>
          <p:spPr>
            <a:xfrm rot="16200000">
              <a:off x="1052941" y="1106004"/>
              <a:ext cx="1185819" cy="2819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FP1-F7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04897C2-ACBC-43BE-9154-08031E120AAC}"/>
                </a:ext>
              </a:extLst>
            </p:cNvPr>
            <p:cNvSpPr/>
            <p:nvPr/>
          </p:nvSpPr>
          <p:spPr>
            <a:xfrm rot="16200000">
              <a:off x="1052941" y="2230895"/>
              <a:ext cx="1185819" cy="2819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F7-T3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46590F6-0FF5-458A-A596-B6F01895DE25}"/>
                </a:ext>
              </a:extLst>
            </p:cNvPr>
            <p:cNvSpPr/>
            <p:nvPr/>
          </p:nvSpPr>
          <p:spPr>
            <a:xfrm rot="16200000">
              <a:off x="1052941" y="3428559"/>
              <a:ext cx="1185819" cy="2819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T3-T5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0B7C748-3E92-418B-8752-1606C42EA174}"/>
                </a:ext>
              </a:extLst>
            </p:cNvPr>
            <p:cNvSpPr/>
            <p:nvPr/>
          </p:nvSpPr>
          <p:spPr>
            <a:xfrm rot="16200000">
              <a:off x="1052941" y="4425527"/>
              <a:ext cx="1185819" cy="2819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T5-O1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06079A7B-85F4-4A02-B5F1-6FC4DA69E000}"/>
                </a:ext>
              </a:extLst>
            </p:cNvPr>
            <p:cNvSpPr/>
            <p:nvPr/>
          </p:nvSpPr>
          <p:spPr>
            <a:xfrm rot="16200000">
              <a:off x="1052941" y="5516922"/>
              <a:ext cx="1185819" cy="2819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FP2-F8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137568B-F585-4AAF-BFEC-718675C365F7}"/>
                </a:ext>
              </a:extLst>
            </p:cNvPr>
            <p:cNvGrpSpPr/>
            <p:nvPr/>
          </p:nvGrpSpPr>
          <p:grpSpPr>
            <a:xfrm>
              <a:off x="1786821" y="6123572"/>
              <a:ext cx="4048227" cy="400846"/>
              <a:chOff x="1786821" y="6132689"/>
              <a:chExt cx="4048227" cy="400846"/>
            </a:xfrm>
          </p:grpSpPr>
          <p:cxnSp>
            <p:nvCxnSpPr>
              <p:cNvPr id="3" name="Straight Connector 2">
                <a:extLst>
                  <a:ext uri="{FF2B5EF4-FFF2-40B4-BE49-F238E27FC236}">
                    <a16:creationId xmlns:a16="http://schemas.microsoft.com/office/drawing/2014/main" id="{728E4933-928D-4DBE-A4FD-C3179E2D67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91360" y="6132689"/>
                <a:ext cx="0" cy="1181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2B2B4152-0876-4BEF-8FEA-9A92D6E871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9840" y="6132689"/>
                <a:ext cx="0" cy="1181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71EDF23E-30DF-4DC6-8F20-8C64301D1F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08320" y="6132689"/>
                <a:ext cx="0" cy="1181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EEECEC3-1DA0-470A-AAA6-151F998301E5}"/>
                  </a:ext>
                </a:extLst>
              </p:cNvPr>
              <p:cNvSpPr txBox="1"/>
              <p:nvPr/>
            </p:nvSpPr>
            <p:spPr>
              <a:xfrm>
                <a:off x="3573111" y="6225758"/>
                <a:ext cx="453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4.0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A6A9444-86BC-4666-A06E-CFCDC1101270}"/>
                  </a:ext>
                </a:extLst>
              </p:cNvPr>
              <p:cNvSpPr txBox="1"/>
              <p:nvPr/>
            </p:nvSpPr>
            <p:spPr>
              <a:xfrm>
                <a:off x="1786821" y="6225758"/>
                <a:ext cx="453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3.0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C57108F-81EB-4D34-A7F2-CF216159CFC1}"/>
                  </a:ext>
                </a:extLst>
              </p:cNvPr>
              <p:cNvSpPr txBox="1"/>
              <p:nvPr/>
            </p:nvSpPr>
            <p:spPr>
              <a:xfrm>
                <a:off x="5381591" y="6225758"/>
                <a:ext cx="453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5.0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CDE0F40-17CE-4C4C-BDB0-D55C0FCAF8DA}"/>
                </a:ext>
              </a:extLst>
            </p:cNvPr>
            <p:cNvGrpSpPr/>
            <p:nvPr/>
          </p:nvGrpSpPr>
          <p:grpSpPr>
            <a:xfrm>
              <a:off x="6012460" y="6105881"/>
              <a:ext cx="4048227" cy="400846"/>
              <a:chOff x="1786821" y="6132689"/>
              <a:chExt cx="4048227" cy="400846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BBCF903C-D3C6-4475-8B49-FA671E8CD9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91360" y="6132689"/>
                <a:ext cx="0" cy="1181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E547C907-F436-4AF3-9EEA-BBBB5826A8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9840" y="6132689"/>
                <a:ext cx="0" cy="1181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98A8B15D-5D24-4C5B-BEC9-A37C3DA7F1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08320" y="6132689"/>
                <a:ext cx="0" cy="1181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90D38FB-985F-43A8-9A5C-C77520B52B0D}"/>
                  </a:ext>
                </a:extLst>
              </p:cNvPr>
              <p:cNvSpPr txBox="1"/>
              <p:nvPr/>
            </p:nvSpPr>
            <p:spPr>
              <a:xfrm>
                <a:off x="3573111" y="6225758"/>
                <a:ext cx="453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4.0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71A79D-1058-4878-B411-0C124A6F5A68}"/>
                  </a:ext>
                </a:extLst>
              </p:cNvPr>
              <p:cNvSpPr txBox="1"/>
              <p:nvPr/>
            </p:nvSpPr>
            <p:spPr>
              <a:xfrm>
                <a:off x="1786821" y="6225758"/>
                <a:ext cx="453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3.0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731A46B-A713-4895-9AAD-C72B10790AA1}"/>
                  </a:ext>
                </a:extLst>
              </p:cNvPr>
              <p:cNvSpPr txBox="1"/>
              <p:nvPr/>
            </p:nvSpPr>
            <p:spPr>
              <a:xfrm>
                <a:off x="5381591" y="6225758"/>
                <a:ext cx="4534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5.0</a:t>
                </a: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33D9460-857C-4CAC-B4A5-5868D6FDAAF8}"/>
                </a:ext>
              </a:extLst>
            </p:cNvPr>
            <p:cNvSpPr txBox="1"/>
            <p:nvPr/>
          </p:nvSpPr>
          <p:spPr>
            <a:xfrm>
              <a:off x="3367669" y="6480756"/>
              <a:ext cx="8643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BCKG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A5C52FB-42EE-461C-AB01-8878AF6835B3}"/>
                </a:ext>
              </a:extLst>
            </p:cNvPr>
            <p:cNvSpPr txBox="1"/>
            <p:nvPr/>
          </p:nvSpPr>
          <p:spPr>
            <a:xfrm>
              <a:off x="7676664" y="6480756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SEIZ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361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Text, whiteboard&#10;&#10;Description automatically generated">
            <a:extLst>
              <a:ext uri="{FF2B5EF4-FFF2-40B4-BE49-F238E27FC236}">
                <a16:creationId xmlns:a16="http://schemas.microsoft.com/office/drawing/2014/main" id="{D5E62E44-BF71-4377-ADF0-A6CD7824D00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7" b="10576"/>
          <a:stretch/>
        </p:blipFill>
        <p:spPr>
          <a:xfrm>
            <a:off x="1775460" y="23688"/>
            <a:ext cx="4535170" cy="6132689"/>
          </a:xfrm>
          <a:prstGeom prst="rect">
            <a:avLst/>
          </a:prstGeom>
        </p:spPr>
      </p:pic>
      <p:pic>
        <p:nvPicPr>
          <p:cNvPr id="72" name="Picture 71" descr="Text&#10;&#10;Description automatically generated">
            <a:extLst>
              <a:ext uri="{FF2B5EF4-FFF2-40B4-BE49-F238E27FC236}">
                <a16:creationId xmlns:a16="http://schemas.microsoft.com/office/drawing/2014/main" id="{77D22DA4-CED2-4D30-8AAC-576EFD244D3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7" b="10576"/>
          <a:stretch/>
        </p:blipFill>
        <p:spPr>
          <a:xfrm>
            <a:off x="5999620" y="0"/>
            <a:ext cx="4535170" cy="6132689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FD73804-5862-470C-BCB2-7F5673E3E603}"/>
              </a:ext>
            </a:extLst>
          </p:cNvPr>
          <p:cNvSpPr/>
          <p:nvPr/>
        </p:nvSpPr>
        <p:spPr>
          <a:xfrm rot="16200000">
            <a:off x="1052941" y="1106004"/>
            <a:ext cx="1185819" cy="281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FP1-F7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04897C2-ACBC-43BE-9154-08031E120AAC}"/>
              </a:ext>
            </a:extLst>
          </p:cNvPr>
          <p:cNvSpPr/>
          <p:nvPr/>
        </p:nvSpPr>
        <p:spPr>
          <a:xfrm rot="16200000">
            <a:off x="1052941" y="2230895"/>
            <a:ext cx="1185819" cy="281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F7-T3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46590F6-0FF5-458A-A596-B6F01895DE25}"/>
              </a:ext>
            </a:extLst>
          </p:cNvPr>
          <p:cNvSpPr/>
          <p:nvPr/>
        </p:nvSpPr>
        <p:spPr>
          <a:xfrm rot="16200000">
            <a:off x="1052941" y="3428559"/>
            <a:ext cx="1185819" cy="281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T3-T5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0B7C748-3E92-418B-8752-1606C42EA174}"/>
              </a:ext>
            </a:extLst>
          </p:cNvPr>
          <p:cNvSpPr/>
          <p:nvPr/>
        </p:nvSpPr>
        <p:spPr>
          <a:xfrm rot="16200000">
            <a:off x="1052941" y="4425527"/>
            <a:ext cx="1185819" cy="281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T5-O1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6079A7B-85F4-4A02-B5F1-6FC4DA69E000}"/>
              </a:ext>
            </a:extLst>
          </p:cNvPr>
          <p:cNvSpPr/>
          <p:nvPr/>
        </p:nvSpPr>
        <p:spPr>
          <a:xfrm rot="16200000">
            <a:off x="1052941" y="5516922"/>
            <a:ext cx="1185819" cy="281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FP2-F8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137568B-F585-4AAF-BFEC-718675C365F7}"/>
              </a:ext>
            </a:extLst>
          </p:cNvPr>
          <p:cNvGrpSpPr/>
          <p:nvPr/>
        </p:nvGrpSpPr>
        <p:grpSpPr>
          <a:xfrm>
            <a:off x="1786821" y="6123572"/>
            <a:ext cx="4048227" cy="400846"/>
            <a:chOff x="1786821" y="6132689"/>
            <a:chExt cx="4048227" cy="400846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728E4933-928D-4DBE-A4FD-C3179E2D67C8}"/>
                </a:ext>
              </a:extLst>
            </p:cNvPr>
            <p:cNvCxnSpPr>
              <a:cxnSpLocks/>
            </p:cNvCxnSpPr>
            <p:nvPr/>
          </p:nvCxnSpPr>
          <p:spPr>
            <a:xfrm>
              <a:off x="1991360" y="6132689"/>
              <a:ext cx="0" cy="1181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2B4152-0876-4BEF-8FEA-9A92D6E871FF}"/>
                </a:ext>
              </a:extLst>
            </p:cNvPr>
            <p:cNvCxnSpPr>
              <a:cxnSpLocks/>
            </p:cNvCxnSpPr>
            <p:nvPr/>
          </p:nvCxnSpPr>
          <p:spPr>
            <a:xfrm>
              <a:off x="3799840" y="6132689"/>
              <a:ext cx="0" cy="1181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1EDF23E-30DF-4DC6-8F20-8C64301D1F68}"/>
                </a:ext>
              </a:extLst>
            </p:cNvPr>
            <p:cNvCxnSpPr>
              <a:cxnSpLocks/>
            </p:cNvCxnSpPr>
            <p:nvPr/>
          </p:nvCxnSpPr>
          <p:spPr>
            <a:xfrm>
              <a:off x="5608320" y="6132689"/>
              <a:ext cx="0" cy="1181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EEECEC3-1DA0-470A-AAA6-151F998301E5}"/>
                </a:ext>
              </a:extLst>
            </p:cNvPr>
            <p:cNvSpPr txBox="1"/>
            <p:nvPr/>
          </p:nvSpPr>
          <p:spPr>
            <a:xfrm>
              <a:off x="3573111" y="6225758"/>
              <a:ext cx="4534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4.0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A6A9444-86BC-4666-A06E-CFCDC1101270}"/>
                </a:ext>
              </a:extLst>
            </p:cNvPr>
            <p:cNvSpPr txBox="1"/>
            <p:nvPr/>
          </p:nvSpPr>
          <p:spPr>
            <a:xfrm>
              <a:off x="1786821" y="6225758"/>
              <a:ext cx="4534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3.0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C57108F-81EB-4D34-A7F2-CF216159CFC1}"/>
                </a:ext>
              </a:extLst>
            </p:cNvPr>
            <p:cNvSpPr txBox="1"/>
            <p:nvPr/>
          </p:nvSpPr>
          <p:spPr>
            <a:xfrm>
              <a:off x="5381591" y="6225758"/>
              <a:ext cx="4534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5.0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CDE0F40-17CE-4C4C-BDB0-D55C0FCAF8DA}"/>
              </a:ext>
            </a:extLst>
          </p:cNvPr>
          <p:cNvGrpSpPr/>
          <p:nvPr/>
        </p:nvGrpSpPr>
        <p:grpSpPr>
          <a:xfrm>
            <a:off x="6012460" y="6105881"/>
            <a:ext cx="4048227" cy="400846"/>
            <a:chOff x="1786821" y="6132689"/>
            <a:chExt cx="4048227" cy="400846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CF903C-D3C6-4475-8B49-FA671E8CD934}"/>
                </a:ext>
              </a:extLst>
            </p:cNvPr>
            <p:cNvCxnSpPr>
              <a:cxnSpLocks/>
            </p:cNvCxnSpPr>
            <p:nvPr/>
          </p:nvCxnSpPr>
          <p:spPr>
            <a:xfrm>
              <a:off x="1991360" y="6132689"/>
              <a:ext cx="0" cy="1181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547C907-F436-4AF3-9EEA-BBBB5826A8BF}"/>
                </a:ext>
              </a:extLst>
            </p:cNvPr>
            <p:cNvCxnSpPr>
              <a:cxnSpLocks/>
            </p:cNvCxnSpPr>
            <p:nvPr/>
          </p:nvCxnSpPr>
          <p:spPr>
            <a:xfrm>
              <a:off x="3799840" y="6132689"/>
              <a:ext cx="0" cy="1181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8A8B15D-5D24-4C5B-BEC9-A37C3DA7F182}"/>
                </a:ext>
              </a:extLst>
            </p:cNvPr>
            <p:cNvCxnSpPr>
              <a:cxnSpLocks/>
            </p:cNvCxnSpPr>
            <p:nvPr/>
          </p:nvCxnSpPr>
          <p:spPr>
            <a:xfrm>
              <a:off x="5608320" y="6132689"/>
              <a:ext cx="0" cy="1181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90D38FB-985F-43A8-9A5C-C77520B52B0D}"/>
                </a:ext>
              </a:extLst>
            </p:cNvPr>
            <p:cNvSpPr txBox="1"/>
            <p:nvPr/>
          </p:nvSpPr>
          <p:spPr>
            <a:xfrm>
              <a:off x="3573111" y="6225758"/>
              <a:ext cx="4534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4.0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571A79D-1058-4878-B411-0C124A6F5A68}"/>
                </a:ext>
              </a:extLst>
            </p:cNvPr>
            <p:cNvSpPr txBox="1"/>
            <p:nvPr/>
          </p:nvSpPr>
          <p:spPr>
            <a:xfrm>
              <a:off x="1786821" y="6225758"/>
              <a:ext cx="4534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3.0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731A46B-A713-4895-9AAD-C72B10790AA1}"/>
                </a:ext>
              </a:extLst>
            </p:cNvPr>
            <p:cNvSpPr txBox="1"/>
            <p:nvPr/>
          </p:nvSpPr>
          <p:spPr>
            <a:xfrm>
              <a:off x="5381591" y="6225758"/>
              <a:ext cx="4534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5.0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33D9460-857C-4CAC-B4A5-5868D6FDAAF8}"/>
              </a:ext>
            </a:extLst>
          </p:cNvPr>
          <p:cNvSpPr txBox="1"/>
          <p:nvPr/>
        </p:nvSpPr>
        <p:spPr>
          <a:xfrm>
            <a:off x="3367669" y="648075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BCKG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5C52FB-42EE-461C-AB01-8878AF6835B3}"/>
              </a:ext>
            </a:extLst>
          </p:cNvPr>
          <p:cNvSpPr txBox="1"/>
          <p:nvPr/>
        </p:nvSpPr>
        <p:spPr>
          <a:xfrm>
            <a:off x="7676664" y="648075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SEIZ</a:t>
            </a:r>
          </a:p>
        </p:txBody>
      </p:sp>
    </p:spTree>
    <p:extLst>
      <p:ext uri="{BB962C8B-B14F-4D97-AF65-F5344CB8AC3E}">
        <p14:creationId xmlns:p14="http://schemas.microsoft.com/office/powerpoint/2010/main" val="3458600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28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Nabila Shawki</dc:creator>
  <cp:lastModifiedBy>Nabila Shawki</cp:lastModifiedBy>
  <cp:revision>3</cp:revision>
  <dcterms:created xsi:type="dcterms:W3CDTF">2021-07-27T06:59:09Z</dcterms:created>
  <dcterms:modified xsi:type="dcterms:W3CDTF">2021-10-10T11:54:09Z</dcterms:modified>
</cp:coreProperties>
</file>