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26B9-2D21-45B1-AA8C-39F3F1F3D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B282E-20F6-4341-9AB0-5F1F39652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B22CD-A421-4F7D-B06F-856632C5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4DA9-0A32-43AE-962D-65B7BD85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855A-5449-4285-ADFC-82936DEB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B8BD-3F61-440A-9D05-9D62767F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251A-EA40-4FDE-8B31-BFDD97B36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4AD7-641E-40D0-81DB-CE2951A9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8FFD-68C0-4F73-A60E-E5B72DDB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66A0-5AEC-48B9-8CF7-D33466A1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9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8F26C-B9A7-4E81-93A0-40B89E3DF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4EF06-1C71-4E76-8955-5172F9A50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A9FCC-5681-4D48-90A3-90B4BD0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645CF-16F3-4EC2-8E6B-41818E89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CEA2-7E6C-45D3-A52D-A426DC6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9B19-ECE4-4891-B13D-4B707744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33DEA-3403-4F02-B006-3D260B426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C1973-F5B6-43CA-8E9B-E7C68BA0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50048-475E-4FAB-B875-74AD8811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F00F-8B2C-44C3-9ADF-28034AEB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81A5-116A-4E22-8B38-00D78E45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5E44-B025-4CD0-ABDC-D4C61037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333D-E9FC-433F-AE4B-B6577D0B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E234-5FC7-481D-A057-6BB4D789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3145-4FF6-4962-AE3E-8C840EE6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DA6B-503A-448D-B9EC-4B57E586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41A4-6E40-459E-8E13-6EC17B068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03137-99E0-4AA2-8EF0-446ECB61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53C38-950A-48BD-9435-81EF9C4D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E33C5-A27B-4A02-834F-D29CAEFB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D2BC6-C2C3-470C-A1BD-3DACB2F0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A2B7-94CF-41E9-B4D9-A436A35B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7CA6-3BBE-4195-9A8C-3A049130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F4639-1100-4617-973A-89424040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029D6-B976-4BD9-BBA7-E5D2FA978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D495E-A6E7-4FF2-B922-27AA3C8D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BA35D-7AF5-4B07-9F7A-E266F8BC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32A69-E52F-4EE9-BFEE-3B7F0533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D7FE5-F870-4D6C-A621-B980F455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2A9B-C61E-4141-9765-26ABC30A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C9645-ED72-4724-AB48-60D9A449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A0296-0535-495A-8347-C7DC978A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C374-60F4-467D-9B51-4F24FCBD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1640F-ED9C-4B5D-AD38-3A484E84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2BB32-6E8B-4386-B8C1-0AD1F754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9FEC7-5B25-479D-BE74-4652A8EC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35AA-FB16-46BD-BB58-186552AE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25A2-EDFC-42AA-BFE9-3D6CB90F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DDF03-A1DE-41B2-89F1-58216C3CF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215D8-198F-4215-B28B-14DDCEF4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75FCC-F167-4486-A4C3-B83BB1BC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1DDA-0832-4911-86B2-15B961CA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5AC7-F567-4DED-946B-B45D27C6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45B73-9902-4C99-906A-29FBC590B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70123-5A01-4D54-8C7B-753E12515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EB57B-6F5E-4D3E-BFDA-78BA712D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04D99-3708-4AF6-996C-0FA2E971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594A-88FA-4FD1-81CA-488DBD60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202CA-C298-4C18-84BD-C945D565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8E69C-F1E9-40EE-A5D4-189BAEB2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E2A5-FC56-4A25-8FEE-CC619EBD0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CB66-6862-4D95-B073-3C8FF91475E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3177-ECE7-40F6-84F9-92B5A4602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29A6-F3DC-4D9A-A1AC-B5D8D6145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0379-C470-4101-B34A-58214AB7E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fabric&#10;&#10;Description automatically generated">
            <a:extLst>
              <a:ext uri="{FF2B5EF4-FFF2-40B4-BE49-F238E27FC236}">
                <a16:creationId xmlns:a16="http://schemas.microsoft.com/office/drawing/2014/main" id="{1E504FBB-4A5E-4F34-B670-6CBC01A9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58" y="528037"/>
            <a:ext cx="2340864" cy="2340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548CC-D853-4218-94BB-4A555AA9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1" y="529548"/>
            <a:ext cx="2337842" cy="2337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C4607-0E2E-483B-A870-775AFAF724C7}"/>
              </a:ext>
            </a:extLst>
          </p:cNvPr>
          <p:cNvSpPr txBox="1"/>
          <p:nvPr/>
        </p:nvSpPr>
        <p:spPr>
          <a:xfrm>
            <a:off x="2053725" y="29519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093E2-4251-4C1B-AC3F-4D3E875CC31F}"/>
              </a:ext>
            </a:extLst>
          </p:cNvPr>
          <p:cNvSpPr txBox="1"/>
          <p:nvPr/>
        </p:nvSpPr>
        <p:spPr>
          <a:xfrm>
            <a:off x="4605425" y="29519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dcis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Shawki</dc:creator>
  <cp:lastModifiedBy>Nabila Shawki</cp:lastModifiedBy>
  <cp:revision>4</cp:revision>
  <dcterms:created xsi:type="dcterms:W3CDTF">2021-07-23T01:13:22Z</dcterms:created>
  <dcterms:modified xsi:type="dcterms:W3CDTF">2021-07-24T06:36:48Z</dcterms:modified>
</cp:coreProperties>
</file>