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6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7922-5E20-49CB-8E71-268A02EF0A66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4B51-8BBA-4F96-BE13-F58731B9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C4B51-8BBA-4F96-BE13-F58731B901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6358-8F3A-41F1-93ED-A42B97B59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98ABC-97BF-4D3F-8C14-20AB0475F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FB02-D05C-45B4-8ACE-5EC6AA19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F998-C40E-40D5-B131-9AA85540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D9E9-811E-4FB9-828B-E010512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247B-D5F3-4643-B27D-CA1B596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3E797-D035-40C0-B92B-0F0CF667A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84E5E-2376-4DA1-A5F2-CEF22A39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3E2EE-97F6-4BE3-B5BF-69E7804C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1A93F-0F45-4166-9FA1-3E077831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114B2-4F69-4F6D-9482-5899C0386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5AA12-59BF-440A-B6A9-A7F99DAA3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B736-D204-4B28-B79A-CC24C82F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3CEA-141B-4C09-BF35-3E665F1A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4834-FBD2-4D15-A1B1-857A241F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4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68EE-EB96-41CC-80BF-CB1D5AA8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947C-B0E0-4DE5-BCD0-3961E7CF4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9D195-D58E-4E9F-8202-D386AA59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8B2F2-1B82-4180-8527-55FC087A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F031-12AE-4DEA-B801-1A36F45B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BA32-9924-477F-A0E7-BC8F7A7B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D4A18-FEC1-41B3-AB0C-1234477B0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6374-5D54-48E9-83DF-FF875A9E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BBE78-B38A-427D-A6A8-7D111F95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51EC-D1F9-4DFC-B3F8-1067943F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043F-DA5D-4EC2-9A4B-58285E97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A86F-913C-4BEC-AE3B-B60F8E78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BDF99-13BF-401B-A7A4-46543657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6E50C-F8CB-4208-9783-84ED29CC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2C5FF-EC91-4974-B8A9-6848F976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AD08A-A312-4BF9-9A40-20FFF4E3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57CF-1487-4B14-8DC0-2B99AC6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A7A58-2787-428A-9F4F-BB5D48132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2E317-2DF0-4F45-8035-5C18423DF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3F252-4B95-4849-9E87-49225D504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6D2D5-0A67-4BCC-B283-F00276D20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B4B33-943B-4AAC-9833-4122B0B2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4591E-A382-4FA0-875B-0E71898C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64E42-4225-4D2D-B219-3EA0C70A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C7B9-E93C-434C-9996-23D2EB21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86246-45B1-4A41-B040-846046AA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329D3-DB4D-4AA3-97B7-D8391C37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63CB7-D858-47F2-8220-72A3E106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5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58487-6785-4F09-B436-D37117CB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29144-E5CF-40EF-8C8D-DB625596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8777-3615-4648-8744-8621C6AE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419-9AA2-4E72-9217-D6C6DFE5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52E4-F4BC-4318-90CE-C273B69A5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D5563-7075-4837-B3A8-AFC5F7B43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16691-4A36-48F8-8550-72BFA587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6E8E1-0D62-4487-BBBE-6F9AD7A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278C7-2CD8-4711-8AE4-452B4251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1646-63E5-4F2F-BBE4-18F7E554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AB3A0-3724-4428-8CB4-7DA837468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16B7C-1EFE-4671-B562-5E439FE6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978AA-2F16-4531-9CF0-06ED817E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ACAC0-1CF6-4750-83EE-63B5692C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39F4F-7544-420B-86E2-52803F36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FCCEF-45F5-403A-8F84-B255478E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26D6-9B0B-4715-A01F-F8B6A50F0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D51C-BB27-45A1-A4EE-0398B0D53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2CB1E-3FAE-48C3-A155-A61E4B48CDBA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6C630-563C-456A-BDE2-D6F1B3F9D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A2F9B-9746-4667-8A7A-3E7EE66C1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03BE-1DC5-4191-8AF2-580EE69E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5E2048E-29BD-45BC-9079-FFD876B49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3911" r="1560" b="2944"/>
          <a:stretch/>
        </p:blipFill>
        <p:spPr>
          <a:xfrm>
            <a:off x="489527" y="1524000"/>
            <a:ext cx="10880438" cy="32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8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7CC1D83-2DFF-4E8E-8145-369747463F02}"/>
              </a:ext>
            </a:extLst>
          </p:cNvPr>
          <p:cNvGrpSpPr/>
          <p:nvPr/>
        </p:nvGrpSpPr>
        <p:grpSpPr>
          <a:xfrm>
            <a:off x="-2561961" y="1328195"/>
            <a:ext cx="17091636" cy="4572000"/>
            <a:chOff x="-2561961" y="1328195"/>
            <a:chExt cx="17091636" cy="4572000"/>
          </a:xfrm>
        </p:grpSpPr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2142A89C-ED78-40F8-93F7-6387FB58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251" y="1328195"/>
              <a:ext cx="5697212" cy="4572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3" name="Picture 12" descr="Chart, scatter chart&#10;&#10;Description automatically generated">
              <a:extLst>
                <a:ext uri="{FF2B5EF4-FFF2-40B4-BE49-F238E27FC236}">
                  <a16:creationId xmlns:a16="http://schemas.microsoft.com/office/drawing/2014/main" id="{93F1D589-7D84-4AAD-B6DC-7A93C7D12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745" y="1328195"/>
              <a:ext cx="5693930" cy="4572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5" name="Picture 14" descr="Chart, scatter chart&#10;&#10;Description automatically generated">
              <a:extLst>
                <a:ext uri="{FF2B5EF4-FFF2-40B4-BE49-F238E27FC236}">
                  <a16:creationId xmlns:a16="http://schemas.microsoft.com/office/drawing/2014/main" id="{A3106970-ECBB-4CCA-B16B-6D30F1656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1961" y="1328195"/>
              <a:ext cx="5697212" cy="4572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702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0CA9F2CF-52F5-4FA6-98A0-F3317D2B6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2993" r="5594" b="5757"/>
          <a:stretch/>
        </p:blipFill>
        <p:spPr>
          <a:xfrm>
            <a:off x="4670730" y="231172"/>
            <a:ext cx="3261360" cy="3337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5" name="Picture 24" descr="Chart, scatter chart&#10;&#10;Description automatically generated">
            <a:extLst>
              <a:ext uri="{FF2B5EF4-FFF2-40B4-BE49-F238E27FC236}">
                <a16:creationId xmlns:a16="http://schemas.microsoft.com/office/drawing/2014/main" id="{75D6ABFF-985D-4F04-9EA7-66A59719F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2993" r="4935" b="5757"/>
          <a:stretch/>
        </p:blipFill>
        <p:spPr>
          <a:xfrm>
            <a:off x="7932090" y="231172"/>
            <a:ext cx="3261360" cy="3337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66898F1E-D932-4DA9-AADA-06A38CF449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2993" r="4375" b="5757"/>
          <a:stretch/>
        </p:blipFill>
        <p:spPr>
          <a:xfrm>
            <a:off x="1409370" y="231172"/>
            <a:ext cx="3261360" cy="333756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9525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</Words>
  <Application>Microsoft Office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Shawki</dc:creator>
  <cp:lastModifiedBy>Nabila Shawki</cp:lastModifiedBy>
  <cp:revision>9</cp:revision>
  <dcterms:created xsi:type="dcterms:W3CDTF">2021-07-22T23:32:48Z</dcterms:created>
  <dcterms:modified xsi:type="dcterms:W3CDTF">2021-07-23T05:27:40Z</dcterms:modified>
</cp:coreProperties>
</file>