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5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7827-90B3-4104-8672-FAB6B5F2F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35580-54F5-41DD-95CE-91AF5095B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B14CF-25E2-40D3-B8EB-1D173601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180EE-2FEA-4065-AB08-96A5C604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17439-C1AE-43F0-BDA7-4DEB0B86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8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ADE1-6C34-480F-BE14-1CC0FE5B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392B9-C0EB-4421-8E96-66F0E0BF8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15F5B-34C0-44A7-A9E6-D24CCE5B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41189-6B67-4273-A22A-8E299D0E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B9ED1-0CFE-4909-8326-EF1DD33E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ED9FE8-D894-4397-875E-87FFC49CD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685034-BABD-42E9-A600-9A8A0813F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0AB51-B844-4C4C-84C0-E0A42E9C2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ED2C4-8716-4C9D-AB00-962DEDB9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83D25-41E2-4970-95EE-23E00A4B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3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030AC-A4B2-4697-B962-3DE27809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06145-B1F4-42D0-8BBA-B296B0419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1FD7B-17AB-4FD2-AEE4-8F454E1C8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4AB92-7BB7-40E8-B1D4-94EF360A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BD6FD-B5E5-4545-B004-668C8EB4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F03-35DA-42BD-B4E9-093777B5B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2DBCC-2F09-467C-A167-BD2D61793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117AC-7C29-4FDE-8703-6949DD567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7A86E-8FCF-4D05-B121-7B490973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ED75A-892A-44DC-AD74-7A55E36D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4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74F8-64D0-46DB-97B4-BAF23B12C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37D6A-CB3D-42E0-BB5D-8ADEADFF5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9D1C2-BB82-41B2-8D80-5D0D484D3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8518D-9E01-42C4-932C-93F70568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A56E7-E4E3-4306-85B0-33783498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12E8C2-BA3F-4440-8B9F-D56E8E95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89B20-2CC9-465B-B44A-D8AD23C6C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63356-8DCC-4D8F-BC32-77E987800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1C5EC-BF74-48B4-9895-582818393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EF495-5825-4414-9AB2-79672AC96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01F151-1DC3-4442-8D42-964DF623B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646CD-6AFC-4160-94FC-E4F3476F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6F642E-7E6B-4D10-A7E3-FC7847A9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D0A0B-C27C-4A1A-A32A-57FE6708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3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074D-3F15-4DC7-BB46-ED35D222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29F40-8536-47B9-8D26-27685B86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09389-885B-43AC-B132-025B5F64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831A1-5729-4B3A-A0CF-E20A25B7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4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3269D4-F904-454D-A6A8-2F0EE0DE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43624-F334-44D7-8134-BC364348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8FAC2-7C91-4601-94F2-974523C8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6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F9DEA-15ED-4CCC-93AD-36D4EE34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BA2FD-C338-4972-8DF1-958A39988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92F17-301E-416D-AF1F-4951D41A6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2D1EE-BF63-42FC-8100-6BFDD775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4A7C4-F546-4BB1-A688-0EDBADBA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CD3E8-C5C8-423F-A8DA-E3B4826E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2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730-DE06-4506-AD79-48ED57FA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3123C-B55A-44B8-9A8C-1C5DA0037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C8262-6DC5-4018-8732-BA422E836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E848D-74CD-4391-BB5C-0D70CC5A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46F21-3F5A-41C2-97C6-ADB2503AB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78B39-1F83-40E7-B110-398C9084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36288C-3371-4EFE-AE32-843648BF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592FF-A84C-4594-B1BB-6EA73894F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35574-6C19-4BAF-AC7B-2035F2720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5CA4-79A5-42E5-AF55-715F9173DF9A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96F3C-9C44-47F4-99AF-04E11A15D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05D92-B7DD-4B66-B6A1-2EABF8BE1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F3C10-45E5-4D56-9DAF-FC627D8A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0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668456-E4EC-41DB-B53A-D459E300F8C8}"/>
              </a:ext>
            </a:extLst>
          </p:cNvPr>
          <p:cNvSpPr/>
          <p:nvPr/>
        </p:nvSpPr>
        <p:spPr>
          <a:xfrm>
            <a:off x="4172566" y="940738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and Preparation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CAA5361-F340-417B-81DE-EA2E7CE8C587}"/>
              </a:ext>
            </a:extLst>
          </p:cNvPr>
          <p:cNvSpPr/>
          <p:nvPr/>
        </p:nvSpPr>
        <p:spPr>
          <a:xfrm>
            <a:off x="6847448" y="940738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 Engineering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0F0AC2-BAD1-4F82-9A6F-A00D705D7ECC}"/>
              </a:ext>
            </a:extLst>
          </p:cNvPr>
          <p:cNvSpPr/>
          <p:nvPr/>
        </p:nvSpPr>
        <p:spPr>
          <a:xfrm>
            <a:off x="2777359" y="2733955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Selection/Design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4C0B619-8AEE-4E32-949E-53423E627251}"/>
              </a:ext>
            </a:extLst>
          </p:cNvPr>
          <p:cNvSpPr/>
          <p:nvPr/>
        </p:nvSpPr>
        <p:spPr>
          <a:xfrm>
            <a:off x="5591970" y="2733954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Hyperparameter Tuning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9A50886-4766-408C-98A4-D6328FFA3945}"/>
              </a:ext>
            </a:extLst>
          </p:cNvPr>
          <p:cNvSpPr/>
          <p:nvPr/>
        </p:nvSpPr>
        <p:spPr>
          <a:xfrm>
            <a:off x="1471644" y="4741701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Deployment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11DC661-6637-4431-9922-0697E2707377}"/>
              </a:ext>
            </a:extLst>
          </p:cNvPr>
          <p:cNvSpPr/>
          <p:nvPr/>
        </p:nvSpPr>
        <p:spPr>
          <a:xfrm>
            <a:off x="2507227" y="2231923"/>
            <a:ext cx="8239432" cy="1946787"/>
          </a:xfrm>
          <a:prstGeom prst="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34AE7BA-126E-4E8C-9FAD-382AFEFCB4B4}"/>
              </a:ext>
            </a:extLst>
          </p:cNvPr>
          <p:cNvSpPr/>
          <p:nvPr/>
        </p:nvSpPr>
        <p:spPr>
          <a:xfrm>
            <a:off x="8244602" y="2731939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and Validation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84B77C-C4D4-4D92-B655-0A991BD01787}"/>
              </a:ext>
            </a:extLst>
          </p:cNvPr>
          <p:cNvCxnSpPr>
            <a:stCxn id="8" idx="3"/>
            <a:endCxn id="23" idx="1"/>
          </p:cNvCxnSpPr>
          <p:nvPr/>
        </p:nvCxnSpPr>
        <p:spPr>
          <a:xfrm flipV="1">
            <a:off x="7932047" y="3238301"/>
            <a:ext cx="312555" cy="2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DA1B474-D080-43CC-B6B7-896F2DE5DAB2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5117436" y="3240316"/>
            <a:ext cx="4745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2420E1F8-2F73-48EB-ADCE-B56DA92C0597}"/>
              </a:ext>
            </a:extLst>
          </p:cNvPr>
          <p:cNvCxnSpPr>
            <a:stCxn id="23" idx="2"/>
            <a:endCxn id="8" idx="2"/>
          </p:cNvCxnSpPr>
          <p:nvPr/>
        </p:nvCxnSpPr>
        <p:spPr>
          <a:xfrm rot="5400000">
            <a:off x="8087318" y="2419353"/>
            <a:ext cx="2015" cy="2652632"/>
          </a:xfrm>
          <a:prstGeom prst="curvedConnector3">
            <a:avLst>
              <a:gd name="adj1" fmla="val 114449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320D2ACC-B3EF-413C-A4D9-D7154E3A09CE}"/>
              </a:ext>
            </a:extLst>
          </p:cNvPr>
          <p:cNvCxnSpPr>
            <a:cxnSpLocks/>
            <a:stCxn id="8" idx="0"/>
            <a:endCxn id="23" idx="0"/>
          </p:cNvCxnSpPr>
          <p:nvPr/>
        </p:nvCxnSpPr>
        <p:spPr>
          <a:xfrm rot="5400000" flipH="1" flipV="1">
            <a:off x="8087318" y="1406631"/>
            <a:ext cx="2015" cy="2652632"/>
          </a:xfrm>
          <a:prstGeom prst="curvedConnector3">
            <a:avLst>
              <a:gd name="adj1" fmla="val 114449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75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668456-E4EC-41DB-B53A-D459E300F8C8}"/>
              </a:ext>
            </a:extLst>
          </p:cNvPr>
          <p:cNvSpPr/>
          <p:nvPr/>
        </p:nvSpPr>
        <p:spPr>
          <a:xfrm>
            <a:off x="4172566" y="940738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and Preparation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CAA5361-F340-417B-81DE-EA2E7CE8C587}"/>
              </a:ext>
            </a:extLst>
          </p:cNvPr>
          <p:cNvSpPr/>
          <p:nvPr/>
        </p:nvSpPr>
        <p:spPr>
          <a:xfrm>
            <a:off x="6847448" y="940738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 Engineering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0F0AC2-BAD1-4F82-9A6F-A00D705D7ECC}"/>
              </a:ext>
            </a:extLst>
          </p:cNvPr>
          <p:cNvSpPr/>
          <p:nvPr/>
        </p:nvSpPr>
        <p:spPr>
          <a:xfrm>
            <a:off x="5677409" y="2695114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Selection/Design Training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4C0B619-8AEE-4E32-949E-53423E627251}"/>
              </a:ext>
            </a:extLst>
          </p:cNvPr>
          <p:cNvSpPr/>
          <p:nvPr/>
        </p:nvSpPr>
        <p:spPr>
          <a:xfrm>
            <a:off x="2840547" y="2695114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Hyperparameter Tuning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9A50886-4766-408C-98A4-D6328FFA3945}"/>
              </a:ext>
            </a:extLst>
          </p:cNvPr>
          <p:cNvSpPr/>
          <p:nvPr/>
        </p:nvSpPr>
        <p:spPr>
          <a:xfrm>
            <a:off x="1471644" y="4741701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Deployment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11DC661-6637-4431-9922-0697E2707377}"/>
              </a:ext>
            </a:extLst>
          </p:cNvPr>
          <p:cNvSpPr/>
          <p:nvPr/>
        </p:nvSpPr>
        <p:spPr>
          <a:xfrm>
            <a:off x="2507227" y="2231923"/>
            <a:ext cx="8239432" cy="1946787"/>
          </a:xfrm>
          <a:prstGeom prst="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34AE7BA-126E-4E8C-9FAD-382AFEFCB4B4}"/>
              </a:ext>
            </a:extLst>
          </p:cNvPr>
          <p:cNvSpPr/>
          <p:nvPr/>
        </p:nvSpPr>
        <p:spPr>
          <a:xfrm>
            <a:off x="8187341" y="2731939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366963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668456-E4EC-41DB-B53A-D459E300F8C8}"/>
              </a:ext>
            </a:extLst>
          </p:cNvPr>
          <p:cNvSpPr/>
          <p:nvPr/>
        </p:nvSpPr>
        <p:spPr>
          <a:xfrm>
            <a:off x="4172566" y="940738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and Preparation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CAA5361-F340-417B-81DE-EA2E7CE8C587}"/>
              </a:ext>
            </a:extLst>
          </p:cNvPr>
          <p:cNvSpPr/>
          <p:nvPr/>
        </p:nvSpPr>
        <p:spPr>
          <a:xfrm>
            <a:off x="6847448" y="940738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 Engineering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0F0AC2-BAD1-4F82-9A6F-A00D705D7ECC}"/>
              </a:ext>
            </a:extLst>
          </p:cNvPr>
          <p:cNvSpPr/>
          <p:nvPr/>
        </p:nvSpPr>
        <p:spPr>
          <a:xfrm>
            <a:off x="5677409" y="2695114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Selection/Design Training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4C0B619-8AEE-4E32-949E-53423E627251}"/>
              </a:ext>
            </a:extLst>
          </p:cNvPr>
          <p:cNvSpPr/>
          <p:nvPr/>
        </p:nvSpPr>
        <p:spPr>
          <a:xfrm>
            <a:off x="2840547" y="2695114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and Hyperparameter selection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9A50886-4766-408C-98A4-D6328FFA3945}"/>
              </a:ext>
            </a:extLst>
          </p:cNvPr>
          <p:cNvSpPr/>
          <p:nvPr/>
        </p:nvSpPr>
        <p:spPr>
          <a:xfrm>
            <a:off x="1471644" y="4741701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Deployment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11DC661-6637-4431-9922-0697E2707377}"/>
              </a:ext>
            </a:extLst>
          </p:cNvPr>
          <p:cNvSpPr/>
          <p:nvPr/>
        </p:nvSpPr>
        <p:spPr>
          <a:xfrm>
            <a:off x="2507227" y="2231923"/>
            <a:ext cx="8239432" cy="1946787"/>
          </a:xfrm>
          <a:prstGeom prst="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34AE7BA-126E-4E8C-9FAD-382AFEFCB4B4}"/>
              </a:ext>
            </a:extLst>
          </p:cNvPr>
          <p:cNvSpPr/>
          <p:nvPr/>
        </p:nvSpPr>
        <p:spPr>
          <a:xfrm>
            <a:off x="8187341" y="2731939"/>
            <a:ext cx="2340077" cy="101272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325653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 Shawki</dc:creator>
  <cp:lastModifiedBy>Nabila Shawki</cp:lastModifiedBy>
  <cp:revision>7</cp:revision>
  <dcterms:created xsi:type="dcterms:W3CDTF">2021-07-23T01:31:40Z</dcterms:created>
  <dcterms:modified xsi:type="dcterms:W3CDTF">2021-07-24T01:05:24Z</dcterms:modified>
</cp:coreProperties>
</file>