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BABF"/>
    <a:srgbClr val="F5D0D2"/>
    <a:srgbClr val="FBA2A7"/>
    <a:srgbClr val="F7BFC5"/>
    <a:srgbClr val="FF7A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507"/>
    <p:restoredTop sz="94694"/>
  </p:normalViewPr>
  <p:slideViewPr>
    <p:cSldViewPr snapToGrid="0">
      <p:cViewPr varScale="1">
        <p:scale>
          <a:sx n="117" d="100"/>
          <a:sy n="117" d="100"/>
        </p:scale>
        <p:origin x="18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C310F-0B49-F0E2-0B8E-288D5EA1C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1A682A-E5C1-6EA5-E54B-45BC79D4E2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7B8C7-49A8-1DA2-2CA0-F4A8DC1A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D667-C7DB-1D40-B913-AB2126B85426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5F5B6-7C80-3398-CD51-A84A1AA58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4C571-9922-F2CF-7C4F-8A57F978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D682-F4C1-E040-82BA-DC10C433E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41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E4715-7F53-9975-D8CC-3534D04C7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600742-8032-F5D3-9EFE-64890F25FA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DAF51-CF4A-7AA8-157F-2892D2956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D667-C7DB-1D40-B913-AB2126B85426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DB22D-54AE-9B00-0592-796C337F8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7048D-FB73-2C4C-CB71-C522E7DC5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D682-F4C1-E040-82BA-DC10C433E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11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71C935-FEDB-CC4D-328C-C87B68B8CD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B16C3A-4DFD-2E76-C928-7105BA7C8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1B9D7-8354-BC1C-6EBF-87E686620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D667-C7DB-1D40-B913-AB2126B85426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E3B2A-6E63-24F1-0614-39CD1B387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DE361-840D-5E18-7E40-2FE3CBCFB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D682-F4C1-E040-82BA-DC10C433E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2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06A90-CC2E-229E-D06C-460B1E4A7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4D1C7-CE6A-4BE3-5941-8BD539310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0BD4C-55CB-F30A-6A33-ED605B6B2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D667-C7DB-1D40-B913-AB2126B85426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45468-E935-AC73-38EE-0205E9D7C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1AB5E-6966-10CA-A67F-943B9C6F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D682-F4C1-E040-82BA-DC10C433E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5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05F6E-9495-5D3A-2D68-2318A9FCE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4A56F0-1679-2F28-9465-61C3E51C7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198E3-2542-4EC0-C695-93A5E5E2E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D667-C7DB-1D40-B913-AB2126B85426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357A3-D0C5-6C1D-6F15-6048BBBE7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B2A95-5330-3C2D-1317-651392A0F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D682-F4C1-E040-82BA-DC10C433E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61C79-AD21-CA0C-982B-DFAD85673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874AC-D734-BCF2-29F4-BF2D65BF5C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CBADA8-8A9C-9577-D3B5-EA4F47064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0B106-4494-90D2-B57C-83492E012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D667-C7DB-1D40-B913-AB2126B85426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818CE-3127-AE36-E8F3-E621B05F2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7476FB-8EC5-5C01-3FD6-E93A304D6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D682-F4C1-E040-82BA-DC10C433E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3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4733C-6639-F6DF-0B6E-7DA0DD4AC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BA1538-DAD7-C755-6C58-3AE0E062B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C0787F-B83C-1657-EAC2-F41261850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A4E782-B95A-8EEE-F673-6C909B14FE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B83E6F-79A6-76D0-9178-ECAEAA9526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29244F-0B0C-55FF-23E2-B43AA0644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D667-C7DB-1D40-B913-AB2126B85426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0BB565-4A1C-8047-379F-8CFCDBC40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DEF01E-B001-4ECD-8ADA-D905F486E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D682-F4C1-E040-82BA-DC10C433E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6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06FDF-F297-12F0-6D56-BA456C715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DE7727-AD51-6E8B-C95D-3EDF282FA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D667-C7DB-1D40-B913-AB2126B85426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3D1984-4C8F-67E7-55C3-4AB97A20C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5C6403-DBE4-4596-8B13-7249E4BF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D682-F4C1-E040-82BA-DC10C433E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8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5CCDF1-B625-FA1D-8388-C16CBC21A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D667-C7DB-1D40-B913-AB2126B85426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3803ED-D16E-E3FA-FD48-02876F7A6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A86718-54D1-1BF8-BB00-A802EC665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D682-F4C1-E040-82BA-DC10C433E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8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3437A-7025-8B78-3F56-E4120F143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72840-CB79-AAB2-6BF1-59CC70A2D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B83886-2C8E-B1ED-AB05-E008E4FFE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AAA48-AA8C-C39C-FB3C-B2EA5B33B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D667-C7DB-1D40-B913-AB2126B85426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A80D5-50AC-96D4-1876-D0E288F29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8720D4-F135-7494-67E7-5D52503B8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D682-F4C1-E040-82BA-DC10C433E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7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0C43C-072F-A5E9-4869-2D03A07F5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84D112-5A3A-10D8-6490-71B1203EAF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BBE6F-5212-DA02-4EFD-F0AB6F5E0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253224-4E16-2E19-FF4A-6F13E3651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D667-C7DB-1D40-B913-AB2126B85426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A7077D-EA7C-AED4-876C-0EDF6CA56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06B626-2A1C-F272-E4EA-145E88D1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D682-F4C1-E040-82BA-DC10C433E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8309AB-E75E-3A62-12AF-55E4AD14F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86CF3-90FC-1079-2241-8F7D3CD0F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02469-5197-F723-A3C3-29EDA532E2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AD667-C7DB-1D40-B913-AB2126B85426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12FA0-3D6E-2819-5670-2922D94E1A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2F320-5135-72B1-0DAF-3E6B618773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D682-F4C1-E040-82BA-DC10C433E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8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B4B3EB4-2D7E-7FD6-7F15-1D0611089A20}"/>
              </a:ext>
            </a:extLst>
          </p:cNvPr>
          <p:cNvGrpSpPr/>
          <p:nvPr/>
        </p:nvGrpSpPr>
        <p:grpSpPr>
          <a:xfrm>
            <a:off x="126088" y="247521"/>
            <a:ext cx="11911324" cy="6323924"/>
            <a:chOff x="126088" y="247521"/>
            <a:chExt cx="11911324" cy="6323924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585C513A-1F68-8F08-E141-B1E154D8A6F1}"/>
                </a:ext>
              </a:extLst>
            </p:cNvPr>
            <p:cNvSpPr/>
            <p:nvPr/>
          </p:nvSpPr>
          <p:spPr>
            <a:xfrm>
              <a:off x="5220040" y="1345688"/>
              <a:ext cx="1583754" cy="62133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GUI</a:t>
              </a:r>
            </a:p>
          </p:txBody>
        </p:sp>
        <p:sp>
          <p:nvSpPr>
            <p:cNvPr id="35" name="Rounded Rectangle 34">
              <a:extLst>
                <a:ext uri="{FF2B5EF4-FFF2-40B4-BE49-F238E27FC236}">
                  <a16:creationId xmlns:a16="http://schemas.microsoft.com/office/drawing/2014/main" id="{97812A40-52EB-1063-4F9A-29DF852BC545}"/>
                </a:ext>
              </a:extLst>
            </p:cNvPr>
            <p:cNvSpPr/>
            <p:nvPr/>
          </p:nvSpPr>
          <p:spPr>
            <a:xfrm>
              <a:off x="2838388" y="3148986"/>
              <a:ext cx="1658155" cy="2585696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814F312F-4ED4-91EC-A5D7-CFFCF0EBD200}"/>
                </a:ext>
              </a:extLst>
            </p:cNvPr>
            <p:cNvSpPr/>
            <p:nvPr/>
          </p:nvSpPr>
          <p:spPr>
            <a:xfrm>
              <a:off x="8296081" y="1345688"/>
              <a:ext cx="1583754" cy="621330"/>
            </a:xfrm>
            <a:prstGeom prst="roundRect">
              <a:avLst/>
            </a:prstGeom>
            <a:solidFill>
              <a:srgbClr val="F5D0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ML Tools</a:t>
              </a:r>
            </a:p>
          </p:txBody>
        </p:sp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DD07CB3B-F5EA-2C58-6012-54103DF8B36D}"/>
                </a:ext>
              </a:extLst>
            </p:cNvPr>
            <p:cNvSpPr/>
            <p:nvPr/>
          </p:nvSpPr>
          <p:spPr>
            <a:xfrm>
              <a:off x="476634" y="2422139"/>
              <a:ext cx="1449238" cy="38818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Create Classes</a:t>
              </a:r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ED400822-A9C9-157E-8AB1-F63ED8A1EE02}"/>
                </a:ext>
              </a:extLst>
            </p:cNvPr>
            <p:cNvSpPr/>
            <p:nvPr/>
          </p:nvSpPr>
          <p:spPr>
            <a:xfrm>
              <a:off x="2147148" y="1345688"/>
              <a:ext cx="1583754" cy="62133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Data Generation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765BDB3-AA3B-5B4C-A263-F714969C6190}"/>
                </a:ext>
              </a:extLst>
            </p:cNvPr>
            <p:cNvSpPr/>
            <p:nvPr/>
          </p:nvSpPr>
          <p:spPr>
            <a:xfrm>
              <a:off x="5140649" y="247521"/>
              <a:ext cx="1742536" cy="6642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</a:t>
              </a:r>
              <a:r>
                <a:rPr lang="en-US" dirty="0">
                  <a:solidFill>
                    <a:schemeClr val="tx1"/>
                  </a:solidFill>
                </a:rPr>
                <a:t>IMLD</a:t>
              </a:r>
              <a:endParaRPr lang="en-US" dirty="0"/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3E882412-0DF6-7B3A-6BC8-207DADF87ADC}"/>
                </a:ext>
              </a:extLst>
            </p:cNvPr>
            <p:cNvSpPr/>
            <p:nvPr/>
          </p:nvSpPr>
          <p:spPr>
            <a:xfrm>
              <a:off x="2026513" y="2422139"/>
              <a:ext cx="1072551" cy="38818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Load Data</a:t>
              </a:r>
            </a:p>
          </p:txBody>
        </p:sp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52246FF9-AF8F-504A-3813-5EBB10A3F157}"/>
                </a:ext>
              </a:extLst>
            </p:cNvPr>
            <p:cNvSpPr/>
            <p:nvPr/>
          </p:nvSpPr>
          <p:spPr>
            <a:xfrm>
              <a:off x="3277839" y="2420038"/>
              <a:ext cx="779252" cy="38818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Demo</a:t>
              </a:r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4D0B63D5-FDB5-FB29-DF63-8716A0F04BA6}"/>
                </a:ext>
              </a:extLst>
            </p:cNvPr>
            <p:cNvSpPr/>
            <p:nvPr/>
          </p:nvSpPr>
          <p:spPr>
            <a:xfrm>
              <a:off x="4347019" y="2422137"/>
              <a:ext cx="1072551" cy="38818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Parameters</a:t>
              </a:r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467818A1-9AFE-DBD4-E106-486DD28FD10A}"/>
                </a:ext>
              </a:extLst>
            </p:cNvPr>
            <p:cNvSpPr/>
            <p:nvPr/>
          </p:nvSpPr>
          <p:spPr>
            <a:xfrm>
              <a:off x="5551771" y="2436925"/>
              <a:ext cx="923027" cy="38818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Windows</a:t>
              </a: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1382B2A2-2DCE-2A32-0DD3-5B38C79E4CA9}"/>
                </a:ext>
              </a:extLst>
            </p:cNvPr>
            <p:cNvSpPr/>
            <p:nvPr/>
          </p:nvSpPr>
          <p:spPr>
            <a:xfrm>
              <a:off x="6719283" y="2422136"/>
              <a:ext cx="1121434" cy="38818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Event Loop</a:t>
              </a: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C706ED38-702E-DE29-3AC8-C14ED1D47021}"/>
                </a:ext>
              </a:extLst>
            </p:cNvPr>
            <p:cNvSpPr/>
            <p:nvPr/>
          </p:nvSpPr>
          <p:spPr>
            <a:xfrm>
              <a:off x="9215912" y="2417808"/>
              <a:ext cx="779252" cy="388189"/>
            </a:xfrm>
            <a:prstGeom prst="roundRect">
              <a:avLst/>
            </a:prstGeom>
            <a:solidFill>
              <a:srgbClr val="F5D0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Model</a:t>
              </a: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DD0FC5DC-3D18-BDF9-1E77-D3CC0DF26D78}"/>
                </a:ext>
              </a:extLst>
            </p:cNvPr>
            <p:cNvSpPr/>
            <p:nvPr/>
          </p:nvSpPr>
          <p:spPr>
            <a:xfrm>
              <a:off x="8042942" y="2417808"/>
              <a:ext cx="1072551" cy="388189"/>
            </a:xfrm>
            <a:prstGeom prst="roundRect">
              <a:avLst/>
            </a:prstGeom>
            <a:solidFill>
              <a:srgbClr val="F5D0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Input File</a:t>
              </a:r>
            </a:p>
          </p:txBody>
        </p: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93D34AAF-D6BC-0DF0-8F6F-820D2D47A9BE}"/>
                </a:ext>
              </a:extLst>
            </p:cNvPr>
            <p:cNvSpPr/>
            <p:nvPr/>
          </p:nvSpPr>
          <p:spPr>
            <a:xfrm>
              <a:off x="10341653" y="2417809"/>
              <a:ext cx="1121435" cy="741876"/>
            </a:xfrm>
            <a:prstGeom prst="roundRect">
              <a:avLst/>
            </a:prstGeom>
            <a:solidFill>
              <a:srgbClr val="F5D0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Choose an algorithm</a:t>
              </a:r>
            </a:p>
          </p:txBody>
        </p:sp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90DED4D6-EA11-60D4-F12D-29420FDA3E88}"/>
                </a:ext>
              </a:extLst>
            </p:cNvPr>
            <p:cNvSpPr/>
            <p:nvPr/>
          </p:nvSpPr>
          <p:spPr>
            <a:xfrm>
              <a:off x="695958" y="3267603"/>
              <a:ext cx="1000801" cy="60161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Draw Data</a:t>
              </a:r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3A0A5F2F-5A6A-8D7F-15E4-B99EA9E2AC47}"/>
                </a:ext>
              </a:extLst>
            </p:cNvPr>
            <p:cNvSpPr/>
            <p:nvPr/>
          </p:nvSpPr>
          <p:spPr>
            <a:xfrm>
              <a:off x="126088" y="4483851"/>
              <a:ext cx="937404" cy="68148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Gaussian Points</a:t>
              </a:r>
            </a:p>
          </p:txBody>
        </p:sp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AACE50D9-2041-13AA-2EAE-32E485801D99}"/>
                </a:ext>
              </a:extLst>
            </p:cNvPr>
            <p:cNvSpPr/>
            <p:nvPr/>
          </p:nvSpPr>
          <p:spPr>
            <a:xfrm>
              <a:off x="1214788" y="4483851"/>
              <a:ext cx="937404" cy="68148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Single Points</a:t>
              </a:r>
            </a:p>
          </p:txBody>
        </p:sp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B76993A6-41A9-B341-D7D8-345A595866FA}"/>
                </a:ext>
              </a:extLst>
            </p:cNvPr>
            <p:cNvSpPr/>
            <p:nvPr/>
          </p:nvSpPr>
          <p:spPr>
            <a:xfrm>
              <a:off x="1009123" y="5804809"/>
              <a:ext cx="1348733" cy="60161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Save Data</a:t>
              </a:r>
            </a:p>
          </p:txBody>
        </p:sp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AD4BFB75-8154-253E-5958-4E51DF32C9FD}"/>
                </a:ext>
              </a:extLst>
            </p:cNvPr>
            <p:cNvSpPr/>
            <p:nvPr/>
          </p:nvSpPr>
          <p:spPr>
            <a:xfrm>
              <a:off x="2973532" y="3252506"/>
              <a:ext cx="1373487" cy="49810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2/4 Gaussian</a:t>
              </a:r>
            </a:p>
          </p:txBody>
        </p:sp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5A293B5D-15A5-01D2-32D0-A0074D460419}"/>
                </a:ext>
              </a:extLst>
            </p:cNvPr>
            <p:cNvSpPr/>
            <p:nvPr/>
          </p:nvSpPr>
          <p:spPr>
            <a:xfrm>
              <a:off x="2962973" y="3860666"/>
              <a:ext cx="1373487" cy="49810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2/4 Ellipses</a:t>
              </a:r>
            </a:p>
          </p:txBody>
        </p:sp>
        <p:sp>
          <p:nvSpPr>
            <p:cNvPr id="33" name="Rounded Rectangle 32">
              <a:extLst>
                <a:ext uri="{FF2B5EF4-FFF2-40B4-BE49-F238E27FC236}">
                  <a16:creationId xmlns:a16="http://schemas.microsoft.com/office/drawing/2014/main" id="{FAD06D64-C0A6-0CAA-44B8-920A9BBD2998}"/>
                </a:ext>
              </a:extLst>
            </p:cNvPr>
            <p:cNvSpPr/>
            <p:nvPr/>
          </p:nvSpPr>
          <p:spPr>
            <a:xfrm>
              <a:off x="2973532" y="4496867"/>
              <a:ext cx="1373487" cy="49810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Toroidal</a:t>
              </a:r>
            </a:p>
          </p:txBody>
        </p:sp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B0875F93-9F0C-AA7B-70BF-8BCA98BFE7DF}"/>
                </a:ext>
              </a:extLst>
            </p:cNvPr>
            <p:cNvSpPr/>
            <p:nvPr/>
          </p:nvSpPr>
          <p:spPr>
            <a:xfrm>
              <a:off x="2973532" y="5105027"/>
              <a:ext cx="1373487" cy="49810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Yin-Yang</a:t>
              </a:r>
            </a:p>
          </p:txBody>
        </p:sp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C2991CE1-1FB9-94E3-5310-5B9DB825F48F}"/>
                </a:ext>
              </a:extLst>
            </p:cNvPr>
            <p:cNvSpPr/>
            <p:nvPr/>
          </p:nvSpPr>
          <p:spPr>
            <a:xfrm>
              <a:off x="5550402" y="3252506"/>
              <a:ext cx="923027" cy="69859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Main Window</a:t>
              </a:r>
            </a:p>
          </p:txBody>
        </p:sp>
        <p:sp>
          <p:nvSpPr>
            <p:cNvPr id="38" name="Rounded Rectangle 37">
              <a:extLst>
                <a:ext uri="{FF2B5EF4-FFF2-40B4-BE49-F238E27FC236}">
                  <a16:creationId xmlns:a16="http://schemas.microsoft.com/office/drawing/2014/main" id="{47F3DD42-9C37-851C-519B-AAA0EB7C7F3F}"/>
                </a:ext>
              </a:extLst>
            </p:cNvPr>
            <p:cNvSpPr/>
            <p:nvPr/>
          </p:nvSpPr>
          <p:spPr>
            <a:xfrm>
              <a:off x="6218882" y="4595514"/>
              <a:ext cx="1200132" cy="548897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Process Log</a:t>
              </a:r>
            </a:p>
          </p:txBody>
        </p:sp>
        <p:sp>
          <p:nvSpPr>
            <p:cNvPr id="39" name="Rounded Rectangle 38">
              <a:extLst>
                <a:ext uri="{FF2B5EF4-FFF2-40B4-BE49-F238E27FC236}">
                  <a16:creationId xmlns:a16="http://schemas.microsoft.com/office/drawing/2014/main" id="{AF79EFF0-DCAF-3760-281B-7A6C6818DE9D}"/>
                </a:ext>
              </a:extLst>
            </p:cNvPr>
            <p:cNvSpPr/>
            <p:nvPr/>
          </p:nvSpPr>
          <p:spPr>
            <a:xfrm>
              <a:off x="5372056" y="5764381"/>
              <a:ext cx="1279721" cy="69859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Training/Eval Window</a:t>
              </a:r>
            </a:p>
          </p:txBody>
        </p:sp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8ABF088F-5624-A501-3A9F-62866D8C5DDB}"/>
                </a:ext>
              </a:extLst>
            </p:cNvPr>
            <p:cNvSpPr/>
            <p:nvPr/>
          </p:nvSpPr>
          <p:spPr>
            <a:xfrm>
              <a:off x="7676679" y="3170628"/>
              <a:ext cx="1245215" cy="698594"/>
            </a:xfrm>
            <a:prstGeom prst="roundRect">
              <a:avLst/>
            </a:prstGeom>
            <a:solidFill>
              <a:srgbClr val="F5D0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Calculate Metadata</a:t>
              </a:r>
            </a:p>
          </p:txBody>
        </p:sp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1AB0889C-B7EB-714A-75CC-510975FE3ABD}"/>
                </a:ext>
              </a:extLst>
            </p:cNvPr>
            <p:cNvSpPr/>
            <p:nvPr/>
          </p:nvSpPr>
          <p:spPr>
            <a:xfrm>
              <a:off x="7676679" y="4263232"/>
              <a:ext cx="1245215" cy="698594"/>
            </a:xfrm>
            <a:prstGeom prst="roundRect">
              <a:avLst/>
            </a:prstGeom>
            <a:solidFill>
              <a:srgbClr val="F5D0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Plot Decision Surface</a:t>
              </a:r>
            </a:p>
          </p:txBody>
        </p:sp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1349314C-65F8-94DC-1CEF-9BBD54EF23C8}"/>
                </a:ext>
              </a:extLst>
            </p:cNvPr>
            <p:cNvSpPr/>
            <p:nvPr/>
          </p:nvSpPr>
          <p:spPr>
            <a:xfrm>
              <a:off x="7344630" y="5298889"/>
              <a:ext cx="1577264" cy="692573"/>
            </a:xfrm>
            <a:prstGeom prst="roundRect">
              <a:avLst/>
            </a:prstGeom>
            <a:solidFill>
              <a:srgbClr val="F5D0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Calculate/Display Errors</a:t>
              </a:r>
            </a:p>
          </p:txBody>
        </p:sp>
        <p:sp>
          <p:nvSpPr>
            <p:cNvPr id="44" name="Rounded Rectangle 43">
              <a:extLst>
                <a:ext uri="{FF2B5EF4-FFF2-40B4-BE49-F238E27FC236}">
                  <a16:creationId xmlns:a16="http://schemas.microsoft.com/office/drawing/2014/main" id="{DB06C424-0AD2-AACE-4933-C60033D27599}"/>
                </a:ext>
              </a:extLst>
            </p:cNvPr>
            <p:cNvSpPr/>
            <p:nvPr/>
          </p:nvSpPr>
          <p:spPr>
            <a:xfrm>
              <a:off x="9767331" y="3418490"/>
              <a:ext cx="2270081" cy="3152955"/>
            </a:xfrm>
            <a:prstGeom prst="roundRect">
              <a:avLst/>
            </a:prstGeom>
            <a:solidFill>
              <a:srgbClr val="F8BAB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206CD4CB-1A61-1FEE-E496-C0F18E9385B0}"/>
                </a:ext>
              </a:extLst>
            </p:cNvPr>
            <p:cNvSpPr/>
            <p:nvPr/>
          </p:nvSpPr>
          <p:spPr>
            <a:xfrm>
              <a:off x="9855105" y="3587372"/>
              <a:ext cx="923027" cy="457842"/>
            </a:xfrm>
            <a:prstGeom prst="roundRect">
              <a:avLst/>
            </a:prstGeom>
            <a:solidFill>
              <a:srgbClr val="F5D0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PCA</a:t>
              </a:r>
            </a:p>
          </p:txBody>
        </p:sp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4440460B-4D87-8711-4BFC-DE910F5F2FFD}"/>
                </a:ext>
              </a:extLst>
            </p:cNvPr>
            <p:cNvSpPr/>
            <p:nvPr/>
          </p:nvSpPr>
          <p:spPr>
            <a:xfrm>
              <a:off x="11012621" y="3574904"/>
              <a:ext cx="923027" cy="457842"/>
            </a:xfrm>
            <a:prstGeom prst="roundRect">
              <a:avLst/>
            </a:prstGeom>
            <a:solidFill>
              <a:srgbClr val="F5D0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NB</a:t>
              </a:r>
            </a:p>
          </p:txBody>
        </p:sp>
        <p:sp>
          <p:nvSpPr>
            <p:cNvPr id="48" name="Rounded Rectangle 47">
              <a:extLst>
                <a:ext uri="{FF2B5EF4-FFF2-40B4-BE49-F238E27FC236}">
                  <a16:creationId xmlns:a16="http://schemas.microsoft.com/office/drawing/2014/main" id="{EB5F5F38-5820-7A7A-98E6-67EFA610563C}"/>
                </a:ext>
              </a:extLst>
            </p:cNvPr>
            <p:cNvSpPr/>
            <p:nvPr/>
          </p:nvSpPr>
          <p:spPr>
            <a:xfrm>
              <a:off x="9855105" y="4177958"/>
              <a:ext cx="923027" cy="457842"/>
            </a:xfrm>
            <a:prstGeom prst="roundRect">
              <a:avLst/>
            </a:prstGeom>
            <a:solidFill>
              <a:srgbClr val="F5D0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K-Means</a:t>
              </a:r>
            </a:p>
          </p:txBody>
        </p:sp>
        <p:sp>
          <p:nvSpPr>
            <p:cNvPr id="49" name="Rounded Rectangle 48">
              <a:extLst>
                <a:ext uri="{FF2B5EF4-FFF2-40B4-BE49-F238E27FC236}">
                  <a16:creationId xmlns:a16="http://schemas.microsoft.com/office/drawing/2014/main" id="{3AFCB036-4FC8-14EC-0B77-FBFAAA43B32D}"/>
                </a:ext>
              </a:extLst>
            </p:cNvPr>
            <p:cNvSpPr/>
            <p:nvPr/>
          </p:nvSpPr>
          <p:spPr>
            <a:xfrm>
              <a:off x="11016932" y="4177958"/>
              <a:ext cx="923027" cy="457842"/>
            </a:xfrm>
            <a:prstGeom prst="roundRect">
              <a:avLst/>
            </a:prstGeom>
            <a:solidFill>
              <a:srgbClr val="F5D0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KNN</a:t>
              </a:r>
            </a:p>
          </p:txBody>
        </p:sp>
        <p:sp>
          <p:nvSpPr>
            <p:cNvPr id="50" name="Rounded Rectangle 49">
              <a:extLst>
                <a:ext uri="{FF2B5EF4-FFF2-40B4-BE49-F238E27FC236}">
                  <a16:creationId xmlns:a16="http://schemas.microsoft.com/office/drawing/2014/main" id="{316D3ABB-B624-F905-AC49-C85B83D90677}"/>
                </a:ext>
              </a:extLst>
            </p:cNvPr>
            <p:cNvSpPr/>
            <p:nvPr/>
          </p:nvSpPr>
          <p:spPr>
            <a:xfrm>
              <a:off x="9855104" y="4768544"/>
              <a:ext cx="923027" cy="457842"/>
            </a:xfrm>
            <a:prstGeom prst="roundRect">
              <a:avLst/>
            </a:prstGeom>
            <a:solidFill>
              <a:srgbClr val="F5D0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QDA</a:t>
              </a:r>
            </a:p>
          </p:txBody>
        </p:sp>
        <p:sp>
          <p:nvSpPr>
            <p:cNvPr id="51" name="Rounded Rectangle 50">
              <a:extLst>
                <a:ext uri="{FF2B5EF4-FFF2-40B4-BE49-F238E27FC236}">
                  <a16:creationId xmlns:a16="http://schemas.microsoft.com/office/drawing/2014/main" id="{E2987CC4-F53D-ECF9-0881-339BD2FEF2A9}"/>
                </a:ext>
              </a:extLst>
            </p:cNvPr>
            <p:cNvSpPr/>
            <p:nvPr/>
          </p:nvSpPr>
          <p:spPr>
            <a:xfrm>
              <a:off x="11006730" y="4762786"/>
              <a:ext cx="923027" cy="457842"/>
            </a:xfrm>
            <a:prstGeom prst="roundRect">
              <a:avLst/>
            </a:prstGeom>
            <a:solidFill>
              <a:srgbClr val="F5D0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RNF</a:t>
              </a:r>
            </a:p>
          </p:txBody>
        </p:sp>
        <p:sp>
          <p:nvSpPr>
            <p:cNvPr id="52" name="Rounded Rectangle 51">
              <a:extLst>
                <a:ext uri="{FF2B5EF4-FFF2-40B4-BE49-F238E27FC236}">
                  <a16:creationId xmlns:a16="http://schemas.microsoft.com/office/drawing/2014/main" id="{EDF2ADCC-56F2-D8E5-E27A-627E8B9C6C23}"/>
                </a:ext>
              </a:extLst>
            </p:cNvPr>
            <p:cNvSpPr/>
            <p:nvPr/>
          </p:nvSpPr>
          <p:spPr>
            <a:xfrm>
              <a:off x="9860989" y="5357841"/>
              <a:ext cx="923027" cy="457842"/>
            </a:xfrm>
            <a:prstGeom prst="roundRect">
              <a:avLst/>
            </a:prstGeom>
            <a:solidFill>
              <a:srgbClr val="F5D0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LDA</a:t>
              </a:r>
            </a:p>
          </p:txBody>
        </p:sp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8CB4154D-1BE6-52AD-BF37-2C91439F0690}"/>
                </a:ext>
              </a:extLst>
            </p:cNvPr>
            <p:cNvSpPr/>
            <p:nvPr/>
          </p:nvSpPr>
          <p:spPr>
            <a:xfrm>
              <a:off x="11016931" y="5355686"/>
              <a:ext cx="923027" cy="457842"/>
            </a:xfrm>
            <a:prstGeom prst="roundRect">
              <a:avLst/>
            </a:prstGeom>
            <a:solidFill>
              <a:srgbClr val="F5D0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SVM</a:t>
              </a:r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3A15AF01-9E82-1FEC-211C-7CF6EFDBC8B5}"/>
                </a:ext>
              </a:extLst>
            </p:cNvPr>
            <p:cNvSpPr/>
            <p:nvPr/>
          </p:nvSpPr>
          <p:spPr>
            <a:xfrm>
              <a:off x="9855103" y="5950364"/>
              <a:ext cx="923027" cy="457842"/>
            </a:xfrm>
            <a:prstGeom prst="roundRect">
              <a:avLst/>
            </a:prstGeom>
            <a:solidFill>
              <a:srgbClr val="F5D0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QLDA</a:t>
              </a:r>
            </a:p>
          </p:txBody>
        </p:sp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5C2ED5C2-2C0C-5966-D098-85C91DF978BA}"/>
                </a:ext>
              </a:extLst>
            </p:cNvPr>
            <p:cNvSpPr/>
            <p:nvPr/>
          </p:nvSpPr>
          <p:spPr>
            <a:xfrm>
              <a:off x="11016930" y="5948586"/>
              <a:ext cx="923027" cy="457842"/>
            </a:xfrm>
            <a:prstGeom prst="roundRect">
              <a:avLst/>
            </a:prstGeom>
            <a:solidFill>
              <a:srgbClr val="F5D0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MLP</a:t>
              </a:r>
            </a:p>
          </p:txBody>
        </p:sp>
        <p:cxnSp>
          <p:nvCxnSpPr>
            <p:cNvPr id="59" name="Elbow Connector 58">
              <a:extLst>
                <a:ext uri="{FF2B5EF4-FFF2-40B4-BE49-F238E27FC236}">
                  <a16:creationId xmlns:a16="http://schemas.microsoft.com/office/drawing/2014/main" id="{421093FA-B1C0-9E98-3F78-A1E4F3A3E4AC}"/>
                </a:ext>
              </a:extLst>
            </p:cNvPr>
            <p:cNvCxnSpPr>
              <a:cxnSpLocks/>
              <a:stCxn id="14" idx="2"/>
              <a:endCxn id="3" idx="0"/>
            </p:cNvCxnSpPr>
            <p:nvPr/>
          </p:nvCxnSpPr>
          <p:spPr>
            <a:xfrm rot="5400000">
              <a:off x="1842579" y="1325692"/>
              <a:ext cx="455121" cy="1737772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Elbow Connector 61">
              <a:extLst>
                <a:ext uri="{FF2B5EF4-FFF2-40B4-BE49-F238E27FC236}">
                  <a16:creationId xmlns:a16="http://schemas.microsoft.com/office/drawing/2014/main" id="{E25923D3-8030-30F8-40B6-9BA4973EB3E0}"/>
                </a:ext>
              </a:extLst>
            </p:cNvPr>
            <p:cNvCxnSpPr>
              <a:stCxn id="14" idx="2"/>
              <a:endCxn id="19" idx="0"/>
            </p:cNvCxnSpPr>
            <p:nvPr/>
          </p:nvCxnSpPr>
          <p:spPr>
            <a:xfrm rot="16200000" flipH="1">
              <a:off x="3076735" y="1829308"/>
              <a:ext cx="453020" cy="728440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7" name="Elbow Connector 1026">
              <a:extLst>
                <a:ext uri="{FF2B5EF4-FFF2-40B4-BE49-F238E27FC236}">
                  <a16:creationId xmlns:a16="http://schemas.microsoft.com/office/drawing/2014/main" id="{02C539FE-668F-B12B-7A5E-7C80850855C0}"/>
                </a:ext>
              </a:extLst>
            </p:cNvPr>
            <p:cNvCxnSpPr>
              <a:stCxn id="14" idx="2"/>
              <a:endCxn id="18" idx="0"/>
            </p:cNvCxnSpPr>
            <p:nvPr/>
          </p:nvCxnSpPr>
          <p:spPr>
            <a:xfrm rot="5400000">
              <a:off x="2523347" y="2006460"/>
              <a:ext cx="455121" cy="376236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9" name="Elbow Connector 1028">
              <a:extLst>
                <a:ext uri="{FF2B5EF4-FFF2-40B4-BE49-F238E27FC236}">
                  <a16:creationId xmlns:a16="http://schemas.microsoft.com/office/drawing/2014/main" id="{1CEE0C08-336E-A27B-C9B3-2827283D1494}"/>
                </a:ext>
              </a:extLst>
            </p:cNvPr>
            <p:cNvCxnSpPr>
              <a:stCxn id="8" idx="2"/>
              <a:endCxn id="20" idx="0"/>
            </p:cNvCxnSpPr>
            <p:nvPr/>
          </p:nvCxnSpPr>
          <p:spPr>
            <a:xfrm rot="5400000">
              <a:off x="5220047" y="1630266"/>
              <a:ext cx="455119" cy="1128622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3" name="Elbow Connector 1032">
              <a:extLst>
                <a:ext uri="{FF2B5EF4-FFF2-40B4-BE49-F238E27FC236}">
                  <a16:creationId xmlns:a16="http://schemas.microsoft.com/office/drawing/2014/main" id="{D77FDEC1-30C6-7B9A-A2CE-996DB5432BA4}"/>
                </a:ext>
              </a:extLst>
            </p:cNvPr>
            <p:cNvCxnSpPr>
              <a:stCxn id="8" idx="2"/>
              <a:endCxn id="21" idx="0"/>
            </p:cNvCxnSpPr>
            <p:nvPr/>
          </p:nvCxnSpPr>
          <p:spPr>
            <a:xfrm rot="16200000" flipH="1">
              <a:off x="5777648" y="2201287"/>
              <a:ext cx="469907" cy="1368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6" name="Elbow Connector 1035">
              <a:extLst>
                <a:ext uri="{FF2B5EF4-FFF2-40B4-BE49-F238E27FC236}">
                  <a16:creationId xmlns:a16="http://schemas.microsoft.com/office/drawing/2014/main" id="{B210E1C0-F3BA-1D92-1A04-8FF7753B085A}"/>
                </a:ext>
              </a:extLst>
            </p:cNvPr>
            <p:cNvCxnSpPr>
              <a:stCxn id="8" idx="2"/>
              <a:endCxn id="22" idx="0"/>
            </p:cNvCxnSpPr>
            <p:nvPr/>
          </p:nvCxnSpPr>
          <p:spPr>
            <a:xfrm rot="16200000" flipH="1">
              <a:off x="6418399" y="1560535"/>
              <a:ext cx="455118" cy="1268083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8" name="Straight Arrow Connector 1037">
              <a:extLst>
                <a:ext uri="{FF2B5EF4-FFF2-40B4-BE49-F238E27FC236}">
                  <a16:creationId xmlns:a16="http://schemas.microsoft.com/office/drawing/2014/main" id="{A963304D-C26B-105D-7002-86E39177DB44}"/>
                </a:ext>
              </a:extLst>
            </p:cNvPr>
            <p:cNvCxnSpPr>
              <a:stCxn id="3" idx="2"/>
              <a:endCxn id="27" idx="0"/>
            </p:cNvCxnSpPr>
            <p:nvPr/>
          </p:nvCxnSpPr>
          <p:spPr>
            <a:xfrm flipH="1">
              <a:off x="1196359" y="2810328"/>
              <a:ext cx="4894" cy="4572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1" name="Elbow Connector 1040">
              <a:extLst>
                <a:ext uri="{FF2B5EF4-FFF2-40B4-BE49-F238E27FC236}">
                  <a16:creationId xmlns:a16="http://schemas.microsoft.com/office/drawing/2014/main" id="{9B9112E9-1E50-766D-DF66-6A8218E36E9C}"/>
                </a:ext>
              </a:extLst>
            </p:cNvPr>
            <p:cNvCxnSpPr>
              <a:stCxn id="27" idx="2"/>
              <a:endCxn id="28" idx="0"/>
            </p:cNvCxnSpPr>
            <p:nvPr/>
          </p:nvCxnSpPr>
          <p:spPr>
            <a:xfrm rot="5400000">
              <a:off x="588261" y="3875752"/>
              <a:ext cx="614629" cy="601569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3" name="Elbow Connector 1042">
              <a:extLst>
                <a:ext uri="{FF2B5EF4-FFF2-40B4-BE49-F238E27FC236}">
                  <a16:creationId xmlns:a16="http://schemas.microsoft.com/office/drawing/2014/main" id="{E331AF19-1D8C-9A0B-36A3-3FB36B3FB464}"/>
                </a:ext>
              </a:extLst>
            </p:cNvPr>
            <p:cNvCxnSpPr>
              <a:stCxn id="27" idx="2"/>
              <a:endCxn id="29" idx="0"/>
            </p:cNvCxnSpPr>
            <p:nvPr/>
          </p:nvCxnSpPr>
          <p:spPr>
            <a:xfrm rot="16200000" flipH="1">
              <a:off x="1132610" y="3932970"/>
              <a:ext cx="614629" cy="487131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5" name="Elbow Connector 1044">
              <a:extLst>
                <a:ext uri="{FF2B5EF4-FFF2-40B4-BE49-F238E27FC236}">
                  <a16:creationId xmlns:a16="http://schemas.microsoft.com/office/drawing/2014/main" id="{FCFC404A-31E6-EC2F-14F8-4FB1B7FD0A65}"/>
                </a:ext>
              </a:extLst>
            </p:cNvPr>
            <p:cNvCxnSpPr>
              <a:stCxn id="28" idx="2"/>
              <a:endCxn id="30" idx="1"/>
            </p:cNvCxnSpPr>
            <p:nvPr/>
          </p:nvCxnSpPr>
          <p:spPr>
            <a:xfrm rot="16200000" flipH="1">
              <a:off x="331816" y="5428311"/>
              <a:ext cx="940281" cy="414333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7" name="Straight Arrow Connector 1046">
              <a:extLst>
                <a:ext uri="{FF2B5EF4-FFF2-40B4-BE49-F238E27FC236}">
                  <a16:creationId xmlns:a16="http://schemas.microsoft.com/office/drawing/2014/main" id="{6E3B85FD-CE62-1E66-FE02-4A3D7B4C0431}"/>
                </a:ext>
              </a:extLst>
            </p:cNvPr>
            <p:cNvCxnSpPr>
              <a:stCxn id="29" idx="2"/>
              <a:endCxn id="30" idx="0"/>
            </p:cNvCxnSpPr>
            <p:nvPr/>
          </p:nvCxnSpPr>
          <p:spPr>
            <a:xfrm>
              <a:off x="1683490" y="5165338"/>
              <a:ext cx="0" cy="6394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1" name="Straight Arrow Connector 1050">
              <a:extLst>
                <a:ext uri="{FF2B5EF4-FFF2-40B4-BE49-F238E27FC236}">
                  <a16:creationId xmlns:a16="http://schemas.microsoft.com/office/drawing/2014/main" id="{402575DC-05BF-5015-A318-334613F93BFA}"/>
                </a:ext>
              </a:extLst>
            </p:cNvPr>
            <p:cNvCxnSpPr>
              <a:stCxn id="30" idx="3"/>
              <a:endCxn id="39" idx="1"/>
            </p:cNvCxnSpPr>
            <p:nvPr/>
          </p:nvCxnSpPr>
          <p:spPr>
            <a:xfrm>
              <a:off x="2357856" y="6105619"/>
              <a:ext cx="3014200" cy="805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3" name="Straight Arrow Connector 1052">
              <a:extLst>
                <a:ext uri="{FF2B5EF4-FFF2-40B4-BE49-F238E27FC236}">
                  <a16:creationId xmlns:a16="http://schemas.microsoft.com/office/drawing/2014/main" id="{9879EA23-3843-4402-B31B-F73747149A02}"/>
                </a:ext>
              </a:extLst>
            </p:cNvPr>
            <p:cNvCxnSpPr>
              <a:cxnSpLocks/>
              <a:stCxn id="35" idx="2"/>
            </p:cNvCxnSpPr>
            <p:nvPr/>
          </p:nvCxnSpPr>
          <p:spPr>
            <a:xfrm>
              <a:off x="3667466" y="5734682"/>
              <a:ext cx="0" cy="3789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6" name="Straight Arrow Connector 1055">
              <a:extLst>
                <a:ext uri="{FF2B5EF4-FFF2-40B4-BE49-F238E27FC236}">
                  <a16:creationId xmlns:a16="http://schemas.microsoft.com/office/drawing/2014/main" id="{9A9C649F-E393-7F2E-FFA3-6C592F9B42ED}"/>
                </a:ext>
              </a:extLst>
            </p:cNvPr>
            <p:cNvCxnSpPr>
              <a:stCxn id="19" idx="2"/>
              <a:endCxn id="35" idx="0"/>
            </p:cNvCxnSpPr>
            <p:nvPr/>
          </p:nvCxnSpPr>
          <p:spPr>
            <a:xfrm>
              <a:off x="3667465" y="2808227"/>
              <a:ext cx="1" cy="34075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0" name="Straight Arrow Connector 1059">
              <a:extLst>
                <a:ext uri="{FF2B5EF4-FFF2-40B4-BE49-F238E27FC236}">
                  <a16:creationId xmlns:a16="http://schemas.microsoft.com/office/drawing/2014/main" id="{EE786CE0-5839-883A-E176-4341DC7F9DFE}"/>
                </a:ext>
              </a:extLst>
            </p:cNvPr>
            <p:cNvCxnSpPr>
              <a:stCxn id="17" idx="4"/>
              <a:endCxn id="8" idx="0"/>
            </p:cNvCxnSpPr>
            <p:nvPr/>
          </p:nvCxnSpPr>
          <p:spPr>
            <a:xfrm>
              <a:off x="6011917" y="911755"/>
              <a:ext cx="0" cy="433933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63" name="Straight Arrow Connector 1062">
              <a:extLst>
                <a:ext uri="{FF2B5EF4-FFF2-40B4-BE49-F238E27FC236}">
                  <a16:creationId xmlns:a16="http://schemas.microsoft.com/office/drawing/2014/main" id="{22ACB242-880E-AAF2-E515-BABF84082AC3}"/>
                </a:ext>
              </a:extLst>
            </p:cNvPr>
            <p:cNvCxnSpPr>
              <a:stCxn id="8" idx="1"/>
              <a:endCxn id="14" idx="3"/>
            </p:cNvCxnSpPr>
            <p:nvPr/>
          </p:nvCxnSpPr>
          <p:spPr>
            <a:xfrm flipH="1">
              <a:off x="3730902" y="1656353"/>
              <a:ext cx="14891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65" name="Straight Arrow Connector 1064">
              <a:extLst>
                <a:ext uri="{FF2B5EF4-FFF2-40B4-BE49-F238E27FC236}">
                  <a16:creationId xmlns:a16="http://schemas.microsoft.com/office/drawing/2014/main" id="{AE79EB92-7DBF-5D38-EDD3-328280B0EF05}"/>
                </a:ext>
              </a:extLst>
            </p:cNvPr>
            <p:cNvCxnSpPr>
              <a:stCxn id="8" idx="3"/>
              <a:endCxn id="9" idx="1"/>
            </p:cNvCxnSpPr>
            <p:nvPr/>
          </p:nvCxnSpPr>
          <p:spPr>
            <a:xfrm>
              <a:off x="6803794" y="1656353"/>
              <a:ext cx="149228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67" name="Straight Arrow Connector 1066">
              <a:extLst>
                <a:ext uri="{FF2B5EF4-FFF2-40B4-BE49-F238E27FC236}">
                  <a16:creationId xmlns:a16="http://schemas.microsoft.com/office/drawing/2014/main" id="{0863A19D-5963-D727-3047-8A777CEDC85A}"/>
                </a:ext>
              </a:extLst>
            </p:cNvPr>
            <p:cNvCxnSpPr>
              <a:stCxn id="21" idx="2"/>
              <a:endCxn id="37" idx="0"/>
            </p:cNvCxnSpPr>
            <p:nvPr/>
          </p:nvCxnSpPr>
          <p:spPr>
            <a:xfrm flipH="1">
              <a:off x="6011916" y="2825114"/>
              <a:ext cx="1369" cy="4273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0" name="Straight Arrow Connector 1069">
              <a:extLst>
                <a:ext uri="{FF2B5EF4-FFF2-40B4-BE49-F238E27FC236}">
                  <a16:creationId xmlns:a16="http://schemas.microsoft.com/office/drawing/2014/main" id="{E45B4DA2-7055-804E-808F-B4C33EA3169E}"/>
                </a:ext>
              </a:extLst>
            </p:cNvPr>
            <p:cNvCxnSpPr>
              <a:stCxn id="37" idx="2"/>
              <a:endCxn id="39" idx="0"/>
            </p:cNvCxnSpPr>
            <p:nvPr/>
          </p:nvCxnSpPr>
          <p:spPr>
            <a:xfrm>
              <a:off x="6011916" y="3951100"/>
              <a:ext cx="1" cy="18132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2" name="Elbow Connector 1071">
              <a:extLst>
                <a:ext uri="{FF2B5EF4-FFF2-40B4-BE49-F238E27FC236}">
                  <a16:creationId xmlns:a16="http://schemas.microsoft.com/office/drawing/2014/main" id="{959ACD66-11A0-93AB-B916-EECB518FD2A7}"/>
                </a:ext>
              </a:extLst>
            </p:cNvPr>
            <p:cNvCxnSpPr>
              <a:stCxn id="22" idx="2"/>
              <a:endCxn id="37" idx="3"/>
            </p:cNvCxnSpPr>
            <p:nvPr/>
          </p:nvCxnSpPr>
          <p:spPr>
            <a:xfrm rot="5400000">
              <a:off x="6480976" y="2802779"/>
              <a:ext cx="791478" cy="806571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4" name="Straight Arrow Connector 1073">
              <a:extLst>
                <a:ext uri="{FF2B5EF4-FFF2-40B4-BE49-F238E27FC236}">
                  <a16:creationId xmlns:a16="http://schemas.microsoft.com/office/drawing/2014/main" id="{D6BDEEA5-7D41-06A7-8BBE-B8CE27171684}"/>
                </a:ext>
              </a:extLst>
            </p:cNvPr>
            <p:cNvCxnSpPr>
              <a:cxnSpLocks/>
              <a:endCxn id="38" idx="0"/>
            </p:cNvCxnSpPr>
            <p:nvPr/>
          </p:nvCxnSpPr>
          <p:spPr>
            <a:xfrm>
              <a:off x="6818948" y="3601803"/>
              <a:ext cx="0" cy="9937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7" name="Straight Arrow Connector 1076">
              <a:extLst>
                <a:ext uri="{FF2B5EF4-FFF2-40B4-BE49-F238E27FC236}">
                  <a16:creationId xmlns:a16="http://schemas.microsoft.com/office/drawing/2014/main" id="{7CDD26C6-3455-7338-1EEF-F7BE1C659782}"/>
                </a:ext>
              </a:extLst>
            </p:cNvPr>
            <p:cNvCxnSpPr>
              <a:cxnSpLocks/>
              <a:endCxn id="38" idx="1"/>
            </p:cNvCxnSpPr>
            <p:nvPr/>
          </p:nvCxnSpPr>
          <p:spPr>
            <a:xfrm>
              <a:off x="6022733" y="4869963"/>
              <a:ext cx="19614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0" name="Elbow Connector 1079">
              <a:extLst>
                <a:ext uri="{FF2B5EF4-FFF2-40B4-BE49-F238E27FC236}">
                  <a16:creationId xmlns:a16="http://schemas.microsoft.com/office/drawing/2014/main" id="{48AA5ABC-D633-C81B-95F3-077AD87FFDD6}"/>
                </a:ext>
              </a:extLst>
            </p:cNvPr>
            <p:cNvCxnSpPr>
              <a:stCxn id="42" idx="1"/>
              <a:endCxn id="38" idx="2"/>
            </p:cNvCxnSpPr>
            <p:nvPr/>
          </p:nvCxnSpPr>
          <p:spPr>
            <a:xfrm rot="10800000">
              <a:off x="6818948" y="5144412"/>
              <a:ext cx="525682" cy="500765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2" name="Elbow Connector 1081">
              <a:extLst>
                <a:ext uri="{FF2B5EF4-FFF2-40B4-BE49-F238E27FC236}">
                  <a16:creationId xmlns:a16="http://schemas.microsoft.com/office/drawing/2014/main" id="{FEE62CA3-D6B3-F91A-E2DE-35F279F22342}"/>
                </a:ext>
              </a:extLst>
            </p:cNvPr>
            <p:cNvCxnSpPr>
              <a:stCxn id="41" idx="3"/>
              <a:endCxn id="39" idx="3"/>
            </p:cNvCxnSpPr>
            <p:nvPr/>
          </p:nvCxnSpPr>
          <p:spPr>
            <a:xfrm flipH="1">
              <a:off x="6651777" y="4612529"/>
              <a:ext cx="2270117" cy="1501149"/>
            </a:xfrm>
            <a:prstGeom prst="bentConnector3">
              <a:avLst>
                <a:gd name="adj1" fmla="val -1007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4" name="Straight Arrow Connector 1083">
              <a:extLst>
                <a:ext uri="{FF2B5EF4-FFF2-40B4-BE49-F238E27FC236}">
                  <a16:creationId xmlns:a16="http://schemas.microsoft.com/office/drawing/2014/main" id="{5442273F-BD24-BDD1-6150-36433C3E1AD7}"/>
                </a:ext>
              </a:extLst>
            </p:cNvPr>
            <p:cNvCxnSpPr>
              <a:cxnSpLocks/>
              <a:endCxn id="42" idx="0"/>
            </p:cNvCxnSpPr>
            <p:nvPr/>
          </p:nvCxnSpPr>
          <p:spPr>
            <a:xfrm>
              <a:off x="8133262" y="4961826"/>
              <a:ext cx="0" cy="3370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7" name="Straight Arrow Connector 1086">
              <a:extLst>
                <a:ext uri="{FF2B5EF4-FFF2-40B4-BE49-F238E27FC236}">
                  <a16:creationId xmlns:a16="http://schemas.microsoft.com/office/drawing/2014/main" id="{D84BFCEE-209A-0772-1A61-4F365105DA04}"/>
                </a:ext>
              </a:extLst>
            </p:cNvPr>
            <p:cNvCxnSpPr>
              <a:cxnSpLocks/>
              <a:stCxn id="40" idx="2"/>
              <a:endCxn id="41" idx="0"/>
            </p:cNvCxnSpPr>
            <p:nvPr/>
          </p:nvCxnSpPr>
          <p:spPr>
            <a:xfrm>
              <a:off x="8299287" y="3869222"/>
              <a:ext cx="0" cy="3940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0" name="Elbow Connector 1089">
              <a:extLst>
                <a:ext uri="{FF2B5EF4-FFF2-40B4-BE49-F238E27FC236}">
                  <a16:creationId xmlns:a16="http://schemas.microsoft.com/office/drawing/2014/main" id="{C12086B6-4F37-2282-8EE9-A6A871DCAF8A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6831243" y="3869221"/>
              <a:ext cx="1122525" cy="240496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4" name="Straight Arrow Connector 1093">
              <a:extLst>
                <a:ext uri="{FF2B5EF4-FFF2-40B4-BE49-F238E27FC236}">
                  <a16:creationId xmlns:a16="http://schemas.microsoft.com/office/drawing/2014/main" id="{CBA420E8-9C4C-AA75-BF73-9D2538B89566}"/>
                </a:ext>
              </a:extLst>
            </p:cNvPr>
            <p:cNvCxnSpPr>
              <a:cxnSpLocks/>
              <a:stCxn id="26" idx="2"/>
              <a:endCxn id="44" idx="0"/>
            </p:cNvCxnSpPr>
            <p:nvPr/>
          </p:nvCxnSpPr>
          <p:spPr>
            <a:xfrm>
              <a:off x="10902371" y="3159685"/>
              <a:ext cx="1" cy="2588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8" name="Elbow Connector 1097">
              <a:extLst>
                <a:ext uri="{FF2B5EF4-FFF2-40B4-BE49-F238E27FC236}">
                  <a16:creationId xmlns:a16="http://schemas.microsoft.com/office/drawing/2014/main" id="{154B376C-8641-3585-AB63-1ACD105A0587}"/>
                </a:ext>
              </a:extLst>
            </p:cNvPr>
            <p:cNvCxnSpPr>
              <a:stCxn id="9" idx="2"/>
              <a:endCxn id="23" idx="0"/>
            </p:cNvCxnSpPr>
            <p:nvPr/>
          </p:nvCxnSpPr>
          <p:spPr>
            <a:xfrm rot="16200000" flipH="1">
              <a:off x="9121353" y="1933623"/>
              <a:ext cx="450790" cy="517580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0" name="Elbow Connector 1099">
              <a:extLst>
                <a:ext uri="{FF2B5EF4-FFF2-40B4-BE49-F238E27FC236}">
                  <a16:creationId xmlns:a16="http://schemas.microsoft.com/office/drawing/2014/main" id="{8F97E88E-1023-EC3F-4AFB-F76CA3746496}"/>
                </a:ext>
              </a:extLst>
            </p:cNvPr>
            <p:cNvCxnSpPr>
              <a:stCxn id="9" idx="2"/>
              <a:endCxn id="25" idx="0"/>
            </p:cNvCxnSpPr>
            <p:nvPr/>
          </p:nvCxnSpPr>
          <p:spPr>
            <a:xfrm rot="5400000">
              <a:off x="8608193" y="1938043"/>
              <a:ext cx="450790" cy="508740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2" name="Elbow Connector 1101">
              <a:extLst>
                <a:ext uri="{FF2B5EF4-FFF2-40B4-BE49-F238E27FC236}">
                  <a16:creationId xmlns:a16="http://schemas.microsoft.com/office/drawing/2014/main" id="{DD83CFBF-3487-A3C5-53FC-9B8A8F3A7D75}"/>
                </a:ext>
              </a:extLst>
            </p:cNvPr>
            <p:cNvCxnSpPr>
              <a:stCxn id="9" idx="2"/>
              <a:endCxn id="26" idx="0"/>
            </p:cNvCxnSpPr>
            <p:nvPr/>
          </p:nvCxnSpPr>
          <p:spPr>
            <a:xfrm rot="16200000" flipH="1">
              <a:off x="9769769" y="1285206"/>
              <a:ext cx="450791" cy="1814413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4" name="Elbow Connector 1103">
              <a:extLst>
                <a:ext uri="{FF2B5EF4-FFF2-40B4-BE49-F238E27FC236}">
                  <a16:creationId xmlns:a16="http://schemas.microsoft.com/office/drawing/2014/main" id="{DDA26252-124E-E515-F7A7-1B8BF6F2873F}"/>
                </a:ext>
              </a:extLst>
            </p:cNvPr>
            <p:cNvCxnSpPr>
              <a:stCxn id="44" idx="1"/>
              <a:endCxn id="23" idx="3"/>
            </p:cNvCxnSpPr>
            <p:nvPr/>
          </p:nvCxnSpPr>
          <p:spPr>
            <a:xfrm rot="10800000" flipH="1">
              <a:off x="9767330" y="2611904"/>
              <a:ext cx="227833" cy="2383065"/>
            </a:xfrm>
            <a:prstGeom prst="bentConnector5">
              <a:avLst>
                <a:gd name="adj1" fmla="val -100337"/>
                <a:gd name="adj2" fmla="val 79004"/>
                <a:gd name="adj3" fmla="val 200337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7" name="Elbow Connector 1116">
              <a:extLst>
                <a:ext uri="{FF2B5EF4-FFF2-40B4-BE49-F238E27FC236}">
                  <a16:creationId xmlns:a16="http://schemas.microsoft.com/office/drawing/2014/main" id="{46D35693-A150-28AA-0408-797127C58FE8}"/>
                </a:ext>
              </a:extLst>
            </p:cNvPr>
            <p:cNvCxnSpPr>
              <a:endCxn id="40" idx="3"/>
            </p:cNvCxnSpPr>
            <p:nvPr/>
          </p:nvCxnSpPr>
          <p:spPr>
            <a:xfrm rot="5400000">
              <a:off x="8803298" y="2924593"/>
              <a:ext cx="713928" cy="476736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9" name="Elbow Connector 1118">
              <a:extLst>
                <a:ext uri="{FF2B5EF4-FFF2-40B4-BE49-F238E27FC236}">
                  <a16:creationId xmlns:a16="http://schemas.microsoft.com/office/drawing/2014/main" id="{1173CBAA-9A42-7BA6-C7D4-CA5ED4F7250A}"/>
                </a:ext>
              </a:extLst>
            </p:cNvPr>
            <p:cNvCxnSpPr>
              <a:stCxn id="25" idx="2"/>
              <a:endCxn id="20" idx="2"/>
            </p:cNvCxnSpPr>
            <p:nvPr/>
          </p:nvCxnSpPr>
          <p:spPr>
            <a:xfrm rot="5400000">
              <a:off x="6729093" y="960200"/>
              <a:ext cx="4329" cy="3695923"/>
            </a:xfrm>
            <a:prstGeom prst="bentConnector3">
              <a:avLst>
                <a:gd name="adj1" fmla="val 5380665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1" name="Straight Arrow Connector 1120">
              <a:extLst>
                <a:ext uri="{FF2B5EF4-FFF2-40B4-BE49-F238E27FC236}">
                  <a16:creationId xmlns:a16="http://schemas.microsoft.com/office/drawing/2014/main" id="{0171E7F7-CC08-EDC5-6D3A-DA37235ECB74}"/>
                </a:ext>
              </a:extLst>
            </p:cNvPr>
            <p:cNvCxnSpPr>
              <a:stCxn id="20" idx="1"/>
              <a:endCxn id="19" idx="3"/>
            </p:cNvCxnSpPr>
            <p:nvPr/>
          </p:nvCxnSpPr>
          <p:spPr>
            <a:xfrm flipH="1" flipV="1">
              <a:off x="4057091" y="2614133"/>
              <a:ext cx="289928" cy="20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618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62</Words>
  <Application>Microsoft Macintosh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briantthai@yahoo.com</dc:creator>
  <cp:lastModifiedBy>Joseph Picone</cp:lastModifiedBy>
  <cp:revision>7</cp:revision>
  <dcterms:created xsi:type="dcterms:W3CDTF">2023-07-09T13:08:31Z</dcterms:created>
  <dcterms:modified xsi:type="dcterms:W3CDTF">2023-10-21T20:47:58Z</dcterms:modified>
</cp:coreProperties>
</file>