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36576000" cy="27432000"/>
  <p:notesSz cx="6858000" cy="9144000"/>
  <p:defaultTextStyle>
    <a:defPPr>
      <a:defRPr lang="en-US"/>
    </a:defPPr>
    <a:lvl1pPr marL="0" algn="l" defTabSz="3072077" rtl="0" eaLnBrk="1" latinLnBrk="0" hangingPunct="1">
      <a:defRPr sz="6047" kern="1200">
        <a:solidFill>
          <a:schemeClr val="tx1"/>
        </a:solidFill>
        <a:latin typeface="+mn-lt"/>
        <a:ea typeface="+mn-ea"/>
        <a:cs typeface="+mn-cs"/>
      </a:defRPr>
    </a:lvl1pPr>
    <a:lvl2pPr marL="1536038" algn="l" defTabSz="3072077" rtl="0" eaLnBrk="1" latinLnBrk="0" hangingPunct="1">
      <a:defRPr sz="6047" kern="1200">
        <a:solidFill>
          <a:schemeClr val="tx1"/>
        </a:solidFill>
        <a:latin typeface="+mn-lt"/>
        <a:ea typeface="+mn-ea"/>
        <a:cs typeface="+mn-cs"/>
      </a:defRPr>
    </a:lvl2pPr>
    <a:lvl3pPr marL="3072077" algn="l" defTabSz="3072077" rtl="0" eaLnBrk="1" latinLnBrk="0" hangingPunct="1">
      <a:defRPr sz="6047" kern="1200">
        <a:solidFill>
          <a:schemeClr val="tx1"/>
        </a:solidFill>
        <a:latin typeface="+mn-lt"/>
        <a:ea typeface="+mn-ea"/>
        <a:cs typeface="+mn-cs"/>
      </a:defRPr>
    </a:lvl3pPr>
    <a:lvl4pPr marL="4608115" algn="l" defTabSz="3072077" rtl="0" eaLnBrk="1" latinLnBrk="0" hangingPunct="1">
      <a:defRPr sz="6047" kern="1200">
        <a:solidFill>
          <a:schemeClr val="tx1"/>
        </a:solidFill>
        <a:latin typeface="+mn-lt"/>
        <a:ea typeface="+mn-ea"/>
        <a:cs typeface="+mn-cs"/>
      </a:defRPr>
    </a:lvl4pPr>
    <a:lvl5pPr marL="6144154" algn="l" defTabSz="3072077" rtl="0" eaLnBrk="1" latinLnBrk="0" hangingPunct="1">
      <a:defRPr sz="6047" kern="1200">
        <a:solidFill>
          <a:schemeClr val="tx1"/>
        </a:solidFill>
        <a:latin typeface="+mn-lt"/>
        <a:ea typeface="+mn-ea"/>
        <a:cs typeface="+mn-cs"/>
      </a:defRPr>
    </a:lvl5pPr>
    <a:lvl6pPr marL="7680192" algn="l" defTabSz="3072077" rtl="0" eaLnBrk="1" latinLnBrk="0" hangingPunct="1">
      <a:defRPr sz="6047" kern="1200">
        <a:solidFill>
          <a:schemeClr val="tx1"/>
        </a:solidFill>
        <a:latin typeface="+mn-lt"/>
        <a:ea typeface="+mn-ea"/>
        <a:cs typeface="+mn-cs"/>
      </a:defRPr>
    </a:lvl6pPr>
    <a:lvl7pPr marL="9216230" algn="l" defTabSz="3072077" rtl="0" eaLnBrk="1" latinLnBrk="0" hangingPunct="1">
      <a:defRPr sz="6047" kern="1200">
        <a:solidFill>
          <a:schemeClr val="tx1"/>
        </a:solidFill>
        <a:latin typeface="+mn-lt"/>
        <a:ea typeface="+mn-ea"/>
        <a:cs typeface="+mn-cs"/>
      </a:defRPr>
    </a:lvl7pPr>
    <a:lvl8pPr marL="10752269" algn="l" defTabSz="3072077" rtl="0" eaLnBrk="1" latinLnBrk="0" hangingPunct="1">
      <a:defRPr sz="6047" kern="1200">
        <a:solidFill>
          <a:schemeClr val="tx1"/>
        </a:solidFill>
        <a:latin typeface="+mn-lt"/>
        <a:ea typeface="+mn-ea"/>
        <a:cs typeface="+mn-cs"/>
      </a:defRPr>
    </a:lvl8pPr>
    <a:lvl9pPr marL="12288307" algn="l" defTabSz="3072077" rtl="0" eaLnBrk="1" latinLnBrk="0" hangingPunct="1">
      <a:defRPr sz="604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016" userDrawn="1">
          <p15:clr>
            <a:srgbClr val="A4A3A4"/>
          </p15:clr>
        </p15:guide>
        <p15:guide id="2" pos="274" userDrawn="1">
          <p15:clr>
            <a:srgbClr val="A4A3A4"/>
          </p15:clr>
        </p15:guide>
        <p15:guide id="3" pos="11620" userDrawn="1">
          <p15:clr>
            <a:srgbClr val="A4A3A4"/>
          </p15:clr>
        </p15:guide>
        <p15:guide id="4" pos="22776" userDrawn="1">
          <p15:clr>
            <a:srgbClr val="A4A3A4"/>
          </p15:clr>
        </p15:guide>
        <p15:guide id="5" pos="199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 initials="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0738"/>
    <a:srgbClr val="333385"/>
    <a:srgbClr val="9A2B33"/>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266" autoAdjust="0"/>
    <p:restoredTop sz="94874" autoAdjust="0"/>
  </p:normalViewPr>
  <p:slideViewPr>
    <p:cSldViewPr snapToGrid="0">
      <p:cViewPr>
        <p:scale>
          <a:sx n="48" d="100"/>
          <a:sy n="48" d="100"/>
        </p:scale>
        <p:origin x="296" y="280"/>
      </p:cViewPr>
      <p:guideLst>
        <p:guide orient="horz" pos="17016"/>
        <p:guide pos="274"/>
        <p:guide pos="11620"/>
        <p:guide pos="22776"/>
        <p:guide pos="19968"/>
      </p:guideLst>
    </p:cSldViewPr>
  </p:slideViewPr>
  <p:notesTextViewPr>
    <p:cViewPr>
      <p:scale>
        <a:sx n="1" d="1"/>
        <a:sy n="1" d="1"/>
      </p:scale>
      <p:origin x="0" y="0"/>
    </p:cViewPr>
  </p:notesTextViewPr>
  <p:gridSpacing cx="457200" cy="457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Users/ahmadhamid/Downloads/sta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File</a:t>
            </a:r>
            <a:r>
              <a:rPr lang="en-US" baseline="0"/>
              <a:t> Comparison of v1.0.0 and v2.0.0</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v2.0.0</c:v>
          </c:tx>
          <c:spPr>
            <a:solidFill>
              <a:schemeClr val="accent1"/>
            </a:solidFill>
            <a:ln>
              <a:noFill/>
            </a:ln>
            <a:effectLst/>
          </c:spPr>
          <c:invertIfNegative val="0"/>
          <c:cat>
            <c:strRef>
              <c:f>Sheet2!$B$9:$G$9</c:f>
              <c:strCache>
                <c:ptCount val="6"/>
                <c:pt idx="0">
                  <c:v>Chew</c:v>
                </c:pt>
                <c:pt idx="1">
                  <c:v>ELEC</c:v>
                </c:pt>
                <c:pt idx="2">
                  <c:v>EYEM</c:v>
                </c:pt>
                <c:pt idx="3">
                  <c:v>MUSC</c:v>
                </c:pt>
                <c:pt idx="4">
                  <c:v>SHIV</c:v>
                </c:pt>
                <c:pt idx="5">
                  <c:v>Total</c:v>
                </c:pt>
              </c:strCache>
            </c:strRef>
          </c:cat>
          <c:val>
            <c:numRef>
              <c:f>Sheet2!$B$2:$G$2</c:f>
              <c:numCache>
                <c:formatCode>General</c:formatCode>
                <c:ptCount val="6"/>
                <c:pt idx="0">
                  <c:v>36</c:v>
                </c:pt>
                <c:pt idx="1">
                  <c:v>221</c:v>
                </c:pt>
                <c:pt idx="2">
                  <c:v>251</c:v>
                </c:pt>
                <c:pt idx="3">
                  <c:v>277</c:v>
                </c:pt>
                <c:pt idx="4">
                  <c:v>5</c:v>
                </c:pt>
                <c:pt idx="5">
                  <c:v>310</c:v>
                </c:pt>
              </c:numCache>
            </c:numRef>
          </c:val>
          <c:extLst>
            <c:ext xmlns:c16="http://schemas.microsoft.com/office/drawing/2014/chart" uri="{C3380CC4-5D6E-409C-BE32-E72D297353CC}">
              <c16:uniqueId val="{00000000-CFCB-1F42-9A9F-3094819E4D7A}"/>
            </c:ext>
          </c:extLst>
        </c:ser>
        <c:ser>
          <c:idx val="1"/>
          <c:order val="1"/>
          <c:tx>
            <c:v>v1.0.0</c:v>
          </c:tx>
          <c:spPr>
            <a:solidFill>
              <a:schemeClr val="accent2"/>
            </a:solidFill>
            <a:ln>
              <a:noFill/>
            </a:ln>
            <a:effectLst/>
          </c:spPr>
          <c:invertIfNegative val="0"/>
          <c:cat>
            <c:strRef>
              <c:f>Sheet2!$B$9:$G$9</c:f>
              <c:strCache>
                <c:ptCount val="6"/>
                <c:pt idx="0">
                  <c:v>Chew</c:v>
                </c:pt>
                <c:pt idx="1">
                  <c:v>ELEC</c:v>
                </c:pt>
                <c:pt idx="2">
                  <c:v>EYEM</c:v>
                </c:pt>
                <c:pt idx="3">
                  <c:v>MUSC</c:v>
                </c:pt>
                <c:pt idx="4">
                  <c:v>SHIV</c:v>
                </c:pt>
                <c:pt idx="5">
                  <c:v>Total</c:v>
                </c:pt>
              </c:strCache>
            </c:strRef>
          </c:cat>
          <c:val>
            <c:numRef>
              <c:f>Sheet2!$B$10:$G$10</c:f>
              <c:numCache>
                <c:formatCode>General</c:formatCode>
                <c:ptCount val="6"/>
                <c:pt idx="0">
                  <c:v>28</c:v>
                </c:pt>
                <c:pt idx="1">
                  <c:v>105</c:v>
                </c:pt>
                <c:pt idx="2">
                  <c:v>177</c:v>
                </c:pt>
                <c:pt idx="3">
                  <c:v>99</c:v>
                </c:pt>
                <c:pt idx="4">
                  <c:v>15</c:v>
                </c:pt>
                <c:pt idx="5">
                  <c:v>310</c:v>
                </c:pt>
              </c:numCache>
            </c:numRef>
          </c:val>
          <c:extLst>
            <c:ext xmlns:c16="http://schemas.microsoft.com/office/drawing/2014/chart" uri="{C3380CC4-5D6E-409C-BE32-E72D297353CC}">
              <c16:uniqueId val="{00000001-CFCB-1F42-9A9F-3094819E4D7A}"/>
            </c:ext>
          </c:extLst>
        </c:ser>
        <c:dLbls>
          <c:showLegendKey val="0"/>
          <c:showVal val="0"/>
          <c:showCatName val="0"/>
          <c:showSerName val="0"/>
          <c:showPercent val="0"/>
          <c:showBubbleSize val="0"/>
        </c:dLbls>
        <c:gapWidth val="219"/>
        <c:overlap val="-27"/>
        <c:axId val="662076527"/>
        <c:axId val="594215039"/>
      </c:barChart>
      <c:catAx>
        <c:axId val="662076527"/>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Artifact</a:t>
                </a:r>
                <a:r>
                  <a:rPr lang="en-US" baseline="0"/>
                  <a:t> Tag</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4215039"/>
        <c:crosses val="autoZero"/>
        <c:auto val="1"/>
        <c:lblAlgn val="ctr"/>
        <c:lblOffset val="100"/>
        <c:noMultiLvlLbl val="0"/>
      </c:catAx>
      <c:valAx>
        <c:axId val="5942150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No.</a:t>
                </a:r>
                <a:r>
                  <a:rPr lang="en-US" baseline="0"/>
                  <a:t>  of Files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207652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77275B-EEFF-4120-B8CB-6C04AC8D2B24}" type="datetimeFigureOut">
              <a:rPr lang="en-US" smtClean="0"/>
              <a:t>11/16/20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98D4A-D07E-4626-A9DE-9C06E88D4384}" type="slidenum">
              <a:rPr lang="en-US" smtClean="0"/>
              <a:t>‹#›</a:t>
            </a:fld>
            <a:endParaRPr lang="en-US"/>
          </a:p>
        </p:txBody>
      </p:sp>
    </p:spTree>
    <p:extLst>
      <p:ext uri="{BB962C8B-B14F-4D97-AF65-F5344CB8AC3E}">
        <p14:creationId xmlns:p14="http://schemas.microsoft.com/office/powerpoint/2010/main" val="3446888191"/>
      </p:ext>
    </p:extLst>
  </p:cSld>
  <p:clrMap bg1="lt1" tx1="dk1" bg2="lt2" tx2="dk2" accent1="accent1" accent2="accent2" accent3="accent3" accent4="accent4" accent5="accent5" accent6="accent6" hlink="hlink" folHlink="folHlink"/>
  <p:notesStyle>
    <a:lvl1pPr marL="0" algn="l" defTabSz="711129" rtl="0" eaLnBrk="1" latinLnBrk="0" hangingPunct="1">
      <a:defRPr sz="933" kern="1200">
        <a:solidFill>
          <a:schemeClr val="tx1"/>
        </a:solidFill>
        <a:latin typeface="+mn-lt"/>
        <a:ea typeface="+mn-ea"/>
        <a:cs typeface="+mn-cs"/>
      </a:defRPr>
    </a:lvl1pPr>
    <a:lvl2pPr marL="355564" algn="l" defTabSz="711129" rtl="0" eaLnBrk="1" latinLnBrk="0" hangingPunct="1">
      <a:defRPr sz="933" kern="1200">
        <a:solidFill>
          <a:schemeClr val="tx1"/>
        </a:solidFill>
        <a:latin typeface="+mn-lt"/>
        <a:ea typeface="+mn-ea"/>
        <a:cs typeface="+mn-cs"/>
      </a:defRPr>
    </a:lvl2pPr>
    <a:lvl3pPr marL="711129" algn="l" defTabSz="711129" rtl="0" eaLnBrk="1" latinLnBrk="0" hangingPunct="1">
      <a:defRPr sz="933" kern="1200">
        <a:solidFill>
          <a:schemeClr val="tx1"/>
        </a:solidFill>
        <a:latin typeface="+mn-lt"/>
        <a:ea typeface="+mn-ea"/>
        <a:cs typeface="+mn-cs"/>
      </a:defRPr>
    </a:lvl3pPr>
    <a:lvl4pPr marL="1066693" algn="l" defTabSz="711129" rtl="0" eaLnBrk="1" latinLnBrk="0" hangingPunct="1">
      <a:defRPr sz="933" kern="1200">
        <a:solidFill>
          <a:schemeClr val="tx1"/>
        </a:solidFill>
        <a:latin typeface="+mn-lt"/>
        <a:ea typeface="+mn-ea"/>
        <a:cs typeface="+mn-cs"/>
      </a:defRPr>
    </a:lvl4pPr>
    <a:lvl5pPr marL="1422258" algn="l" defTabSz="711129" rtl="0" eaLnBrk="1" latinLnBrk="0" hangingPunct="1">
      <a:defRPr sz="933" kern="1200">
        <a:solidFill>
          <a:schemeClr val="tx1"/>
        </a:solidFill>
        <a:latin typeface="+mn-lt"/>
        <a:ea typeface="+mn-ea"/>
        <a:cs typeface="+mn-cs"/>
      </a:defRPr>
    </a:lvl5pPr>
    <a:lvl6pPr marL="1777822" algn="l" defTabSz="711129" rtl="0" eaLnBrk="1" latinLnBrk="0" hangingPunct="1">
      <a:defRPr sz="933" kern="1200">
        <a:solidFill>
          <a:schemeClr val="tx1"/>
        </a:solidFill>
        <a:latin typeface="+mn-lt"/>
        <a:ea typeface="+mn-ea"/>
        <a:cs typeface="+mn-cs"/>
      </a:defRPr>
    </a:lvl6pPr>
    <a:lvl7pPr marL="2133387" algn="l" defTabSz="711129" rtl="0" eaLnBrk="1" latinLnBrk="0" hangingPunct="1">
      <a:defRPr sz="933" kern="1200">
        <a:solidFill>
          <a:schemeClr val="tx1"/>
        </a:solidFill>
        <a:latin typeface="+mn-lt"/>
        <a:ea typeface="+mn-ea"/>
        <a:cs typeface="+mn-cs"/>
      </a:defRPr>
    </a:lvl7pPr>
    <a:lvl8pPr marL="2488951" algn="l" defTabSz="711129" rtl="0" eaLnBrk="1" latinLnBrk="0" hangingPunct="1">
      <a:defRPr sz="933" kern="1200">
        <a:solidFill>
          <a:schemeClr val="tx1"/>
        </a:solidFill>
        <a:latin typeface="+mn-lt"/>
        <a:ea typeface="+mn-ea"/>
        <a:cs typeface="+mn-cs"/>
      </a:defRPr>
    </a:lvl8pPr>
    <a:lvl9pPr marL="2844516" algn="l" defTabSz="711129" rtl="0" eaLnBrk="1" latinLnBrk="0" hangingPunct="1">
      <a:defRPr sz="93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098D4A-D07E-4626-A9DE-9C06E88D4384}" type="slidenum">
              <a:rPr lang="en-US" smtClean="0"/>
              <a:t>1</a:t>
            </a:fld>
            <a:endParaRPr lang="en-US"/>
          </a:p>
        </p:txBody>
      </p:sp>
    </p:spTree>
    <p:extLst>
      <p:ext uri="{BB962C8B-B14F-4D97-AF65-F5344CB8AC3E}">
        <p14:creationId xmlns:p14="http://schemas.microsoft.com/office/powerpoint/2010/main" val="1155116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489453"/>
            <a:ext cx="31089600" cy="9550400"/>
          </a:xfrm>
        </p:spPr>
        <p:txBody>
          <a:bodyPr anchor="b"/>
          <a:lstStyle>
            <a:lvl1pPr algn="ctr">
              <a:defRPr sz="23998"/>
            </a:lvl1pPr>
          </a:lstStyle>
          <a:p>
            <a:r>
              <a:rPr lang="en-US"/>
              <a:t>Click to edit Master title style</a:t>
            </a:r>
            <a:endParaRPr lang="en-US" dirty="0"/>
          </a:p>
        </p:txBody>
      </p:sp>
      <p:sp>
        <p:nvSpPr>
          <p:cNvPr id="3" name="Subtitle 2"/>
          <p:cNvSpPr>
            <a:spLocks noGrp="1"/>
          </p:cNvSpPr>
          <p:nvPr>
            <p:ph type="subTitle" idx="1"/>
          </p:nvPr>
        </p:nvSpPr>
        <p:spPr>
          <a:xfrm>
            <a:off x="4572000" y="14408152"/>
            <a:ext cx="27432000" cy="6623048"/>
          </a:xfrm>
        </p:spPr>
        <p:txBody>
          <a:bodyPr/>
          <a:lstStyle>
            <a:lvl1pPr marL="0" indent="0" algn="ctr">
              <a:buNone/>
              <a:defRPr sz="9600"/>
            </a:lvl1pPr>
            <a:lvl2pPr marL="1828709" indent="0" algn="ctr">
              <a:buNone/>
              <a:defRPr sz="8000"/>
            </a:lvl2pPr>
            <a:lvl3pPr marL="3657418" indent="0" algn="ctr">
              <a:buNone/>
              <a:defRPr sz="7200"/>
            </a:lvl3pPr>
            <a:lvl4pPr marL="5486126" indent="0" algn="ctr">
              <a:buNone/>
              <a:defRPr sz="6400"/>
            </a:lvl4pPr>
            <a:lvl5pPr marL="7314834" indent="0" algn="ctr">
              <a:buNone/>
              <a:defRPr sz="6400"/>
            </a:lvl5pPr>
            <a:lvl6pPr marL="9143542" indent="0" algn="ctr">
              <a:buNone/>
              <a:defRPr sz="6400"/>
            </a:lvl6pPr>
            <a:lvl7pPr marL="10972252" indent="0" algn="ctr">
              <a:buNone/>
              <a:defRPr sz="6400"/>
            </a:lvl7pPr>
            <a:lvl8pPr marL="12800960" indent="0" algn="ctr">
              <a:buNone/>
              <a:defRPr sz="6400"/>
            </a:lvl8pPr>
            <a:lvl9pPr marL="14629669" indent="0" algn="ctr">
              <a:buNone/>
              <a:defRPr sz="6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11/16/20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830772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11/16/20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89110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3" y="1460502"/>
            <a:ext cx="7886700" cy="2324735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14603" y="1460502"/>
            <a:ext cx="23202900" cy="232473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11/16/20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134507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11/16/20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525887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2" y="6838959"/>
            <a:ext cx="31546800" cy="11410948"/>
          </a:xfrm>
        </p:spPr>
        <p:txBody>
          <a:bodyPr anchor="b"/>
          <a:lstStyle>
            <a:lvl1pPr>
              <a:defRPr sz="23998"/>
            </a:lvl1pPr>
          </a:lstStyle>
          <a:p>
            <a:r>
              <a:rPr lang="en-US"/>
              <a:t>Click to edit Master title style</a:t>
            </a:r>
            <a:endParaRPr lang="en-US" dirty="0"/>
          </a:p>
        </p:txBody>
      </p:sp>
      <p:sp>
        <p:nvSpPr>
          <p:cNvPr id="3" name="Text Placeholder 2"/>
          <p:cNvSpPr>
            <a:spLocks noGrp="1"/>
          </p:cNvSpPr>
          <p:nvPr>
            <p:ph type="body" idx="1"/>
          </p:nvPr>
        </p:nvSpPr>
        <p:spPr>
          <a:xfrm>
            <a:off x="2495552" y="18357858"/>
            <a:ext cx="31546800" cy="6000748"/>
          </a:xfrm>
        </p:spPr>
        <p:txBody>
          <a:bodyPr/>
          <a:lstStyle>
            <a:lvl1pPr marL="0" indent="0">
              <a:buNone/>
              <a:defRPr sz="9600">
                <a:solidFill>
                  <a:schemeClr val="tx1"/>
                </a:solidFill>
              </a:defRPr>
            </a:lvl1pPr>
            <a:lvl2pPr marL="1828709" indent="0">
              <a:buNone/>
              <a:defRPr sz="8000">
                <a:solidFill>
                  <a:schemeClr val="tx1">
                    <a:tint val="75000"/>
                  </a:schemeClr>
                </a:solidFill>
              </a:defRPr>
            </a:lvl2pPr>
            <a:lvl3pPr marL="3657418" indent="0">
              <a:buNone/>
              <a:defRPr sz="7200">
                <a:solidFill>
                  <a:schemeClr val="tx1">
                    <a:tint val="75000"/>
                  </a:schemeClr>
                </a:solidFill>
              </a:defRPr>
            </a:lvl3pPr>
            <a:lvl4pPr marL="5486126" indent="0">
              <a:buNone/>
              <a:defRPr sz="6400">
                <a:solidFill>
                  <a:schemeClr val="tx1">
                    <a:tint val="75000"/>
                  </a:schemeClr>
                </a:solidFill>
              </a:defRPr>
            </a:lvl4pPr>
            <a:lvl5pPr marL="7314834" indent="0">
              <a:buNone/>
              <a:defRPr sz="6400">
                <a:solidFill>
                  <a:schemeClr val="tx1">
                    <a:tint val="75000"/>
                  </a:schemeClr>
                </a:solidFill>
              </a:defRPr>
            </a:lvl5pPr>
            <a:lvl6pPr marL="9143542" indent="0">
              <a:buNone/>
              <a:defRPr sz="6400">
                <a:solidFill>
                  <a:schemeClr val="tx1">
                    <a:tint val="75000"/>
                  </a:schemeClr>
                </a:solidFill>
              </a:defRPr>
            </a:lvl6pPr>
            <a:lvl7pPr marL="10972252" indent="0">
              <a:buNone/>
              <a:defRPr sz="6400">
                <a:solidFill>
                  <a:schemeClr val="tx1">
                    <a:tint val="75000"/>
                  </a:schemeClr>
                </a:solidFill>
              </a:defRPr>
            </a:lvl7pPr>
            <a:lvl8pPr marL="12800960" indent="0">
              <a:buNone/>
              <a:defRPr sz="6400">
                <a:solidFill>
                  <a:schemeClr val="tx1">
                    <a:tint val="75000"/>
                  </a:schemeClr>
                </a:solidFill>
              </a:defRPr>
            </a:lvl8pPr>
            <a:lvl9pPr marL="14629669"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1C93A3-B0EC-45CA-8EE9-8D805B615558}" type="datetimeFigureOut">
              <a:rPr lang="en-US" smtClean="0"/>
              <a:t>11/16/20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76070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14600" y="7302500"/>
            <a:ext cx="1554480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516600" y="7302500"/>
            <a:ext cx="1554480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1C93A3-B0EC-45CA-8EE9-8D805B615558}" type="datetimeFigureOut">
              <a:rPr lang="en-US" smtClean="0"/>
              <a:t>11/16/20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888012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460507"/>
            <a:ext cx="31546800" cy="53022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519368" y="6724653"/>
            <a:ext cx="15473360" cy="3295648"/>
          </a:xfrm>
        </p:spPr>
        <p:txBody>
          <a:bodyPr anchor="b"/>
          <a:lstStyle>
            <a:lvl1pPr marL="0" indent="0">
              <a:buNone/>
              <a:defRPr sz="9600" b="1"/>
            </a:lvl1pPr>
            <a:lvl2pPr marL="1828709" indent="0">
              <a:buNone/>
              <a:defRPr sz="8000" b="1"/>
            </a:lvl2pPr>
            <a:lvl3pPr marL="3657418" indent="0">
              <a:buNone/>
              <a:defRPr sz="7200" b="1"/>
            </a:lvl3pPr>
            <a:lvl4pPr marL="5486126" indent="0">
              <a:buNone/>
              <a:defRPr sz="6400" b="1"/>
            </a:lvl4pPr>
            <a:lvl5pPr marL="7314834" indent="0">
              <a:buNone/>
              <a:defRPr sz="6400" b="1"/>
            </a:lvl5pPr>
            <a:lvl6pPr marL="9143542" indent="0">
              <a:buNone/>
              <a:defRPr sz="6400" b="1"/>
            </a:lvl6pPr>
            <a:lvl7pPr marL="10972252" indent="0">
              <a:buNone/>
              <a:defRPr sz="6400" b="1"/>
            </a:lvl7pPr>
            <a:lvl8pPr marL="12800960" indent="0">
              <a:buNone/>
              <a:defRPr sz="6400" b="1"/>
            </a:lvl8pPr>
            <a:lvl9pPr marL="14629669" indent="0">
              <a:buNone/>
              <a:defRPr sz="6400" b="1"/>
            </a:lvl9pPr>
          </a:lstStyle>
          <a:p>
            <a:pPr lvl="0"/>
            <a:r>
              <a:rPr lang="en-US"/>
              <a:t>Click to edit Master text styles</a:t>
            </a:r>
          </a:p>
        </p:txBody>
      </p:sp>
      <p:sp>
        <p:nvSpPr>
          <p:cNvPr id="4" name="Content Placeholder 3"/>
          <p:cNvSpPr>
            <a:spLocks noGrp="1"/>
          </p:cNvSpPr>
          <p:nvPr>
            <p:ph sz="half" idx="2"/>
          </p:nvPr>
        </p:nvSpPr>
        <p:spPr>
          <a:xfrm>
            <a:off x="2519368" y="10020300"/>
            <a:ext cx="15473360"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516603" y="6724653"/>
            <a:ext cx="15549564" cy="3295648"/>
          </a:xfrm>
        </p:spPr>
        <p:txBody>
          <a:bodyPr anchor="b"/>
          <a:lstStyle>
            <a:lvl1pPr marL="0" indent="0">
              <a:buNone/>
              <a:defRPr sz="9600" b="1"/>
            </a:lvl1pPr>
            <a:lvl2pPr marL="1828709" indent="0">
              <a:buNone/>
              <a:defRPr sz="8000" b="1"/>
            </a:lvl2pPr>
            <a:lvl3pPr marL="3657418" indent="0">
              <a:buNone/>
              <a:defRPr sz="7200" b="1"/>
            </a:lvl3pPr>
            <a:lvl4pPr marL="5486126" indent="0">
              <a:buNone/>
              <a:defRPr sz="6400" b="1"/>
            </a:lvl4pPr>
            <a:lvl5pPr marL="7314834" indent="0">
              <a:buNone/>
              <a:defRPr sz="6400" b="1"/>
            </a:lvl5pPr>
            <a:lvl6pPr marL="9143542" indent="0">
              <a:buNone/>
              <a:defRPr sz="6400" b="1"/>
            </a:lvl6pPr>
            <a:lvl7pPr marL="10972252" indent="0">
              <a:buNone/>
              <a:defRPr sz="6400" b="1"/>
            </a:lvl7pPr>
            <a:lvl8pPr marL="12800960" indent="0">
              <a:buNone/>
              <a:defRPr sz="6400" b="1"/>
            </a:lvl8pPr>
            <a:lvl9pPr marL="14629669" indent="0">
              <a:buNone/>
              <a:defRPr sz="6400" b="1"/>
            </a:lvl9pPr>
          </a:lstStyle>
          <a:p>
            <a:pPr lvl="0"/>
            <a:r>
              <a:rPr lang="en-US"/>
              <a:t>Click to edit Master text styles</a:t>
            </a:r>
          </a:p>
        </p:txBody>
      </p:sp>
      <p:sp>
        <p:nvSpPr>
          <p:cNvPr id="6" name="Content Placeholder 5"/>
          <p:cNvSpPr>
            <a:spLocks noGrp="1"/>
          </p:cNvSpPr>
          <p:nvPr>
            <p:ph sz="quarter" idx="4"/>
          </p:nvPr>
        </p:nvSpPr>
        <p:spPr>
          <a:xfrm>
            <a:off x="18516603" y="10020300"/>
            <a:ext cx="15549564"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1C93A3-B0EC-45CA-8EE9-8D805B615558}" type="datetimeFigureOut">
              <a:rPr lang="en-US" smtClean="0"/>
              <a:t>11/16/20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14123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1C93A3-B0EC-45CA-8EE9-8D805B615558}" type="datetimeFigureOut">
              <a:rPr lang="en-US" smtClean="0"/>
              <a:t>11/16/20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3923777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1C93A3-B0EC-45CA-8EE9-8D805B615558}" type="datetimeFigureOut">
              <a:rPr lang="en-US" smtClean="0"/>
              <a:t>11/16/20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145807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endParaRPr lang="en-US" dirty="0"/>
          </a:p>
        </p:txBody>
      </p:sp>
      <p:sp>
        <p:nvSpPr>
          <p:cNvPr id="3" name="Content Placeholder 2"/>
          <p:cNvSpPr>
            <a:spLocks noGrp="1"/>
          </p:cNvSpPr>
          <p:nvPr>
            <p:ph idx="1"/>
          </p:nvPr>
        </p:nvSpPr>
        <p:spPr>
          <a:xfrm>
            <a:off x="15549564" y="3949708"/>
            <a:ext cx="18516600" cy="19494500"/>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709" indent="0">
              <a:buNone/>
              <a:defRPr sz="5600"/>
            </a:lvl2pPr>
            <a:lvl3pPr marL="3657418" indent="0">
              <a:buNone/>
              <a:defRPr sz="4800"/>
            </a:lvl3pPr>
            <a:lvl4pPr marL="5486126" indent="0">
              <a:buNone/>
              <a:defRPr sz="4000"/>
            </a:lvl4pPr>
            <a:lvl5pPr marL="7314834" indent="0">
              <a:buNone/>
              <a:defRPr sz="4000"/>
            </a:lvl5pPr>
            <a:lvl6pPr marL="9143542" indent="0">
              <a:buNone/>
              <a:defRPr sz="4000"/>
            </a:lvl6pPr>
            <a:lvl7pPr marL="10972252" indent="0">
              <a:buNone/>
              <a:defRPr sz="4000"/>
            </a:lvl7pPr>
            <a:lvl8pPr marL="12800960" indent="0">
              <a:buNone/>
              <a:defRPr sz="4000"/>
            </a:lvl8pPr>
            <a:lvl9pPr marL="14629669"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AD1C93A3-B0EC-45CA-8EE9-8D805B615558}" type="datetimeFigureOut">
              <a:rPr lang="en-US" smtClean="0"/>
              <a:t>11/16/20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350300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549564" y="3949708"/>
            <a:ext cx="18516600" cy="19494500"/>
          </a:xfrm>
        </p:spPr>
        <p:txBody>
          <a:bodyPr anchor="t"/>
          <a:lstStyle>
            <a:lvl1pPr marL="0" indent="0">
              <a:buNone/>
              <a:defRPr sz="12800"/>
            </a:lvl1pPr>
            <a:lvl2pPr marL="1828709" indent="0">
              <a:buNone/>
              <a:defRPr sz="11200"/>
            </a:lvl2pPr>
            <a:lvl3pPr marL="3657418" indent="0">
              <a:buNone/>
              <a:defRPr sz="9600"/>
            </a:lvl3pPr>
            <a:lvl4pPr marL="5486126" indent="0">
              <a:buNone/>
              <a:defRPr sz="8000"/>
            </a:lvl4pPr>
            <a:lvl5pPr marL="7314834" indent="0">
              <a:buNone/>
              <a:defRPr sz="8000"/>
            </a:lvl5pPr>
            <a:lvl6pPr marL="9143542" indent="0">
              <a:buNone/>
              <a:defRPr sz="8000"/>
            </a:lvl6pPr>
            <a:lvl7pPr marL="10972252" indent="0">
              <a:buNone/>
              <a:defRPr sz="8000"/>
            </a:lvl7pPr>
            <a:lvl8pPr marL="12800960" indent="0">
              <a:buNone/>
              <a:defRPr sz="8000"/>
            </a:lvl8pPr>
            <a:lvl9pPr marL="14629669" indent="0">
              <a:buNone/>
              <a:defRPr sz="8000"/>
            </a:lvl9pPr>
          </a:lstStyle>
          <a:p>
            <a:r>
              <a:rPr lang="en-US"/>
              <a:t>Click icon to add picture</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709" indent="0">
              <a:buNone/>
              <a:defRPr sz="5600"/>
            </a:lvl2pPr>
            <a:lvl3pPr marL="3657418" indent="0">
              <a:buNone/>
              <a:defRPr sz="4800"/>
            </a:lvl3pPr>
            <a:lvl4pPr marL="5486126" indent="0">
              <a:buNone/>
              <a:defRPr sz="4000"/>
            </a:lvl4pPr>
            <a:lvl5pPr marL="7314834" indent="0">
              <a:buNone/>
              <a:defRPr sz="4000"/>
            </a:lvl5pPr>
            <a:lvl6pPr marL="9143542" indent="0">
              <a:buNone/>
              <a:defRPr sz="4000"/>
            </a:lvl6pPr>
            <a:lvl7pPr marL="10972252" indent="0">
              <a:buNone/>
              <a:defRPr sz="4000"/>
            </a:lvl7pPr>
            <a:lvl8pPr marL="12800960" indent="0">
              <a:buNone/>
              <a:defRPr sz="4000"/>
            </a:lvl8pPr>
            <a:lvl9pPr marL="14629669"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AD1C93A3-B0EC-45CA-8EE9-8D805B615558}" type="datetimeFigureOut">
              <a:rPr lang="en-US" smtClean="0"/>
              <a:t>11/16/20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579379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460507"/>
            <a:ext cx="31546800" cy="53022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14600" y="7302500"/>
            <a:ext cx="31546800" cy="174053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14600" y="25425408"/>
            <a:ext cx="8229600" cy="1460500"/>
          </a:xfrm>
          <a:prstGeom prst="rect">
            <a:avLst/>
          </a:prstGeom>
        </p:spPr>
        <p:txBody>
          <a:bodyPr vert="horz" lIns="91440" tIns="45720" rIns="91440" bIns="45720" rtlCol="0" anchor="ctr"/>
          <a:lstStyle>
            <a:lvl1pPr algn="l">
              <a:defRPr sz="4800">
                <a:solidFill>
                  <a:schemeClr val="tx1">
                    <a:tint val="75000"/>
                  </a:schemeClr>
                </a:solidFill>
              </a:defRPr>
            </a:lvl1pPr>
          </a:lstStyle>
          <a:p>
            <a:fld id="{AD1C93A3-B0EC-45CA-8EE9-8D805B615558}" type="datetimeFigureOut">
              <a:rPr lang="en-US" smtClean="0"/>
              <a:t>11/16/20</a:t>
            </a:fld>
            <a:endParaRPr lang="en-US"/>
          </a:p>
        </p:txBody>
      </p:sp>
      <p:sp>
        <p:nvSpPr>
          <p:cNvPr id="5" name="Footer Placeholder 4"/>
          <p:cNvSpPr>
            <a:spLocks noGrp="1"/>
          </p:cNvSpPr>
          <p:nvPr>
            <p:ph type="ftr" sz="quarter" idx="3"/>
          </p:nvPr>
        </p:nvSpPr>
        <p:spPr>
          <a:xfrm>
            <a:off x="12115800" y="25425408"/>
            <a:ext cx="12344400" cy="1460500"/>
          </a:xfrm>
          <a:prstGeom prst="rect">
            <a:avLst/>
          </a:prstGeom>
        </p:spPr>
        <p:txBody>
          <a:bodyPr vert="horz" lIns="91440" tIns="45720" rIns="91440" bIns="4572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25425408"/>
            <a:ext cx="8229600" cy="1460500"/>
          </a:xfrm>
          <a:prstGeom prst="rect">
            <a:avLst/>
          </a:prstGeom>
        </p:spPr>
        <p:txBody>
          <a:bodyPr vert="horz" lIns="91440" tIns="45720" rIns="91440" bIns="45720" rtlCol="0" anchor="ctr"/>
          <a:lstStyle>
            <a:lvl1pPr algn="r">
              <a:defRPr sz="4800">
                <a:solidFill>
                  <a:schemeClr val="tx1">
                    <a:tint val="75000"/>
                  </a:schemeClr>
                </a:solidFill>
              </a:defRPr>
            </a:lvl1pPr>
          </a:lstStyle>
          <a:p>
            <a:fld id="{918F42AD-0DCE-45C2-9C4E-612477E874BB}" type="slidenum">
              <a:rPr lang="en-US" smtClean="0"/>
              <a:t>‹#›</a:t>
            </a:fld>
            <a:endParaRPr lang="en-US"/>
          </a:p>
        </p:txBody>
      </p:sp>
    </p:spTree>
    <p:extLst>
      <p:ext uri="{BB962C8B-B14F-4D97-AF65-F5344CB8AC3E}">
        <p14:creationId xmlns:p14="http://schemas.microsoft.com/office/powerpoint/2010/main" val="39611789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657418" rtl="0" eaLnBrk="1" latinLnBrk="0" hangingPunct="1">
        <a:lnSpc>
          <a:spcPct val="90000"/>
        </a:lnSpc>
        <a:spcBef>
          <a:spcPct val="0"/>
        </a:spcBef>
        <a:buNone/>
        <a:defRPr sz="17600" kern="1200">
          <a:solidFill>
            <a:schemeClr val="tx1"/>
          </a:solidFill>
          <a:latin typeface="+mj-lt"/>
          <a:ea typeface="+mj-ea"/>
          <a:cs typeface="+mj-cs"/>
        </a:defRPr>
      </a:lvl1pPr>
    </p:titleStyle>
    <p:bodyStyle>
      <a:lvl1pPr marL="914356" indent="-914356" algn="l" defTabSz="3657418"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063" indent="-914356" algn="l" defTabSz="3657418"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1772" indent="-914356" algn="l" defTabSz="3657418"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480"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189"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7898"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6605"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5314"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023"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657418" rtl="0" eaLnBrk="1" latinLnBrk="0" hangingPunct="1">
        <a:defRPr sz="7200" kern="1200">
          <a:solidFill>
            <a:schemeClr val="tx1"/>
          </a:solidFill>
          <a:latin typeface="+mn-lt"/>
          <a:ea typeface="+mn-ea"/>
          <a:cs typeface="+mn-cs"/>
        </a:defRPr>
      </a:lvl1pPr>
      <a:lvl2pPr marL="1828709" algn="l" defTabSz="3657418" rtl="0" eaLnBrk="1" latinLnBrk="0" hangingPunct="1">
        <a:defRPr sz="7200" kern="1200">
          <a:solidFill>
            <a:schemeClr val="tx1"/>
          </a:solidFill>
          <a:latin typeface="+mn-lt"/>
          <a:ea typeface="+mn-ea"/>
          <a:cs typeface="+mn-cs"/>
        </a:defRPr>
      </a:lvl2pPr>
      <a:lvl3pPr marL="3657418" algn="l" defTabSz="3657418" rtl="0" eaLnBrk="1" latinLnBrk="0" hangingPunct="1">
        <a:defRPr sz="7200" kern="1200">
          <a:solidFill>
            <a:schemeClr val="tx1"/>
          </a:solidFill>
          <a:latin typeface="+mn-lt"/>
          <a:ea typeface="+mn-ea"/>
          <a:cs typeface="+mn-cs"/>
        </a:defRPr>
      </a:lvl3pPr>
      <a:lvl4pPr marL="5486126" algn="l" defTabSz="3657418" rtl="0" eaLnBrk="1" latinLnBrk="0" hangingPunct="1">
        <a:defRPr sz="7200" kern="1200">
          <a:solidFill>
            <a:schemeClr val="tx1"/>
          </a:solidFill>
          <a:latin typeface="+mn-lt"/>
          <a:ea typeface="+mn-ea"/>
          <a:cs typeface="+mn-cs"/>
        </a:defRPr>
      </a:lvl4pPr>
      <a:lvl5pPr marL="7314834" algn="l" defTabSz="3657418" rtl="0" eaLnBrk="1" latinLnBrk="0" hangingPunct="1">
        <a:defRPr sz="7200" kern="1200">
          <a:solidFill>
            <a:schemeClr val="tx1"/>
          </a:solidFill>
          <a:latin typeface="+mn-lt"/>
          <a:ea typeface="+mn-ea"/>
          <a:cs typeface="+mn-cs"/>
        </a:defRPr>
      </a:lvl5pPr>
      <a:lvl6pPr marL="9143542" algn="l" defTabSz="3657418" rtl="0" eaLnBrk="1" latinLnBrk="0" hangingPunct="1">
        <a:defRPr sz="7200" kern="1200">
          <a:solidFill>
            <a:schemeClr val="tx1"/>
          </a:solidFill>
          <a:latin typeface="+mn-lt"/>
          <a:ea typeface="+mn-ea"/>
          <a:cs typeface="+mn-cs"/>
        </a:defRPr>
      </a:lvl6pPr>
      <a:lvl7pPr marL="10972252" algn="l" defTabSz="3657418" rtl="0" eaLnBrk="1" latinLnBrk="0" hangingPunct="1">
        <a:defRPr sz="7200" kern="1200">
          <a:solidFill>
            <a:schemeClr val="tx1"/>
          </a:solidFill>
          <a:latin typeface="+mn-lt"/>
          <a:ea typeface="+mn-ea"/>
          <a:cs typeface="+mn-cs"/>
        </a:defRPr>
      </a:lvl7pPr>
      <a:lvl8pPr marL="12800960" algn="l" defTabSz="3657418" rtl="0" eaLnBrk="1" latinLnBrk="0" hangingPunct="1">
        <a:defRPr sz="7200" kern="1200">
          <a:solidFill>
            <a:schemeClr val="tx1"/>
          </a:solidFill>
          <a:latin typeface="+mn-lt"/>
          <a:ea typeface="+mn-ea"/>
          <a:cs typeface="+mn-cs"/>
        </a:defRPr>
      </a:lvl8pPr>
      <a:lvl9pPr marL="14629669" algn="l" defTabSz="3657418"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image" Target="../media/image2.gif"/><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6737" y="343383"/>
            <a:ext cx="35582065" cy="2371269"/>
          </a:xfrm>
          <a:prstGeom prst="rect">
            <a:avLst/>
          </a:prstGeom>
          <a:solidFill>
            <a:schemeClr val="bg1"/>
          </a:solidFill>
          <a:ln w="12700">
            <a:noFill/>
            <a:miter lim="800000"/>
            <a:headEnd/>
            <a:tailEnd/>
          </a:ln>
          <a:effectLst/>
        </p:spPr>
        <p:txBody>
          <a:bodyPr lIns="274320" tIns="118872" rIns="274320" bIns="118872"/>
          <a:lstStyle>
            <a:defPPr>
              <a:defRPr lang="en-US"/>
            </a:defPPr>
            <a:lvl1pPr defTabSz="695325">
              <a:spcAft>
                <a:spcPts val="1200"/>
              </a:spcAft>
              <a:tabLst>
                <a:tab pos="381000" algn="l"/>
              </a:tabLst>
              <a:defRPr sz="4000" b="1">
                <a:solidFill>
                  <a:srgbClr val="333399"/>
                </a:solidFill>
                <a:latin typeface="Arial" pitchFamily="34" charset="0"/>
                <a:cs typeface="Arial" pitchFamily="34" charset="0"/>
              </a:defRPr>
            </a:lvl1pPr>
            <a:lvl2pPr marL="1306312" lvl="1" indent="-489867">
              <a:buFont typeface="Courier New" panose="02070309020205020404" pitchFamily="49" charset="0"/>
              <a:buChar char="o"/>
              <a:defRPr sz="3200" b="1">
                <a:ln w="0"/>
                <a:latin typeface="Arial" panose="020B0604020202020204" pitchFamily="34" charset="0"/>
                <a:ea typeface="Verdana" panose="020B0604030504040204" pitchFamily="34" charset="0"/>
                <a:cs typeface="Arial" panose="020B0604020202020204" pitchFamily="34" charset="0"/>
              </a:defRPr>
            </a:lvl2pPr>
          </a:lstStyle>
          <a:p>
            <a:pPr algn="ctr"/>
            <a:r>
              <a:rPr lang="en-US" sz="4400" dirty="0"/>
              <a:t>The Temple University Artifact Corpus: An Annotated Corpus of EEG Artifacts</a:t>
            </a:r>
          </a:p>
          <a:p>
            <a:pPr algn="ctr"/>
            <a:r>
              <a:rPr lang="en-US" sz="3200" dirty="0">
                <a:solidFill>
                  <a:schemeClr val="tx1"/>
                </a:solidFill>
              </a:rPr>
              <a:t>A. Hamid, K. Gagliano, S. Rahman, N. </a:t>
            </a:r>
            <a:r>
              <a:rPr lang="en-US" sz="3200" dirty="0" err="1">
                <a:solidFill>
                  <a:schemeClr val="tx1"/>
                </a:solidFill>
              </a:rPr>
              <a:t>Tulin</a:t>
            </a:r>
            <a:r>
              <a:rPr lang="en-US" sz="3200" dirty="0">
                <a:solidFill>
                  <a:schemeClr val="tx1"/>
                </a:solidFill>
              </a:rPr>
              <a:t>, V. </a:t>
            </a:r>
            <a:r>
              <a:rPr lang="en-US" sz="3200" dirty="0" err="1">
                <a:solidFill>
                  <a:schemeClr val="tx1"/>
                </a:solidFill>
              </a:rPr>
              <a:t>Tchiong</a:t>
            </a:r>
            <a:r>
              <a:rPr lang="en-US" sz="3200" dirty="0">
                <a:solidFill>
                  <a:schemeClr val="tx1"/>
                </a:solidFill>
              </a:rPr>
              <a:t>, I. Obeid, and J. </a:t>
            </a:r>
            <a:r>
              <a:rPr lang="en-US" sz="3200" dirty="0" err="1">
                <a:solidFill>
                  <a:schemeClr val="tx1"/>
                </a:solidFill>
              </a:rPr>
              <a:t>Picone</a:t>
            </a:r>
            <a:endParaRPr lang="en-US" sz="3200" dirty="0">
              <a:solidFill>
                <a:schemeClr val="tx1"/>
              </a:solidFill>
            </a:endParaRPr>
          </a:p>
          <a:p>
            <a:pPr algn="ctr"/>
            <a:r>
              <a:rPr lang="en-US" sz="3200" dirty="0">
                <a:solidFill>
                  <a:schemeClr val="tx1"/>
                </a:solidFill>
              </a:rPr>
              <a:t>The Neural Engineering Data Consortium, Temple University</a:t>
            </a:r>
          </a:p>
        </p:txBody>
      </p:sp>
      <p:pic>
        <p:nvPicPr>
          <p:cNvPr id="5" name="Picture 4"/>
          <p:cNvPicPr>
            <a:picLocks noChangeAspect="1"/>
          </p:cNvPicPr>
          <p:nvPr/>
        </p:nvPicPr>
        <p:blipFill>
          <a:blip r:embed="rId3"/>
          <a:stretch>
            <a:fillRect/>
          </a:stretch>
        </p:blipFill>
        <p:spPr>
          <a:xfrm>
            <a:off x="536735" y="496336"/>
            <a:ext cx="5805867" cy="890157"/>
          </a:xfrm>
          <a:prstGeom prst="rect">
            <a:avLst/>
          </a:prstGeom>
        </p:spPr>
      </p:pic>
      <p:sp>
        <p:nvSpPr>
          <p:cNvPr id="41" name="Text Box 176"/>
          <p:cNvSpPr txBox="1">
            <a:spLocks noChangeArrowheads="1"/>
          </p:cNvSpPr>
          <p:nvPr/>
        </p:nvSpPr>
        <p:spPr bwMode="auto">
          <a:xfrm>
            <a:off x="30540961" y="570754"/>
            <a:ext cx="4428911" cy="86177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lIns="0" tIns="0" rIns="0" bIns="0">
            <a:spAutoFit/>
          </a:bodyPr>
          <a:lstStyle/>
          <a:p>
            <a:pPr algn="r" defTabSz="695291">
              <a:tabLst>
                <a:tab pos="3657418" algn="ctr"/>
              </a:tabLst>
              <a:defRPr/>
            </a:pPr>
            <a:r>
              <a:rPr lang="en-US" sz="2800" b="1" dirty="0">
                <a:solidFill>
                  <a:srgbClr val="B30738"/>
                </a:solidFill>
                <a:latin typeface="Arial" pitchFamily="34" charset="0"/>
                <a:cs typeface="Arial" pitchFamily="34" charset="0"/>
              </a:rPr>
              <a:t>College of Engineering</a:t>
            </a:r>
          </a:p>
          <a:p>
            <a:pPr algn="r" defTabSz="695291">
              <a:tabLst>
                <a:tab pos="3657418" algn="ctr"/>
              </a:tabLst>
              <a:defRPr/>
            </a:pPr>
            <a:r>
              <a:rPr lang="en-US" sz="2800" b="1" dirty="0">
                <a:solidFill>
                  <a:srgbClr val="B30738"/>
                </a:solidFill>
                <a:latin typeface="Arial" pitchFamily="34" charset="0"/>
                <a:cs typeface="Arial" pitchFamily="34" charset="0"/>
              </a:rPr>
              <a:t>Temple University</a:t>
            </a:r>
          </a:p>
        </p:txBody>
      </p:sp>
      <p:pic>
        <p:nvPicPr>
          <p:cNvPr id="46" name="Picture 45" descr="logo_temple_basic.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91493" y="315751"/>
            <a:ext cx="1310187" cy="1371600"/>
          </a:xfrm>
          <a:prstGeom prst="rect">
            <a:avLst/>
          </a:prstGeom>
        </p:spPr>
      </p:pic>
      <p:sp>
        <p:nvSpPr>
          <p:cNvPr id="50" name="TextBox 49"/>
          <p:cNvSpPr txBox="1"/>
          <p:nvPr/>
        </p:nvSpPr>
        <p:spPr>
          <a:xfrm>
            <a:off x="1871069" y="1210047"/>
            <a:ext cx="4090820" cy="492443"/>
          </a:xfrm>
          <a:prstGeom prst="rect">
            <a:avLst/>
          </a:prstGeom>
          <a:noFill/>
        </p:spPr>
        <p:txBody>
          <a:bodyPr wrap="square" lIns="0" tIns="0" rIns="0" bIns="0" rtlCol="0" anchor="ctr" anchorCtr="1">
            <a:spAutoFit/>
          </a:bodyPr>
          <a:lstStyle/>
          <a:p>
            <a:pPr algn="ctr"/>
            <a:r>
              <a:rPr lang="en-US" sz="3200" i="1" dirty="0" err="1">
                <a:latin typeface="Monotype Corsiva"/>
                <a:cs typeface="Monotype Corsiva"/>
              </a:rPr>
              <a:t>www.nedcdata.org</a:t>
            </a:r>
            <a:endParaRPr lang="en-US" sz="3200" i="1" dirty="0">
              <a:solidFill>
                <a:srgbClr val="000000"/>
              </a:solidFill>
              <a:latin typeface="Monotype Corsiva"/>
              <a:cs typeface="Monotype Corsiva"/>
            </a:endParaRPr>
          </a:p>
        </p:txBody>
      </p:sp>
      <p:grpSp>
        <p:nvGrpSpPr>
          <p:cNvPr id="10" name="Group 9"/>
          <p:cNvGrpSpPr/>
          <p:nvPr/>
        </p:nvGrpSpPr>
        <p:grpSpPr>
          <a:xfrm>
            <a:off x="457198" y="3071836"/>
            <a:ext cx="8577072" cy="23877566"/>
            <a:chOff x="457198" y="3071836"/>
            <a:chExt cx="8577072" cy="23877566"/>
          </a:xfrm>
        </p:grpSpPr>
        <p:sp>
          <p:nvSpPr>
            <p:cNvPr id="38" name="Text Box 7"/>
            <p:cNvSpPr txBox="1">
              <a:spLocks noChangeArrowheads="1"/>
            </p:cNvSpPr>
            <p:nvPr/>
          </p:nvSpPr>
          <p:spPr bwMode="auto">
            <a:xfrm>
              <a:off x="457198" y="3071836"/>
              <a:ext cx="8577072" cy="8652078"/>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Abstract</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An electroencephalogram (EEG) is a multi-channel signal which describes the electrical activity in the brain through electrodes placed on the scalp.</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EEG artifacts are waveforms that are not of cerebral origin and may have been affected by several external and physiological factors.</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These artifact signals are often mistaken as seizures due to their similarity in terms of amplitude and frequency.</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Artifacts in EEG recordings are known to cause false alarms in machine learning systems and further complicate relevant research. </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Temple University artifact corpus consists of high yield artifact files obtained from Temple University Hospital.</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This corpus was annotated using a five-way classification system supplemented with concatenated annotation abilities. </a:t>
              </a:r>
            </a:p>
          </p:txBody>
        </p:sp>
        <p:sp>
          <p:nvSpPr>
            <p:cNvPr id="40" name="TextBox 39"/>
            <p:cNvSpPr txBox="1">
              <a:spLocks/>
            </p:cNvSpPr>
            <p:nvPr/>
          </p:nvSpPr>
          <p:spPr>
            <a:xfrm>
              <a:off x="464544" y="12081098"/>
              <a:ext cx="8569725" cy="14868304"/>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defPPr>
                <a:defRPr lang="en-US"/>
              </a:defPPr>
              <a:lvl1pPr defTabSz="695325">
                <a:spcAft>
                  <a:spcPts val="1200"/>
                </a:spcAft>
                <a:tabLst>
                  <a:tab pos="381000" algn="l"/>
                </a:tabLst>
                <a:defRPr sz="4000" b="1">
                  <a:solidFill>
                    <a:srgbClr val="333399"/>
                  </a:solidFill>
                  <a:latin typeface="Arial" pitchFamily="34" charset="0"/>
                  <a:cs typeface="Arial" pitchFamily="34" charset="0"/>
                </a:defRPr>
              </a:lvl1pPr>
              <a:lvl2pPr marL="1306312" lvl="1" indent="-489867">
                <a:buFont typeface="Courier New" panose="02070309020205020404" pitchFamily="49" charset="0"/>
                <a:buChar char="o"/>
                <a:defRPr sz="3200" b="1">
                  <a:ln w="0"/>
                  <a:solidFill>
                    <a:schemeClr val="tx1"/>
                  </a:solidFill>
                  <a:latin typeface="Arial" panose="020B0604020202020204" pitchFamily="34" charset="0"/>
                  <a:ea typeface="Verdana" panose="020B0604030504040204" pitchFamily="34" charset="0"/>
                  <a:cs typeface="Arial" panose="020B0604020202020204" pitchFamily="34" charset="0"/>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defTabSz="695291">
                <a:tabLst>
                  <a:tab pos="380981" algn="l"/>
                </a:tabLst>
                <a:defRPr/>
              </a:pPr>
              <a:r>
                <a:rPr lang="en-US" sz="3200" dirty="0"/>
                <a:t>Statistics of TUAR</a:t>
              </a:r>
            </a:p>
            <a:p>
              <a:pPr marL="342900" lvl="0" indent="-342900" defTabSz="695291">
                <a:buFont typeface="Arial" panose="020B0604020202020204" pitchFamily="34" charset="0"/>
                <a:buChar char="•"/>
                <a:tabLst>
                  <a:tab pos="380981" algn="l"/>
                </a:tabLst>
                <a:defRPr/>
              </a:pPr>
              <a:r>
                <a:rPr lang="en-US" sz="2400" dirty="0">
                  <a:solidFill>
                    <a:prstClr val="black"/>
                  </a:solidFill>
                </a:rPr>
                <a:t>A fully annotated database of all major artifacts.</a:t>
              </a:r>
            </a:p>
            <a:p>
              <a:pPr marL="342900" lvl="0" indent="-342900" defTabSz="695291">
                <a:buFont typeface="Arial" panose="020B0604020202020204" pitchFamily="34" charset="0"/>
                <a:buChar char="•"/>
                <a:tabLst>
                  <a:tab pos="380981" algn="l"/>
                </a:tabLst>
                <a:defRPr/>
              </a:pPr>
              <a:endParaRPr lang="en-US" sz="2400" dirty="0">
                <a:solidFill>
                  <a:prstClr val="black"/>
                </a:solidFill>
              </a:endParaRPr>
            </a:p>
            <a:p>
              <a:pPr marL="342900" lvl="0" indent="-342900" defTabSz="695291">
                <a:buFont typeface="Arial" panose="020B0604020202020204" pitchFamily="34" charset="0"/>
                <a:buChar char="•"/>
                <a:tabLst>
                  <a:tab pos="380981" algn="l"/>
                </a:tabLst>
                <a:defRPr/>
              </a:pPr>
              <a:endParaRPr lang="en-US" sz="2400" dirty="0">
                <a:solidFill>
                  <a:prstClr val="black"/>
                </a:solidFill>
              </a:endParaRPr>
            </a:p>
            <a:p>
              <a:pPr marL="342900" lvl="0" indent="-342900" defTabSz="695291">
                <a:buFont typeface="Arial" panose="020B0604020202020204" pitchFamily="34" charset="0"/>
                <a:buChar char="•"/>
                <a:tabLst>
                  <a:tab pos="380981" algn="l"/>
                </a:tabLst>
                <a:defRPr/>
              </a:pPr>
              <a:endParaRPr lang="en-US" sz="3200" dirty="0"/>
            </a:p>
            <a:p>
              <a:pPr defTabSz="695291">
                <a:tabLst>
                  <a:tab pos="380981" algn="l"/>
                </a:tabLst>
                <a:defRPr/>
              </a:pPr>
              <a:endParaRPr lang="en-US" sz="3200" dirty="0"/>
            </a:p>
            <a:p>
              <a:pPr defTabSz="695291">
                <a:tabLst>
                  <a:tab pos="380981" algn="l"/>
                </a:tabLst>
                <a:defRPr/>
              </a:pPr>
              <a:r>
                <a:rPr lang="en-US" sz="3200" dirty="0"/>
                <a:t>Comparison with v1.0.0</a:t>
              </a:r>
            </a:p>
            <a:p>
              <a:pPr marL="342900" lvl="0" indent="-342900" defTabSz="695291">
                <a:buFont typeface="Arial" panose="020B0604020202020204" pitchFamily="34" charset="0"/>
                <a:buChar char="•"/>
                <a:tabLst>
                  <a:tab pos="380981" algn="l"/>
                </a:tabLst>
                <a:defRPr/>
              </a:pPr>
              <a:r>
                <a:rPr lang="en-US" sz="2400" dirty="0">
                  <a:solidFill>
                    <a:prstClr val="black"/>
                  </a:solidFill>
                </a:rPr>
                <a:t>Partially annotated database</a:t>
              </a:r>
            </a:p>
            <a:p>
              <a:pPr lvl="0" defTabSz="695291">
                <a:tabLst>
                  <a:tab pos="380981" algn="l"/>
                </a:tabLst>
                <a:defRPr/>
              </a:pPr>
              <a:endParaRPr lang="en-US" sz="2400" dirty="0">
                <a:solidFill>
                  <a:prstClr val="black"/>
                </a:solidFill>
              </a:endParaRPr>
            </a:p>
            <a:p>
              <a:pPr lvl="0" defTabSz="695291">
                <a:tabLst>
                  <a:tab pos="380981" algn="l"/>
                </a:tabLst>
                <a:defRPr/>
              </a:pPr>
              <a:endParaRPr lang="en-US" sz="2400" dirty="0">
                <a:solidFill>
                  <a:schemeClr val="tx1"/>
                </a:solidFill>
              </a:endParaRPr>
            </a:p>
            <a:p>
              <a:pPr marL="342900" indent="-342900">
                <a:buFont typeface="Arial" panose="020B0604020202020204" pitchFamily="34" charset="0"/>
                <a:buChar char="•"/>
              </a:pPr>
              <a:endParaRPr lang="en-US" sz="2400" dirty="0">
                <a:solidFill>
                  <a:schemeClr val="tx1"/>
                </a:solidFill>
              </a:endParaRPr>
            </a:p>
            <a:p>
              <a:pPr marL="342900" indent="-342900">
                <a:buFont typeface="Arial" panose="020B0604020202020204" pitchFamily="34" charset="0"/>
                <a:buChar char="•"/>
              </a:pPr>
              <a:endParaRPr lang="en-US" sz="2400" dirty="0">
                <a:solidFill>
                  <a:schemeClr val="tx1"/>
                </a:solidFill>
              </a:endParaRPr>
            </a:p>
            <a:p>
              <a:pPr marL="342900" indent="-342900">
                <a:buFont typeface="Arial" panose="020B0604020202020204" pitchFamily="34" charset="0"/>
                <a:buChar char="•"/>
              </a:pPr>
              <a:endParaRPr lang="en-US" sz="2400" dirty="0">
                <a:solidFill>
                  <a:schemeClr val="tx1"/>
                </a:solidFill>
              </a:endParaRPr>
            </a:p>
            <a:p>
              <a:pPr marL="342900" indent="-342900">
                <a:buFont typeface="Arial" panose="020B0604020202020204" pitchFamily="34" charset="0"/>
                <a:buChar char="•"/>
              </a:pPr>
              <a:endParaRPr lang="en-US" sz="2400" dirty="0">
                <a:solidFill>
                  <a:schemeClr val="tx1"/>
                </a:solidFill>
              </a:endParaRPr>
            </a:p>
            <a:p>
              <a:pPr marL="342900" indent="-342900">
                <a:buFont typeface="Arial" panose="020B0604020202020204" pitchFamily="34" charset="0"/>
                <a:buChar char="•"/>
              </a:pPr>
              <a:endParaRPr lang="en-US" sz="2400" dirty="0">
                <a:solidFill>
                  <a:schemeClr val="tx1"/>
                </a:solidFill>
              </a:endParaRPr>
            </a:p>
            <a:p>
              <a:pPr marL="342900" indent="-342900">
                <a:buFont typeface="Arial" panose="020B0604020202020204" pitchFamily="34" charset="0"/>
                <a:buChar char="•"/>
              </a:pPr>
              <a:endParaRPr lang="en-US" sz="2400" dirty="0">
                <a:solidFill>
                  <a:schemeClr val="tx1"/>
                </a:solidFill>
              </a:endParaRPr>
            </a:p>
            <a:p>
              <a:pPr marL="342900" indent="-342900">
                <a:buFont typeface="Arial" panose="020B0604020202020204" pitchFamily="34" charset="0"/>
                <a:buChar char="•"/>
              </a:pPr>
              <a:endParaRPr lang="en-US" sz="2400" dirty="0">
                <a:solidFill>
                  <a:schemeClr val="tx1"/>
                </a:solidFill>
              </a:endParaRPr>
            </a:p>
            <a:p>
              <a:pPr marL="342900" indent="-342900">
                <a:buFont typeface="Arial" panose="020B0604020202020204" pitchFamily="34" charset="0"/>
                <a:buChar char="•"/>
              </a:pPr>
              <a:endParaRPr lang="en-US" sz="2400" dirty="0">
                <a:solidFill>
                  <a:schemeClr val="tx1"/>
                </a:solidFill>
              </a:endParaRPr>
            </a:p>
            <a:p>
              <a:pPr marL="342900" indent="-342900">
                <a:buFont typeface="Arial" panose="020B0604020202020204" pitchFamily="34" charset="0"/>
                <a:buChar char="•"/>
              </a:pPr>
              <a:endParaRPr lang="en-US" sz="2400" dirty="0">
                <a:solidFill>
                  <a:schemeClr val="tx1"/>
                </a:solidFill>
              </a:endParaRPr>
            </a:p>
            <a:p>
              <a:pPr marL="342900" indent="-342900">
                <a:buFont typeface="Arial" panose="020B0604020202020204" pitchFamily="34" charset="0"/>
                <a:buChar char="•"/>
              </a:pPr>
              <a:endParaRPr lang="en-US" sz="2400" dirty="0">
                <a:solidFill>
                  <a:schemeClr val="tx1"/>
                </a:solidFill>
              </a:endParaRPr>
            </a:p>
            <a:p>
              <a:pPr marL="342900" indent="-342900">
                <a:buFont typeface="Arial" panose="020B0604020202020204" pitchFamily="34" charset="0"/>
                <a:buChar char="•"/>
              </a:pPr>
              <a:endParaRPr lang="en-US" sz="2400" dirty="0">
                <a:solidFill>
                  <a:schemeClr val="tx1"/>
                </a:solidFill>
              </a:endParaRPr>
            </a:p>
            <a:p>
              <a:pPr marL="342900" indent="-342900">
                <a:buFont typeface="Arial" panose="020B0604020202020204" pitchFamily="34" charset="0"/>
                <a:buChar char="•"/>
              </a:pPr>
              <a:r>
                <a:rPr lang="en-US" sz="2400" dirty="0">
                  <a:solidFill>
                    <a:schemeClr val="tx1"/>
                  </a:solidFill>
                </a:rPr>
                <a:t>Between v1.0.0 and v2.0.0 progression, no files were added.</a:t>
              </a:r>
            </a:p>
            <a:p>
              <a:pPr marL="342900" indent="-342900">
                <a:buFont typeface="Arial" panose="020B0604020202020204" pitchFamily="34" charset="0"/>
                <a:buChar char="•"/>
              </a:pPr>
              <a:r>
                <a:rPr lang="en-US" sz="2400" dirty="0">
                  <a:solidFill>
                    <a:schemeClr val="tx1"/>
                  </a:solidFill>
                </a:rPr>
                <a:t>The v2.0.0 release differs from v1.0.0 in the number of annotations included in each file. The same files are used in both releases.</a:t>
              </a:r>
            </a:p>
            <a:p>
              <a:endParaRPr lang="en-US" sz="2400" dirty="0">
                <a:solidFill>
                  <a:schemeClr val="tx1"/>
                </a:solidFill>
              </a:endParaRPr>
            </a:p>
            <a:p>
              <a:endParaRPr lang="en-US" sz="2400" dirty="0">
                <a:solidFill>
                  <a:schemeClr val="tx1"/>
                </a:solidFill>
              </a:endParaRPr>
            </a:p>
            <a:p>
              <a:endParaRPr lang="en-US" sz="2400" dirty="0">
                <a:solidFill>
                  <a:schemeClr val="tx1"/>
                </a:solidFill>
              </a:endParaRPr>
            </a:p>
            <a:p>
              <a:endParaRPr lang="en-US" sz="2400" dirty="0">
                <a:solidFill>
                  <a:schemeClr val="tx1"/>
                </a:solidFill>
              </a:endParaRPr>
            </a:p>
            <a:p>
              <a:endParaRPr lang="en-US" sz="2400" dirty="0">
                <a:solidFill>
                  <a:schemeClr val="tx1"/>
                </a:solidFill>
              </a:endParaRPr>
            </a:p>
            <a:p>
              <a:endParaRPr lang="en-US" sz="2400" dirty="0">
                <a:solidFill>
                  <a:schemeClr val="tx1"/>
                </a:solidFill>
              </a:endParaRPr>
            </a:p>
            <a:p>
              <a:endParaRPr lang="en-US" sz="2400" dirty="0">
                <a:solidFill>
                  <a:schemeClr val="tx1"/>
                </a:solidFill>
              </a:endParaRPr>
            </a:p>
            <a:p>
              <a:endParaRPr lang="en-US" sz="2400" dirty="0">
                <a:solidFill>
                  <a:schemeClr val="tx1"/>
                </a:solidFill>
              </a:endParaRPr>
            </a:p>
            <a:p>
              <a:endParaRPr lang="en-US" sz="2400" dirty="0">
                <a:solidFill>
                  <a:schemeClr val="tx1"/>
                </a:solidFill>
              </a:endParaRPr>
            </a:p>
            <a:p>
              <a:endParaRPr lang="en-US" sz="2400" dirty="0">
                <a:solidFill>
                  <a:schemeClr val="tx1"/>
                </a:solidFill>
              </a:endParaRPr>
            </a:p>
            <a:p>
              <a:pPr marL="457200" indent="-45720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endParaRPr lang="en-US" sz="2400" dirty="0">
                <a:solidFill>
                  <a:schemeClr val="tx1"/>
                </a:solidFill>
              </a:endParaRPr>
            </a:p>
          </p:txBody>
        </p:sp>
      </p:grpSp>
      <p:sp>
        <p:nvSpPr>
          <p:cNvPr id="51" name="Text Box 7"/>
          <p:cNvSpPr txBox="1">
            <a:spLocks noChangeArrowheads="1"/>
          </p:cNvSpPr>
          <p:nvPr/>
        </p:nvSpPr>
        <p:spPr bwMode="auto">
          <a:xfrm>
            <a:off x="9416532" y="3071836"/>
            <a:ext cx="8577072" cy="23877565"/>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Annotation Process</a:t>
            </a:r>
          </a:p>
          <a:p>
            <a:pPr marL="342900" lvl="0" indent="-342900" defTabSz="695291">
              <a:spcAft>
                <a:spcPts val="1200"/>
              </a:spcAft>
              <a:buFont typeface="Arial" panose="020B0604020202020204" pitchFamily="34" charset="0"/>
              <a:buChar char="•"/>
              <a:tabLst>
                <a:tab pos="380981" algn="l"/>
              </a:tabLst>
              <a:defRPr/>
            </a:pPr>
            <a:r>
              <a:rPr lang="en-US" sz="2400" b="1" dirty="0">
                <a:solidFill>
                  <a:prstClr val="black"/>
                </a:solidFill>
                <a:latin typeface="Arial" pitchFamily="34" charset="0"/>
                <a:cs typeface="Arial" pitchFamily="34" charset="0"/>
              </a:rPr>
              <a:t>Annotated by student workers who have been trained in artifact recognition and EEG interpretation.</a:t>
            </a:r>
          </a:p>
          <a:p>
            <a:pPr marL="342900" lvl="0" indent="-342900" defTabSz="695291">
              <a:spcAft>
                <a:spcPts val="1200"/>
              </a:spcAft>
              <a:buFont typeface="Arial" panose="020B0604020202020204" pitchFamily="34" charset="0"/>
              <a:buChar char="•"/>
              <a:tabLst>
                <a:tab pos="380981" algn="l"/>
              </a:tabLst>
              <a:defRPr/>
            </a:pPr>
            <a:r>
              <a:rPr lang="en-US" sz="2400" b="1" dirty="0">
                <a:solidFill>
                  <a:prstClr val="black"/>
                </a:solidFill>
                <a:latin typeface="Arial" pitchFamily="34" charset="0"/>
                <a:cs typeface="Arial" pitchFamily="34" charset="0"/>
              </a:rPr>
              <a:t>Inter-rater agreements conducted in order to ensure uniformity between annotations.</a:t>
            </a:r>
          </a:p>
          <a:p>
            <a:pPr marL="342900" lvl="0" indent="-342900" defTabSz="695291">
              <a:spcAft>
                <a:spcPts val="1200"/>
              </a:spcAft>
              <a:buFont typeface="Arial" panose="020B0604020202020204" pitchFamily="34" charset="0"/>
              <a:buChar char="•"/>
              <a:tabLst>
                <a:tab pos="380981" algn="l"/>
              </a:tabLst>
              <a:defRPr/>
            </a:pPr>
            <a:r>
              <a:rPr lang="en-US" sz="2400" b="1" dirty="0">
                <a:ln w="0"/>
                <a:solidFill>
                  <a:prstClr val="black"/>
                </a:solidFill>
                <a:latin typeface="Arial" pitchFamily="34" charset="0"/>
                <a:ea typeface="Verdana" panose="020B0604030504040204" pitchFamily="34" charset="0"/>
                <a:cs typeface="Arial" pitchFamily="34" charset="0"/>
              </a:rPr>
              <a:t>Multiple annotation passes of the data are performed.</a:t>
            </a:r>
          </a:p>
          <a:p>
            <a:pPr marL="342900" lvl="0" indent="-342900" defTabSz="695291">
              <a:spcAft>
                <a:spcPts val="1200"/>
              </a:spcAft>
              <a:buFont typeface="Arial" panose="020B0604020202020204" pitchFamily="34" charset="0"/>
              <a:buChar char="•"/>
              <a:tabLst>
                <a:tab pos="380981" algn="l"/>
              </a:tabLst>
              <a:defRPr/>
            </a:pPr>
            <a:r>
              <a:rPr lang="en-US" sz="2400" b="1" dirty="0">
                <a:ln w="0"/>
                <a:solidFill>
                  <a:prstClr val="black"/>
                </a:solidFill>
                <a:latin typeface="Arial" pitchFamily="34" charset="0"/>
                <a:ea typeface="Verdana" panose="020B0604030504040204" pitchFamily="34" charset="0"/>
                <a:cs typeface="Arial" pitchFamily="34" charset="0"/>
              </a:rPr>
              <a:t>Each file is checked by a minimum of two annotators.</a:t>
            </a:r>
          </a:p>
          <a:p>
            <a:pPr marL="342900" lvl="0" indent="-342900" defTabSz="695291">
              <a:spcAft>
                <a:spcPts val="1200"/>
              </a:spcAft>
              <a:buFont typeface="Arial" panose="020B0604020202020204" pitchFamily="34" charset="0"/>
              <a:buChar char="•"/>
              <a:tabLst>
                <a:tab pos="380981" algn="l"/>
              </a:tabLst>
              <a:defRPr/>
            </a:pPr>
            <a:r>
              <a:rPr lang="en-US" sz="2400" b="1" dirty="0">
                <a:ln w="0"/>
                <a:solidFill>
                  <a:prstClr val="black"/>
                </a:solidFill>
                <a:latin typeface="Arial" pitchFamily="34" charset="0"/>
                <a:ea typeface="Verdana" panose="020B0604030504040204" pitchFamily="34" charset="0"/>
                <a:cs typeface="Arial" pitchFamily="34" charset="0"/>
              </a:rPr>
              <a:t>Groups reviews are performed on complicated files.</a:t>
            </a:r>
          </a:p>
          <a:p>
            <a:pPr marL="342900" lvl="0" indent="-342900" defTabSz="695291">
              <a:spcAft>
                <a:spcPts val="1200"/>
              </a:spcAft>
              <a:buFont typeface="Arial" panose="020B0604020202020204" pitchFamily="34" charset="0"/>
              <a:buChar char="•"/>
              <a:tabLst>
                <a:tab pos="380981" algn="l"/>
              </a:tabLst>
              <a:defRPr/>
            </a:pPr>
            <a:r>
              <a:rPr lang="en-US" sz="2400" b="1" dirty="0">
                <a:ln w="0"/>
                <a:solidFill>
                  <a:prstClr val="black"/>
                </a:solidFill>
                <a:latin typeface="Arial" pitchFamily="34" charset="0"/>
                <a:ea typeface="Verdana" panose="020B0604030504040204" pitchFamily="34" charset="0"/>
                <a:cs typeface="Arial" pitchFamily="34" charset="0"/>
              </a:rPr>
              <a:t>Patient reports are used as references in order to develop a common interpretation between student annotators as well as neurologists. Thought discrepancies between the two can occur.</a:t>
            </a:r>
            <a:endParaRPr lang="en-US" sz="3200" b="1" dirty="0">
              <a:ln w="0"/>
              <a:solidFill>
                <a:srgbClr val="333399"/>
              </a:solidFill>
              <a:latin typeface="Arial" pitchFamily="34" charset="0"/>
              <a:ea typeface="Verdana" panose="020B0604030504040204" pitchFamily="34" charset="0"/>
              <a:cs typeface="Arial" pitchFamily="34" charset="0"/>
            </a:endParaRPr>
          </a:p>
          <a:p>
            <a:pPr defTabSz="695291">
              <a:spcAft>
                <a:spcPts val="1200"/>
              </a:spcAft>
              <a:tabLst>
                <a:tab pos="380981" algn="l"/>
              </a:tabLst>
              <a:defRPr/>
            </a:pPr>
            <a:r>
              <a:rPr lang="en-US" sz="3200" b="1" dirty="0">
                <a:ln w="0"/>
                <a:solidFill>
                  <a:srgbClr val="333399"/>
                </a:solidFill>
                <a:latin typeface="Arial" pitchFamily="34" charset="0"/>
                <a:ea typeface="Verdana" panose="020B0604030504040204" pitchFamily="34" charset="0"/>
                <a:cs typeface="Arial" pitchFamily="34" charset="0"/>
              </a:rPr>
              <a:t>Annotation Tool</a:t>
            </a:r>
          </a:p>
          <a:p>
            <a:pPr marL="342900" lvl="0" indent="-342900" defTabSz="695291">
              <a:spcAft>
                <a:spcPts val="1200"/>
              </a:spcAft>
              <a:buFont typeface="Arial" panose="020B0604020202020204" pitchFamily="34" charset="0"/>
              <a:buChar char="•"/>
              <a:tabLst>
                <a:tab pos="380981" algn="l"/>
              </a:tabLst>
              <a:defRPr/>
            </a:pPr>
            <a:r>
              <a:rPr lang="en-US" sz="2400" b="1" dirty="0">
                <a:ln w="0"/>
                <a:solidFill>
                  <a:prstClr val="black"/>
                </a:solidFill>
                <a:latin typeface="Arial" pitchFamily="34" charset="0"/>
                <a:ea typeface="Verdana" panose="020B0604030504040204" pitchFamily="34" charset="0"/>
                <a:cs typeface="Arial" pitchFamily="34" charset="0"/>
              </a:rPr>
              <a:t>This visualization tool, written in PyQt, allows for reading and analysis of EEGs.</a:t>
            </a:r>
          </a:p>
          <a:p>
            <a:pPr marL="342900" indent="-342900" defTabSz="695291">
              <a:spcAft>
                <a:spcPts val="1200"/>
              </a:spcAft>
              <a:buFont typeface="Arial" panose="020B0604020202020204" pitchFamily="34" charset="0"/>
              <a:buChar char="•"/>
              <a:tabLst>
                <a:tab pos="380981" algn="l"/>
              </a:tabLst>
              <a:defRPr/>
            </a:pPr>
            <a:r>
              <a:rPr lang="en-US" sz="2400" b="1" dirty="0">
                <a:ln w="0"/>
                <a:solidFill>
                  <a:prstClr val="black"/>
                </a:solidFill>
                <a:latin typeface="Arial" pitchFamily="34" charset="0"/>
                <a:ea typeface="Verdana" panose="020B0604030504040204" pitchFamily="34" charset="0"/>
                <a:cs typeface="Arial" pitchFamily="34" charset="0"/>
              </a:rPr>
              <a:t>Annotations are made directly onto this visualization tool using a mouse click and drag function. Associated tags are chosen. </a:t>
            </a:r>
          </a:p>
          <a:p>
            <a:pPr marL="342900" indent="-342900" defTabSz="695291">
              <a:spcAft>
                <a:spcPts val="1200"/>
              </a:spcAft>
              <a:buFont typeface="Arial" panose="020B0604020202020204" pitchFamily="34" charset="0"/>
              <a:buChar char="•"/>
              <a:tabLst>
                <a:tab pos="380981" algn="l"/>
              </a:tabLst>
              <a:defRPr/>
            </a:pPr>
            <a:r>
              <a:rPr lang="en-US" sz="2400" b="1" dirty="0">
                <a:ln w="0"/>
                <a:solidFill>
                  <a:prstClr val="black"/>
                </a:solidFill>
                <a:latin typeface="Arial" pitchFamily="34" charset="0"/>
                <a:ea typeface="Verdana" panose="020B0604030504040204" pitchFamily="34" charset="0"/>
                <a:cs typeface="Arial" pitchFamily="34" charset="0"/>
              </a:rPr>
              <a:t>The files are saved as .rec files which are ultimately used for the purposes of generating release files but are not released themselves.</a:t>
            </a:r>
          </a:p>
          <a:p>
            <a:pPr marL="342900" indent="-342900" defTabSz="695291">
              <a:spcAft>
                <a:spcPts val="1200"/>
              </a:spcAft>
              <a:buFont typeface="Arial" panose="020B0604020202020204" pitchFamily="34" charset="0"/>
              <a:buChar char="•"/>
              <a:tabLst>
                <a:tab pos="380981" algn="l"/>
              </a:tabLst>
              <a:defRPr/>
            </a:pPr>
            <a:endParaRPr lang="en-US" sz="2400" b="1" dirty="0">
              <a:ln w="0"/>
              <a:solidFill>
                <a:prstClr val="black"/>
              </a:solidFill>
              <a:latin typeface="Arial" pitchFamily="34" charset="0"/>
              <a:ea typeface="Verdana" panose="020B0604030504040204"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n w="0"/>
              <a:solidFill>
                <a:prstClr val="black"/>
              </a:solidFill>
              <a:latin typeface="Arial" pitchFamily="34" charset="0"/>
              <a:ea typeface="Verdana" panose="020B0604030504040204" pitchFamily="34" charset="0"/>
              <a:cs typeface="Arial" pitchFamily="34" charset="0"/>
            </a:endParaRPr>
          </a:p>
          <a:p>
            <a:pPr marL="342900" lvl="0" indent="-342900" defTabSz="695291">
              <a:spcAft>
                <a:spcPts val="1200"/>
              </a:spcAft>
              <a:buFont typeface="Arial" panose="020B0604020202020204" pitchFamily="34" charset="0"/>
              <a:buChar char="•"/>
              <a:tabLst>
                <a:tab pos="380981" algn="l"/>
              </a:tabLst>
              <a:defRPr/>
            </a:pPr>
            <a:endParaRPr lang="en-US" sz="3200" b="1" dirty="0">
              <a:ln w="0"/>
              <a:solidFill>
                <a:srgbClr val="333399"/>
              </a:solidFill>
              <a:latin typeface="Arial" pitchFamily="34" charset="0"/>
              <a:ea typeface="Verdana" panose="020B0604030504040204" pitchFamily="34" charset="0"/>
              <a:cs typeface="Arial" pitchFamily="34" charset="0"/>
            </a:endParaRPr>
          </a:p>
          <a:p>
            <a:pPr defTabSz="695291">
              <a:spcAft>
                <a:spcPts val="1200"/>
              </a:spcAft>
              <a:tabLst>
                <a:tab pos="380981" algn="l"/>
              </a:tabLst>
              <a:defRPr/>
            </a:pPr>
            <a:endParaRPr lang="en-US" sz="3200" b="1" dirty="0">
              <a:ln w="0"/>
              <a:solidFill>
                <a:srgbClr val="333399"/>
              </a:solidFill>
              <a:latin typeface="Arial" pitchFamily="34" charset="0"/>
              <a:ea typeface="Verdana" panose="020B0604030504040204" pitchFamily="34" charset="0"/>
              <a:cs typeface="Arial" pitchFamily="34" charset="0"/>
            </a:endParaRPr>
          </a:p>
          <a:p>
            <a:pPr defTabSz="695291">
              <a:spcAft>
                <a:spcPts val="1200"/>
              </a:spcAft>
              <a:tabLst>
                <a:tab pos="380981" algn="l"/>
              </a:tabLst>
              <a:defRPr/>
            </a:pPr>
            <a:endParaRPr lang="en-US" sz="3200" b="1" dirty="0">
              <a:ln w="0"/>
              <a:solidFill>
                <a:srgbClr val="333399"/>
              </a:solidFill>
              <a:latin typeface="Arial" pitchFamily="34" charset="0"/>
              <a:ea typeface="Verdana" panose="020B0604030504040204" pitchFamily="34" charset="0"/>
              <a:cs typeface="Arial" pitchFamily="34" charset="0"/>
            </a:endParaRPr>
          </a:p>
          <a:p>
            <a:pPr defTabSz="695291">
              <a:spcAft>
                <a:spcPts val="1200"/>
              </a:spcAft>
              <a:tabLst>
                <a:tab pos="380981" algn="l"/>
              </a:tabLst>
              <a:defRPr/>
            </a:pPr>
            <a:endParaRPr lang="en-US" sz="3200" b="1" dirty="0">
              <a:ln w="0"/>
              <a:solidFill>
                <a:srgbClr val="333399"/>
              </a:solidFill>
              <a:latin typeface="Arial" pitchFamily="34" charset="0"/>
              <a:ea typeface="Verdana" panose="020B0604030504040204" pitchFamily="34" charset="0"/>
              <a:cs typeface="Arial" pitchFamily="34" charset="0"/>
            </a:endParaRPr>
          </a:p>
          <a:p>
            <a:pPr defTabSz="695291">
              <a:spcAft>
                <a:spcPts val="1200"/>
              </a:spcAft>
              <a:tabLst>
                <a:tab pos="380981" algn="l"/>
              </a:tabLst>
              <a:defRPr/>
            </a:pPr>
            <a:endParaRPr lang="en-US" sz="3200" b="1" dirty="0">
              <a:ln w="0"/>
              <a:solidFill>
                <a:srgbClr val="333399"/>
              </a:solidFill>
              <a:latin typeface="Arial" pitchFamily="34" charset="0"/>
              <a:ea typeface="Verdana" panose="020B0604030504040204" pitchFamily="34" charset="0"/>
              <a:cs typeface="Arial" pitchFamily="34" charset="0"/>
            </a:endParaRPr>
          </a:p>
          <a:p>
            <a:pPr defTabSz="695291">
              <a:spcAft>
                <a:spcPts val="1200"/>
              </a:spcAft>
              <a:tabLst>
                <a:tab pos="380981" algn="l"/>
              </a:tabLst>
              <a:defRPr/>
            </a:pPr>
            <a:endParaRPr lang="en-US" sz="3200" b="1" dirty="0">
              <a:ln w="0"/>
              <a:solidFill>
                <a:srgbClr val="333399"/>
              </a:solidFill>
              <a:latin typeface="Arial" pitchFamily="34" charset="0"/>
              <a:ea typeface="Verdana" panose="020B0604030504040204" pitchFamily="34" charset="0"/>
              <a:cs typeface="Arial" pitchFamily="34" charset="0"/>
            </a:endParaRPr>
          </a:p>
          <a:p>
            <a:pPr defTabSz="695291">
              <a:spcAft>
                <a:spcPts val="1200"/>
              </a:spcAft>
              <a:tabLst>
                <a:tab pos="380981" algn="l"/>
              </a:tabLst>
              <a:defRPr/>
            </a:pPr>
            <a:r>
              <a:rPr lang="en-US" sz="3200" b="1" dirty="0">
                <a:ln w="0"/>
                <a:solidFill>
                  <a:srgbClr val="333399"/>
                </a:solidFill>
                <a:latin typeface="Arial" pitchFamily="34" charset="0"/>
                <a:ea typeface="Verdana" panose="020B0604030504040204" pitchFamily="34" charset="0"/>
                <a:cs typeface="Arial" pitchFamily="34" charset="0"/>
              </a:rPr>
              <a:t>Data Retrieval and Release</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Temple University artifact corpus is comprised of EEGs retrieved from the Temple Hospital clinical database.</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TUAR is a subset of the more extensive TUEG Corpus, the world’s largest open-source corpus of EEG data. </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TUAR corpus was hand-selected from TUEG  to contain files with a high artifact yield.</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Files are de-identified using a combination of manual and automated tools prior to annotation to ensure patient anonymity.</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de-identified EEGs and corresponding physician reports are uploaded as .edf and .txt files respectively to the Neuronix cluster for annotation.</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Following annotation and finalization, data is released to be used for tasks such as artifact reduction and machine learning projects.</a:t>
            </a:r>
          </a:p>
          <a:p>
            <a:pPr marL="457200" indent="-4572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457200" indent="-4572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457200" indent="-4572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457200" indent="-457200" defTabSz="695291">
              <a:spcAft>
                <a:spcPts val="1200"/>
              </a:spcAft>
              <a:buFont typeface="Arial" panose="020B0604020202020204" pitchFamily="34" charset="0"/>
              <a:buChar char="•"/>
              <a:tabLst>
                <a:tab pos="380981" algn="l"/>
              </a:tabLst>
              <a:defRPr/>
            </a:pPr>
            <a:endParaRPr lang="en-US" sz="3200" b="1" dirty="0">
              <a:ln w="0"/>
              <a:solidFill>
                <a:srgbClr val="333399"/>
              </a:solidFill>
              <a:latin typeface="Arial" pitchFamily="34" charset="0"/>
              <a:ea typeface="Verdana" panose="020B0604030504040204" pitchFamily="34" charset="0"/>
              <a:cs typeface="Arial" pitchFamily="34" charset="0"/>
            </a:endParaRPr>
          </a:p>
        </p:txBody>
      </p:sp>
      <p:sp>
        <p:nvSpPr>
          <p:cNvPr id="52" name="Text Box 7"/>
          <p:cNvSpPr txBox="1">
            <a:spLocks noChangeArrowheads="1"/>
          </p:cNvSpPr>
          <p:nvPr/>
        </p:nvSpPr>
        <p:spPr bwMode="auto">
          <a:xfrm>
            <a:off x="18375866" y="3071836"/>
            <a:ext cx="8577072" cy="23877565"/>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Five-Way Classification </a:t>
            </a: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Chewing (CHEW): Results from the tensing and and relaxing of the jaw muscles. </a:t>
            </a:r>
          </a:p>
          <a:p>
            <a:pPr marL="342900" indent="-34290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Electrode (ELEC): Encompasses electrode pop, electrostatic, and lead artifact.</a:t>
            </a:r>
          </a:p>
          <a:p>
            <a:pPr marL="342900" indent="-34290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Eye Movement (EYEM): Caused by patient eye movement during the EEG recording.</a:t>
            </a:r>
          </a:p>
          <a:p>
            <a:pPr marL="342900" indent="-34290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Muscle (MUSC): High frequency waves caused by patient movement during EEG recording.</a:t>
            </a:r>
          </a:p>
          <a:p>
            <a:pPr marL="342900" indent="-34290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Shiver (SHIV): Sharp wave seen as the patient shivers during an EEG recording. </a:t>
            </a:r>
          </a:p>
          <a:p>
            <a:pPr marL="342900" indent="-342900" defTabSz="695291">
              <a:spcAft>
                <a:spcPts val="38000"/>
              </a:spcAft>
              <a:buFont typeface="Arial" panose="020B0604020202020204" pitchFamily="34" charset="0"/>
              <a:buChar char="•"/>
              <a:tabLst>
                <a:tab pos="380981" algn="l"/>
              </a:tabLst>
              <a:defRPr/>
            </a:pPr>
            <a:endParaRPr lang="en-US" sz="2400" b="1" dirty="0">
              <a:latin typeface="Arial" panose="020B0604020202020204" pitchFamily="34" charset="0"/>
              <a:cs typeface="Arial" panose="020B0604020202020204"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anose="020B0604020202020204" pitchFamily="34" charset="0"/>
              <a:cs typeface="Arial" panose="020B0604020202020204"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anose="020B0604020202020204" pitchFamily="34" charset="0"/>
              <a:cs typeface="Arial" panose="020B0604020202020204"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anose="020B0604020202020204" pitchFamily="34" charset="0"/>
              <a:cs typeface="Arial" panose="020B0604020202020204"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anose="020B0604020202020204" pitchFamily="34" charset="0"/>
              <a:cs typeface="Arial" panose="020B0604020202020204"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anose="020B0604020202020204" pitchFamily="34" charset="0"/>
              <a:cs typeface="Arial" panose="020B0604020202020204" pitchFamily="34" charset="0"/>
            </a:endParaRPr>
          </a:p>
          <a:p>
            <a:pPr marL="342900" indent="-342900" defTabSz="695291">
              <a:spcAft>
                <a:spcPts val="1200"/>
              </a:spcAft>
              <a:buFont typeface="Arial" panose="020B0604020202020204" pitchFamily="34" charset="0"/>
              <a:buChar char="•"/>
              <a:tabLst>
                <a:tab pos="380981" algn="l"/>
              </a:tabLst>
              <a:defRPr/>
            </a:pPr>
            <a:endParaRPr lang="en-US" sz="18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p:txBody>
      </p:sp>
      <p:grpSp>
        <p:nvGrpSpPr>
          <p:cNvPr id="13" name="Group 12"/>
          <p:cNvGrpSpPr/>
          <p:nvPr/>
        </p:nvGrpSpPr>
        <p:grpSpPr>
          <a:xfrm>
            <a:off x="27335200" y="3071836"/>
            <a:ext cx="8966480" cy="23877565"/>
            <a:chOff x="27509372" y="3071804"/>
            <a:chExt cx="8966480" cy="23902995"/>
          </a:xfrm>
        </p:grpSpPr>
        <p:sp>
          <p:nvSpPr>
            <p:cNvPr id="39" name="Text Box 7"/>
            <p:cNvSpPr txBox="1">
              <a:spLocks noChangeArrowheads="1"/>
            </p:cNvSpPr>
            <p:nvPr/>
          </p:nvSpPr>
          <p:spPr bwMode="auto">
            <a:xfrm>
              <a:off x="27509372" y="3071804"/>
              <a:ext cx="8792308" cy="13107395"/>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XML and Formatting for Concatenation</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annotations consist of artifacts that overlap in time which require overlapping annotations.</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Such annotations are completed using a concatenated labeling format. This compensates for the limitations of the annotation tool, as well as the complexity needed in annotation data structure to represent such overlapping events. </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XML files can handle overlapping events. This file format is used for data distribution. </a:t>
              </a: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p:txBody>
        </p:sp>
        <p:sp>
          <p:nvSpPr>
            <p:cNvPr id="47" name="Text Box 7"/>
            <p:cNvSpPr txBox="1">
              <a:spLocks noChangeArrowheads="1"/>
            </p:cNvSpPr>
            <p:nvPr/>
          </p:nvSpPr>
          <p:spPr bwMode="auto">
            <a:xfrm>
              <a:off x="27509373" y="16406746"/>
              <a:ext cx="8966479" cy="10568053"/>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Summary </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TUAR v2.0.0 release is a fully annotated database that is annotated using a five-way classification system. </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TUAR release consist of 310 files, 259 sessions and 213 patients. </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TUAR files are hand selected and obtained from Temple University hospital.</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Annotations are done via a visualization tool written in PyQt and can be run through a python environment. </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Overlapping events in time are annotated using concatenated labels.</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data is annotated by students who have been trained EEG interoperation and artifact reduction. </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data compiled in TUAR can be used to evaluate artifact reduction technology.</a:t>
              </a:r>
            </a:p>
            <a:p>
              <a:pPr defTabSz="695291">
                <a:spcAft>
                  <a:spcPts val="1200"/>
                </a:spcAft>
                <a:tabLst>
                  <a:tab pos="380981" algn="l"/>
                </a:tabLst>
                <a:defRPr/>
              </a:pPr>
              <a:r>
                <a:rPr lang="en-US" sz="3200" b="1" dirty="0">
                  <a:solidFill>
                    <a:srgbClr val="333399"/>
                  </a:solidFill>
                  <a:latin typeface="Arial" pitchFamily="34" charset="0"/>
                  <a:cs typeface="Arial" pitchFamily="34" charset="0"/>
                </a:rPr>
                <a:t>Acknowledgements</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Research reported in this publication was most recently supported by the National Science Foundation Partnership Program (PA CURE). Any opinions, findings, and conclusions or recommendations expressed in this material are those of the author(s) and do not necessarily reflect the official views of any of these organizations.</a:t>
              </a:r>
            </a:p>
          </p:txBody>
        </p:sp>
      </p:grpSp>
      <p:pic>
        <p:nvPicPr>
          <p:cNvPr id="2" name="Picture 1">
            <a:extLst>
              <a:ext uri="{FF2B5EF4-FFF2-40B4-BE49-F238E27FC236}">
                <a16:creationId xmlns:a16="http://schemas.microsoft.com/office/drawing/2014/main" id="{41E6462D-2499-7F45-911E-14E55DC99E4E}"/>
              </a:ext>
            </a:extLst>
          </p:cNvPr>
          <p:cNvPicPr>
            <a:picLocks noChangeAspect="1"/>
          </p:cNvPicPr>
          <p:nvPr/>
        </p:nvPicPr>
        <p:blipFill>
          <a:blip r:embed="rId5"/>
          <a:stretch>
            <a:fillRect/>
          </a:stretch>
        </p:blipFill>
        <p:spPr>
          <a:xfrm>
            <a:off x="19345702" y="10669505"/>
            <a:ext cx="6316303" cy="3213661"/>
          </a:xfrm>
          <a:prstGeom prst="rect">
            <a:avLst/>
          </a:prstGeom>
        </p:spPr>
      </p:pic>
      <p:pic>
        <p:nvPicPr>
          <p:cNvPr id="3" name="Picture 2">
            <a:extLst>
              <a:ext uri="{FF2B5EF4-FFF2-40B4-BE49-F238E27FC236}">
                <a16:creationId xmlns:a16="http://schemas.microsoft.com/office/drawing/2014/main" id="{3FAF3C22-A617-1C41-9FE5-60F903391719}"/>
              </a:ext>
            </a:extLst>
          </p:cNvPr>
          <p:cNvPicPr>
            <a:picLocks noChangeAspect="1"/>
          </p:cNvPicPr>
          <p:nvPr/>
        </p:nvPicPr>
        <p:blipFill>
          <a:blip r:embed="rId6"/>
          <a:stretch>
            <a:fillRect/>
          </a:stretch>
        </p:blipFill>
        <p:spPr>
          <a:xfrm>
            <a:off x="19345702" y="15071786"/>
            <a:ext cx="6316303" cy="2620812"/>
          </a:xfrm>
          <a:prstGeom prst="rect">
            <a:avLst/>
          </a:prstGeom>
        </p:spPr>
      </p:pic>
      <p:pic>
        <p:nvPicPr>
          <p:cNvPr id="6" name="Picture 5">
            <a:extLst>
              <a:ext uri="{FF2B5EF4-FFF2-40B4-BE49-F238E27FC236}">
                <a16:creationId xmlns:a16="http://schemas.microsoft.com/office/drawing/2014/main" id="{E70C702F-3503-C141-B16B-E1E775B85490}"/>
              </a:ext>
            </a:extLst>
          </p:cNvPr>
          <p:cNvPicPr>
            <a:picLocks noChangeAspect="1"/>
          </p:cNvPicPr>
          <p:nvPr/>
        </p:nvPicPr>
        <p:blipFill>
          <a:blip r:embed="rId7"/>
          <a:stretch>
            <a:fillRect/>
          </a:stretch>
        </p:blipFill>
        <p:spPr>
          <a:xfrm>
            <a:off x="19345703" y="19155156"/>
            <a:ext cx="6316302" cy="2620812"/>
          </a:xfrm>
          <a:prstGeom prst="rect">
            <a:avLst/>
          </a:prstGeom>
        </p:spPr>
      </p:pic>
      <p:pic>
        <p:nvPicPr>
          <p:cNvPr id="24" name="Content Placeholder 7" descr="A close up of a map&#10;&#10;Description automatically generated">
            <a:extLst>
              <a:ext uri="{FF2B5EF4-FFF2-40B4-BE49-F238E27FC236}">
                <a16:creationId xmlns:a16="http://schemas.microsoft.com/office/drawing/2014/main" id="{CACD8025-7680-4CE3-8DAA-42A71DD6BEDB}"/>
              </a:ext>
            </a:extLst>
          </p:cNvPr>
          <p:cNvPicPr/>
          <p:nvPr/>
        </p:nvPicPr>
        <p:blipFill rotWithShape="1">
          <a:blip r:embed="rId8"/>
          <a:srcRect r="72307"/>
          <a:stretch/>
        </p:blipFill>
        <p:spPr bwMode="auto">
          <a:xfrm>
            <a:off x="19345702" y="4766291"/>
            <a:ext cx="6342655" cy="4714594"/>
          </a:xfrm>
          <a:prstGeom prst="rect">
            <a:avLst/>
          </a:prstGeom>
          <a:ln>
            <a:noFill/>
          </a:ln>
          <a:extLst>
            <a:ext uri="{53640926-AAD7-44D8-BBD7-CCE9431645EC}">
              <a14:shadowObscured xmlns:a14="http://schemas.microsoft.com/office/drawing/2010/main"/>
            </a:ext>
          </a:extLst>
        </p:spPr>
      </p:pic>
      <p:pic>
        <p:nvPicPr>
          <p:cNvPr id="29" name="Content Placeholder 3">
            <a:extLst>
              <a:ext uri="{FF2B5EF4-FFF2-40B4-BE49-F238E27FC236}">
                <a16:creationId xmlns:a16="http://schemas.microsoft.com/office/drawing/2014/main" id="{F74F38D7-3957-4E47-95BE-C57C58397F90}"/>
              </a:ext>
            </a:extLst>
          </p:cNvPr>
          <p:cNvPicPr/>
          <p:nvPr/>
        </p:nvPicPr>
        <p:blipFill rotWithShape="1">
          <a:blip r:embed="rId9"/>
          <a:srcRect r="27841"/>
          <a:stretch/>
        </p:blipFill>
        <p:spPr bwMode="auto">
          <a:xfrm>
            <a:off x="19345702" y="23199384"/>
            <a:ext cx="6316302" cy="3089616"/>
          </a:xfrm>
          <a:prstGeom prst="rect">
            <a:avLst/>
          </a:prstGeom>
          <a:ln>
            <a:noFill/>
          </a:ln>
          <a:extLst>
            <a:ext uri="{53640926-AAD7-44D8-BBD7-CCE9431645EC}">
              <a14:shadowObscured xmlns:a14="http://schemas.microsoft.com/office/drawing/2010/main"/>
            </a:ext>
          </a:extLst>
        </p:spPr>
      </p:pic>
      <p:pic>
        <p:nvPicPr>
          <p:cNvPr id="30" name="Picture 29" descr="A screenshot of a map&#10;&#10;Description automatically generated">
            <a:extLst>
              <a:ext uri="{FF2B5EF4-FFF2-40B4-BE49-F238E27FC236}">
                <a16:creationId xmlns:a16="http://schemas.microsoft.com/office/drawing/2014/main" id="{5D03665D-9B31-0545-B6E3-5F603190C7B0}"/>
              </a:ext>
            </a:extLst>
          </p:cNvPr>
          <p:cNvPicPr/>
          <p:nvPr/>
        </p:nvPicPr>
        <p:blipFill rotWithShape="1">
          <a:blip r:embed="rId10">
            <a:extLst>
              <a:ext uri="{28A0092B-C50C-407E-A947-70E740481C1C}">
                <a14:useLocalDpi xmlns:a14="http://schemas.microsoft.com/office/drawing/2010/main" val="0"/>
              </a:ext>
            </a:extLst>
          </a:blip>
          <a:srcRect t="11655" r="21684"/>
          <a:stretch/>
        </p:blipFill>
        <p:spPr bwMode="auto">
          <a:xfrm>
            <a:off x="27922774" y="7643690"/>
            <a:ext cx="7787334" cy="3852920"/>
          </a:xfrm>
          <a:prstGeom prst="rect">
            <a:avLst/>
          </a:prstGeom>
          <a:ln>
            <a:noFill/>
          </a:ln>
          <a:extLst>
            <a:ext uri="{53640926-AAD7-44D8-BBD7-CCE9431645EC}">
              <a14:shadowObscured xmlns:a14="http://schemas.microsoft.com/office/drawing/2010/main"/>
            </a:ext>
          </a:extLst>
        </p:spPr>
      </p:pic>
      <p:pic>
        <p:nvPicPr>
          <p:cNvPr id="32" name="Picture 31">
            <a:extLst>
              <a:ext uri="{FF2B5EF4-FFF2-40B4-BE49-F238E27FC236}">
                <a16:creationId xmlns:a16="http://schemas.microsoft.com/office/drawing/2014/main" id="{7F70DE46-D039-E443-A29F-9DD910256AF2}"/>
              </a:ext>
            </a:extLst>
          </p:cNvPr>
          <p:cNvPicPr>
            <a:picLocks noChangeAspect="1"/>
          </p:cNvPicPr>
          <p:nvPr/>
        </p:nvPicPr>
        <p:blipFill>
          <a:blip r:embed="rId11"/>
          <a:stretch>
            <a:fillRect/>
          </a:stretch>
        </p:blipFill>
        <p:spPr>
          <a:xfrm>
            <a:off x="9722148" y="13883166"/>
            <a:ext cx="7965839" cy="4687025"/>
          </a:xfrm>
          <a:prstGeom prst="rect">
            <a:avLst/>
          </a:prstGeom>
        </p:spPr>
      </p:pic>
      <p:graphicFrame>
        <p:nvGraphicFramePr>
          <p:cNvPr id="35" name="Table 34">
            <a:extLst>
              <a:ext uri="{FF2B5EF4-FFF2-40B4-BE49-F238E27FC236}">
                <a16:creationId xmlns:a16="http://schemas.microsoft.com/office/drawing/2014/main" id="{E0369520-729A-164F-A553-FF1A63E637C0}"/>
              </a:ext>
            </a:extLst>
          </p:cNvPr>
          <p:cNvGraphicFramePr>
            <a:graphicFrameLocks noGrp="1"/>
          </p:cNvGraphicFramePr>
          <p:nvPr>
            <p:extLst>
              <p:ext uri="{D42A27DB-BD31-4B8C-83A1-F6EECF244321}">
                <p14:modId xmlns:p14="http://schemas.microsoft.com/office/powerpoint/2010/main" val="4285674035"/>
              </p:ext>
            </p:extLst>
          </p:nvPr>
        </p:nvGraphicFramePr>
        <p:xfrm>
          <a:off x="711923" y="16822385"/>
          <a:ext cx="8067621" cy="1855584"/>
        </p:xfrm>
        <a:graphic>
          <a:graphicData uri="http://schemas.openxmlformats.org/drawingml/2006/table">
            <a:tbl>
              <a:tblPr firstRow="1" firstCol="1" bandRow="1">
                <a:tableStyleId>{F2DE63D5-997A-4646-A377-4702673A728D}</a:tableStyleId>
              </a:tblPr>
              <a:tblGrid>
                <a:gridCol w="1544218">
                  <a:extLst>
                    <a:ext uri="{9D8B030D-6E8A-4147-A177-3AD203B41FA5}">
                      <a16:colId xmlns:a16="http://schemas.microsoft.com/office/drawing/2014/main" val="4289056919"/>
                    </a:ext>
                  </a:extLst>
                </a:gridCol>
                <a:gridCol w="845867">
                  <a:extLst>
                    <a:ext uri="{9D8B030D-6E8A-4147-A177-3AD203B41FA5}">
                      <a16:colId xmlns:a16="http://schemas.microsoft.com/office/drawing/2014/main" val="1962661313"/>
                    </a:ext>
                  </a:extLst>
                </a:gridCol>
                <a:gridCol w="1145861">
                  <a:extLst>
                    <a:ext uri="{9D8B030D-6E8A-4147-A177-3AD203B41FA5}">
                      <a16:colId xmlns:a16="http://schemas.microsoft.com/office/drawing/2014/main" val="4276984020"/>
                    </a:ext>
                  </a:extLst>
                </a:gridCol>
                <a:gridCol w="1166568">
                  <a:extLst>
                    <a:ext uri="{9D8B030D-6E8A-4147-A177-3AD203B41FA5}">
                      <a16:colId xmlns:a16="http://schemas.microsoft.com/office/drawing/2014/main" val="1538580912"/>
                    </a:ext>
                  </a:extLst>
                </a:gridCol>
                <a:gridCol w="1176925">
                  <a:extLst>
                    <a:ext uri="{9D8B030D-6E8A-4147-A177-3AD203B41FA5}">
                      <a16:colId xmlns:a16="http://schemas.microsoft.com/office/drawing/2014/main" val="545496114"/>
                    </a:ext>
                  </a:extLst>
                </a:gridCol>
                <a:gridCol w="1144999">
                  <a:extLst>
                    <a:ext uri="{9D8B030D-6E8A-4147-A177-3AD203B41FA5}">
                      <a16:colId xmlns:a16="http://schemas.microsoft.com/office/drawing/2014/main" val="305567986"/>
                    </a:ext>
                  </a:extLst>
                </a:gridCol>
                <a:gridCol w="1043183">
                  <a:extLst>
                    <a:ext uri="{9D8B030D-6E8A-4147-A177-3AD203B41FA5}">
                      <a16:colId xmlns:a16="http://schemas.microsoft.com/office/drawing/2014/main" val="2482944974"/>
                    </a:ext>
                  </a:extLst>
                </a:gridCol>
              </a:tblGrid>
              <a:tr h="463896">
                <a:tc>
                  <a:txBody>
                    <a:bodyPr/>
                    <a:lstStyle/>
                    <a:p>
                      <a:pPr marL="0" marR="0">
                        <a:spcBef>
                          <a:spcPts val="0"/>
                        </a:spcBef>
                        <a:spcAft>
                          <a:spcPts val="0"/>
                        </a:spcAft>
                      </a:pPr>
                      <a:r>
                        <a:rPr lang="en-US" sz="2000">
                          <a:effectLst/>
                          <a:latin typeface="Arial" panose="020B0604020202020204" pitchFamily="34" charset="0"/>
                          <a:cs typeface="Arial" panose="020B0604020202020204" pitchFamily="34" charset="0"/>
                        </a:rPr>
                        <a:t>Artifact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Arial" panose="020B0604020202020204" pitchFamily="34" charset="0"/>
                          <a:cs typeface="Arial" panose="020B0604020202020204" pitchFamily="34" charset="0"/>
                        </a:rPr>
                        <a:t>Chew</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a:effectLst/>
                          <a:latin typeface="Arial" panose="020B0604020202020204" pitchFamily="34" charset="0"/>
                          <a:cs typeface="Arial" panose="020B0604020202020204" pitchFamily="34" charset="0"/>
                        </a:rPr>
                        <a:t>ELEC</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a:effectLst/>
                          <a:latin typeface="Arial" panose="020B0604020202020204" pitchFamily="34" charset="0"/>
                          <a:cs typeface="Arial" panose="020B0604020202020204" pitchFamily="34" charset="0"/>
                        </a:rPr>
                        <a:t>EYEM</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a:effectLst/>
                          <a:latin typeface="Arial" panose="020B0604020202020204" pitchFamily="34" charset="0"/>
                          <a:cs typeface="Arial" panose="020B0604020202020204" pitchFamily="34" charset="0"/>
                        </a:rPr>
                        <a:t>MUSC</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Arial" panose="020B0604020202020204" pitchFamily="34" charset="0"/>
                          <a:cs typeface="Arial" panose="020B0604020202020204" pitchFamily="34" charset="0"/>
                        </a:rPr>
                        <a:t>SHIV</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Arial" panose="020B0604020202020204" pitchFamily="34" charset="0"/>
                          <a:cs typeface="Arial" panose="020B0604020202020204" pitchFamily="34" charset="0"/>
                        </a:rPr>
                        <a:t>Total</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082372"/>
                  </a:ext>
                </a:extLst>
              </a:tr>
              <a:tr h="463896">
                <a:tc>
                  <a:txBody>
                    <a:bodyPr/>
                    <a:lstStyle/>
                    <a:p>
                      <a:pPr marL="0" marR="0">
                        <a:spcBef>
                          <a:spcPts val="0"/>
                        </a:spcBef>
                        <a:spcAft>
                          <a:spcPts val="0"/>
                        </a:spcAft>
                      </a:pPr>
                      <a:r>
                        <a:rPr lang="en-US" sz="2000">
                          <a:effectLst/>
                          <a:latin typeface="Arial" panose="020B0604020202020204" pitchFamily="34" charset="0"/>
                          <a:cs typeface="Arial" panose="020B0604020202020204" pitchFamily="34" charset="0"/>
                        </a:rPr>
                        <a:t>Files</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000">
                          <a:effectLst/>
                          <a:latin typeface="Arial" panose="020B0604020202020204" pitchFamily="34" charset="0"/>
                          <a:cs typeface="Arial" panose="020B0604020202020204" pitchFamily="34" charset="0"/>
                        </a:rPr>
                        <a:t>28</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000">
                          <a:effectLst/>
                          <a:latin typeface="Arial" panose="020B0604020202020204" pitchFamily="34" charset="0"/>
                          <a:cs typeface="Arial" panose="020B0604020202020204" pitchFamily="34" charset="0"/>
                        </a:rPr>
                        <a:t>105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000">
                          <a:effectLst/>
                          <a:latin typeface="Arial" panose="020B0604020202020204" pitchFamily="34" charset="0"/>
                          <a:cs typeface="Arial" panose="020B0604020202020204" pitchFamily="34" charset="0"/>
                        </a:rPr>
                        <a:t>177</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000">
                          <a:effectLst/>
                          <a:latin typeface="Arial" panose="020B0604020202020204" pitchFamily="34" charset="0"/>
                          <a:cs typeface="Arial" panose="020B0604020202020204" pitchFamily="34" charset="0"/>
                        </a:rPr>
                        <a:t>99</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000" dirty="0">
                          <a:effectLst/>
                          <a:latin typeface="Arial" panose="020B060402020202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000">
                          <a:effectLst/>
                          <a:latin typeface="Arial" panose="020B0604020202020204" pitchFamily="34" charset="0"/>
                          <a:cs typeface="Arial" panose="020B0604020202020204" pitchFamily="34" charset="0"/>
                        </a:rPr>
                        <a:t>310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5628000"/>
                  </a:ext>
                </a:extLst>
              </a:tr>
              <a:tr h="463896">
                <a:tc>
                  <a:txBody>
                    <a:bodyPr/>
                    <a:lstStyle/>
                    <a:p>
                      <a:pPr marL="0" marR="0">
                        <a:spcBef>
                          <a:spcPts val="0"/>
                        </a:spcBef>
                        <a:spcAft>
                          <a:spcPts val="0"/>
                        </a:spcAft>
                      </a:pPr>
                      <a:r>
                        <a:rPr lang="en-US" sz="2000">
                          <a:effectLst/>
                          <a:latin typeface="Arial" panose="020B0604020202020204" pitchFamily="34" charset="0"/>
                          <a:cs typeface="Arial" panose="020B0604020202020204" pitchFamily="34" charset="0"/>
                        </a:rPr>
                        <a:t>Sessions</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000">
                          <a:effectLst/>
                          <a:latin typeface="Arial" panose="020B0604020202020204" pitchFamily="34" charset="0"/>
                          <a:cs typeface="Arial" panose="020B0604020202020204" pitchFamily="34" charset="0"/>
                        </a:rPr>
                        <a:t>23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000">
                          <a:effectLst/>
                          <a:latin typeface="Arial" panose="020B0604020202020204" pitchFamily="34" charset="0"/>
                          <a:cs typeface="Arial" panose="020B0604020202020204" pitchFamily="34" charset="0"/>
                        </a:rPr>
                        <a:t>97</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000">
                          <a:effectLst/>
                          <a:latin typeface="Arial" panose="020B0604020202020204" pitchFamily="34" charset="0"/>
                          <a:cs typeface="Arial" panose="020B0604020202020204" pitchFamily="34" charset="0"/>
                        </a:rPr>
                        <a:t>166</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000">
                          <a:effectLst/>
                          <a:latin typeface="Arial" panose="020B0604020202020204" pitchFamily="34" charset="0"/>
                          <a:cs typeface="Arial" panose="020B0604020202020204" pitchFamily="34" charset="0"/>
                        </a:rPr>
                        <a:t>90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000">
                          <a:effectLst/>
                          <a:latin typeface="Arial" panose="020B0604020202020204" pitchFamily="34" charset="0"/>
                          <a:cs typeface="Arial" panose="020B0604020202020204" pitchFamily="34" charset="0"/>
                        </a:rPr>
                        <a:t>14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000">
                          <a:effectLst/>
                          <a:latin typeface="Arial" panose="020B0604020202020204" pitchFamily="34" charset="0"/>
                          <a:cs typeface="Arial" panose="020B0604020202020204" pitchFamily="34" charset="0"/>
                        </a:rPr>
                        <a:t>259</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1374720"/>
                  </a:ext>
                </a:extLst>
              </a:tr>
              <a:tr h="463896">
                <a:tc>
                  <a:txBody>
                    <a:bodyPr/>
                    <a:lstStyle/>
                    <a:p>
                      <a:pPr marL="0" marR="0">
                        <a:spcBef>
                          <a:spcPts val="0"/>
                        </a:spcBef>
                        <a:spcAft>
                          <a:spcPts val="0"/>
                        </a:spcAft>
                      </a:pPr>
                      <a:r>
                        <a:rPr lang="en-US" sz="2000" dirty="0">
                          <a:effectLst/>
                          <a:latin typeface="Arial" panose="020B0604020202020204" pitchFamily="34" charset="0"/>
                          <a:cs typeface="Arial" panose="020B0604020202020204" pitchFamily="34" charset="0"/>
                        </a:rPr>
                        <a:t>Patients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000">
                          <a:effectLst/>
                          <a:latin typeface="Arial" panose="020B0604020202020204" pitchFamily="34" charset="0"/>
                          <a:cs typeface="Arial" panose="020B0604020202020204" pitchFamily="34" charset="0"/>
                        </a:rPr>
                        <a:t>22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000" dirty="0">
                          <a:effectLst/>
                          <a:latin typeface="Arial" panose="020B0604020202020204" pitchFamily="34" charset="0"/>
                          <a:cs typeface="Arial" panose="020B0604020202020204" pitchFamily="34" charset="0"/>
                        </a:rPr>
                        <a:t>80</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000" dirty="0">
                          <a:effectLst/>
                          <a:latin typeface="Arial" panose="020B0604020202020204" pitchFamily="34" charset="0"/>
                          <a:cs typeface="Arial" panose="020B0604020202020204" pitchFamily="34" charset="0"/>
                        </a:rPr>
                        <a:t>140</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000">
                          <a:effectLst/>
                          <a:latin typeface="Arial" panose="020B0604020202020204" pitchFamily="34" charset="0"/>
                          <a:cs typeface="Arial" panose="020B0604020202020204" pitchFamily="34" charset="0"/>
                        </a:rPr>
                        <a:t>74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000" dirty="0">
                          <a:effectLst/>
                          <a:latin typeface="Arial" panose="020B0604020202020204" pitchFamily="34" charset="0"/>
                          <a:cs typeface="Arial" panose="020B0604020202020204" pitchFamily="34" charset="0"/>
                        </a:rPr>
                        <a:t>14</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000" dirty="0">
                          <a:effectLst/>
                          <a:latin typeface="Arial" panose="020B0604020202020204" pitchFamily="34" charset="0"/>
                          <a:cs typeface="Arial" panose="020B0604020202020204" pitchFamily="34" charset="0"/>
                        </a:rPr>
                        <a:t>213</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1747444"/>
                  </a:ext>
                </a:extLst>
              </a:tr>
            </a:tbl>
          </a:graphicData>
        </a:graphic>
      </p:graphicFrame>
      <p:graphicFrame>
        <p:nvGraphicFramePr>
          <p:cNvPr id="48" name="Table 47">
            <a:extLst>
              <a:ext uri="{FF2B5EF4-FFF2-40B4-BE49-F238E27FC236}">
                <a16:creationId xmlns:a16="http://schemas.microsoft.com/office/drawing/2014/main" id="{7364ECE1-CBAD-F344-BDEA-2E17B1B72AF7}"/>
              </a:ext>
            </a:extLst>
          </p:cNvPr>
          <p:cNvGraphicFramePr>
            <a:graphicFrameLocks noGrp="1"/>
          </p:cNvGraphicFramePr>
          <p:nvPr>
            <p:extLst>
              <p:ext uri="{D42A27DB-BD31-4B8C-83A1-F6EECF244321}">
                <p14:modId xmlns:p14="http://schemas.microsoft.com/office/powerpoint/2010/main" val="2926515828"/>
              </p:ext>
            </p:extLst>
          </p:nvPr>
        </p:nvGraphicFramePr>
        <p:xfrm>
          <a:off x="27885981" y="11723914"/>
          <a:ext cx="7787334" cy="4023360"/>
        </p:xfrm>
        <a:graphic>
          <a:graphicData uri="http://schemas.openxmlformats.org/drawingml/2006/table">
            <a:tbl>
              <a:tblPr firstRow="1" firstCol="1" bandRow="1">
                <a:tableStyleId>{F2DE63D5-997A-4646-A377-4702673A728D}</a:tableStyleId>
              </a:tblPr>
              <a:tblGrid>
                <a:gridCol w="3893667">
                  <a:extLst>
                    <a:ext uri="{9D8B030D-6E8A-4147-A177-3AD203B41FA5}">
                      <a16:colId xmlns:a16="http://schemas.microsoft.com/office/drawing/2014/main" val="1795445308"/>
                    </a:ext>
                  </a:extLst>
                </a:gridCol>
                <a:gridCol w="3893667">
                  <a:extLst>
                    <a:ext uri="{9D8B030D-6E8A-4147-A177-3AD203B41FA5}">
                      <a16:colId xmlns:a16="http://schemas.microsoft.com/office/drawing/2014/main" val="4176186142"/>
                    </a:ext>
                  </a:extLst>
                </a:gridCol>
              </a:tblGrid>
              <a:tr h="355364">
                <a:tc>
                  <a:txBody>
                    <a:bodyPr/>
                    <a:lstStyle/>
                    <a:p>
                      <a:pPr marL="0" marR="0">
                        <a:spcBef>
                          <a:spcPts val="0"/>
                        </a:spcBef>
                        <a:spcAft>
                          <a:spcPts val="0"/>
                        </a:spcAft>
                      </a:pPr>
                      <a:r>
                        <a:rPr lang="en-US" sz="2400">
                          <a:effectLst/>
                        </a:rPr>
                        <a:t>Concatenated Label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Code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300662"/>
                  </a:ext>
                </a:extLst>
              </a:tr>
              <a:tr h="355364">
                <a:tc>
                  <a:txBody>
                    <a:bodyPr/>
                    <a:lstStyle/>
                    <a:p>
                      <a:pPr marL="0" marR="0">
                        <a:spcBef>
                          <a:spcPts val="0"/>
                        </a:spcBef>
                        <a:spcAft>
                          <a:spcPts val="0"/>
                        </a:spcAft>
                      </a:pPr>
                      <a:r>
                        <a:rPr lang="en-US" sz="2400">
                          <a:effectLst/>
                        </a:rPr>
                        <a:t>EYEM + CHEW</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06860615"/>
                  </a:ext>
                </a:extLst>
              </a:tr>
              <a:tr h="355364">
                <a:tc>
                  <a:txBody>
                    <a:bodyPr/>
                    <a:lstStyle/>
                    <a:p>
                      <a:pPr marL="0" marR="0">
                        <a:spcBef>
                          <a:spcPts val="0"/>
                        </a:spcBef>
                        <a:spcAft>
                          <a:spcPts val="0"/>
                        </a:spcAft>
                      </a:pPr>
                      <a:r>
                        <a:rPr lang="en-US" sz="2400">
                          <a:effectLst/>
                        </a:rPr>
                        <a:t>EYEM + SHIV</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dirty="0">
                          <a:effectLst/>
                        </a:rPr>
                        <a:t>101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21392917"/>
                  </a:ext>
                </a:extLst>
              </a:tr>
              <a:tr h="355364">
                <a:tc>
                  <a:txBody>
                    <a:bodyPr/>
                    <a:lstStyle/>
                    <a:p>
                      <a:pPr marL="0" marR="0">
                        <a:spcBef>
                          <a:spcPts val="0"/>
                        </a:spcBef>
                        <a:spcAft>
                          <a:spcPts val="0"/>
                        </a:spcAft>
                      </a:pPr>
                      <a:r>
                        <a:rPr lang="en-US" sz="2400">
                          <a:effectLst/>
                        </a:rPr>
                        <a:t>EYEM + MUSC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dirty="0">
                          <a:effectLst/>
                        </a:rPr>
                        <a:t>102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3296090"/>
                  </a:ext>
                </a:extLst>
              </a:tr>
              <a:tr h="355364">
                <a:tc>
                  <a:txBody>
                    <a:bodyPr/>
                    <a:lstStyle/>
                    <a:p>
                      <a:pPr marL="0" marR="0">
                        <a:spcBef>
                          <a:spcPts val="0"/>
                        </a:spcBef>
                        <a:spcAft>
                          <a:spcPts val="0"/>
                        </a:spcAft>
                      </a:pPr>
                      <a:r>
                        <a:rPr lang="en-US" sz="2400">
                          <a:effectLst/>
                        </a:rPr>
                        <a:t>EYEM + ELEC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103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8168821"/>
                  </a:ext>
                </a:extLst>
              </a:tr>
              <a:tr h="355364">
                <a:tc>
                  <a:txBody>
                    <a:bodyPr/>
                    <a:lstStyle/>
                    <a:p>
                      <a:pPr marL="0" marR="0">
                        <a:spcBef>
                          <a:spcPts val="0"/>
                        </a:spcBef>
                        <a:spcAft>
                          <a:spcPts val="0"/>
                        </a:spcAft>
                      </a:pPr>
                      <a:r>
                        <a:rPr lang="en-US" sz="2400" dirty="0">
                          <a:effectLst/>
                        </a:rPr>
                        <a:t>CHEW + SHIV</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104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8774903"/>
                  </a:ext>
                </a:extLst>
              </a:tr>
              <a:tr h="355364">
                <a:tc>
                  <a:txBody>
                    <a:bodyPr/>
                    <a:lstStyle/>
                    <a:p>
                      <a:pPr marL="0" marR="0">
                        <a:spcBef>
                          <a:spcPts val="0"/>
                        </a:spcBef>
                        <a:spcAft>
                          <a:spcPts val="0"/>
                        </a:spcAft>
                      </a:pPr>
                      <a:r>
                        <a:rPr lang="en-US" sz="2400" dirty="0">
                          <a:effectLst/>
                        </a:rPr>
                        <a:t>CHEW + MUSC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105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08237112"/>
                  </a:ext>
                </a:extLst>
              </a:tr>
              <a:tr h="355364">
                <a:tc>
                  <a:txBody>
                    <a:bodyPr/>
                    <a:lstStyle/>
                    <a:p>
                      <a:pPr marL="0" marR="0">
                        <a:spcBef>
                          <a:spcPts val="0"/>
                        </a:spcBef>
                        <a:spcAft>
                          <a:spcPts val="0"/>
                        </a:spcAft>
                      </a:pPr>
                      <a:r>
                        <a:rPr lang="en-US" sz="2400">
                          <a:effectLst/>
                        </a:rPr>
                        <a:t>CHEW + ELEC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60981703"/>
                  </a:ext>
                </a:extLst>
              </a:tr>
              <a:tr h="355364">
                <a:tc>
                  <a:txBody>
                    <a:bodyPr/>
                    <a:lstStyle/>
                    <a:p>
                      <a:pPr marL="0" marR="0">
                        <a:spcBef>
                          <a:spcPts val="0"/>
                        </a:spcBef>
                        <a:spcAft>
                          <a:spcPts val="0"/>
                        </a:spcAft>
                      </a:pPr>
                      <a:r>
                        <a:rPr lang="en-US" sz="2400">
                          <a:effectLst/>
                        </a:rPr>
                        <a:t>SHIV + MUSC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107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97345005"/>
                  </a:ext>
                </a:extLst>
              </a:tr>
              <a:tr h="361024">
                <a:tc>
                  <a:txBody>
                    <a:bodyPr/>
                    <a:lstStyle/>
                    <a:p>
                      <a:pPr marL="0" marR="0">
                        <a:spcBef>
                          <a:spcPts val="0"/>
                        </a:spcBef>
                        <a:spcAft>
                          <a:spcPts val="0"/>
                        </a:spcAft>
                      </a:pPr>
                      <a:r>
                        <a:rPr lang="en-US" sz="2400">
                          <a:effectLst/>
                        </a:rPr>
                        <a:t>SHIV + ELEC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108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9468855"/>
                  </a:ext>
                </a:extLst>
              </a:tr>
              <a:tr h="355364">
                <a:tc>
                  <a:txBody>
                    <a:bodyPr/>
                    <a:lstStyle/>
                    <a:p>
                      <a:pPr marL="0" marR="0">
                        <a:spcBef>
                          <a:spcPts val="0"/>
                        </a:spcBef>
                        <a:spcAft>
                          <a:spcPts val="0"/>
                        </a:spcAft>
                      </a:pPr>
                      <a:r>
                        <a:rPr lang="en-US" sz="2400" dirty="0">
                          <a:effectLst/>
                        </a:rPr>
                        <a:t>MUSC + ELEC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dirty="0">
                          <a:effectLst/>
                        </a:rPr>
                        <a:t>109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5961559"/>
                  </a:ext>
                </a:extLst>
              </a:tr>
            </a:tbl>
          </a:graphicData>
        </a:graphic>
      </p:graphicFrame>
      <p:graphicFrame>
        <p:nvGraphicFramePr>
          <p:cNvPr id="53" name="Table 52">
            <a:extLst>
              <a:ext uri="{FF2B5EF4-FFF2-40B4-BE49-F238E27FC236}">
                <a16:creationId xmlns:a16="http://schemas.microsoft.com/office/drawing/2014/main" id="{3B2229C2-51CD-6349-93CF-9FAD62539597}"/>
              </a:ext>
            </a:extLst>
          </p:cNvPr>
          <p:cNvGraphicFramePr>
            <a:graphicFrameLocks noGrp="1"/>
          </p:cNvGraphicFramePr>
          <p:nvPr>
            <p:extLst>
              <p:ext uri="{D42A27DB-BD31-4B8C-83A1-F6EECF244321}">
                <p14:modId xmlns:p14="http://schemas.microsoft.com/office/powerpoint/2010/main" val="678100253"/>
              </p:ext>
            </p:extLst>
          </p:nvPr>
        </p:nvGraphicFramePr>
        <p:xfrm>
          <a:off x="711923" y="13420224"/>
          <a:ext cx="8067621" cy="1855584"/>
        </p:xfrm>
        <a:graphic>
          <a:graphicData uri="http://schemas.openxmlformats.org/drawingml/2006/table">
            <a:tbl>
              <a:tblPr firstRow="1" firstCol="1" bandRow="1">
                <a:tableStyleId>{F2DE63D5-997A-4646-A377-4702673A728D}</a:tableStyleId>
              </a:tblPr>
              <a:tblGrid>
                <a:gridCol w="1315842">
                  <a:extLst>
                    <a:ext uri="{9D8B030D-6E8A-4147-A177-3AD203B41FA5}">
                      <a16:colId xmlns:a16="http://schemas.microsoft.com/office/drawing/2014/main" val="1109297043"/>
                    </a:ext>
                  </a:extLst>
                </a:gridCol>
                <a:gridCol w="1074245">
                  <a:extLst>
                    <a:ext uri="{9D8B030D-6E8A-4147-A177-3AD203B41FA5}">
                      <a16:colId xmlns:a16="http://schemas.microsoft.com/office/drawing/2014/main" val="1235679083"/>
                    </a:ext>
                  </a:extLst>
                </a:gridCol>
                <a:gridCol w="1145861">
                  <a:extLst>
                    <a:ext uri="{9D8B030D-6E8A-4147-A177-3AD203B41FA5}">
                      <a16:colId xmlns:a16="http://schemas.microsoft.com/office/drawing/2014/main" val="3130456237"/>
                    </a:ext>
                  </a:extLst>
                </a:gridCol>
                <a:gridCol w="1166569">
                  <a:extLst>
                    <a:ext uri="{9D8B030D-6E8A-4147-A177-3AD203B41FA5}">
                      <a16:colId xmlns:a16="http://schemas.microsoft.com/office/drawing/2014/main" val="1195135506"/>
                    </a:ext>
                  </a:extLst>
                </a:gridCol>
                <a:gridCol w="1176924">
                  <a:extLst>
                    <a:ext uri="{9D8B030D-6E8A-4147-A177-3AD203B41FA5}">
                      <a16:colId xmlns:a16="http://schemas.microsoft.com/office/drawing/2014/main" val="1527048399"/>
                    </a:ext>
                  </a:extLst>
                </a:gridCol>
                <a:gridCol w="1144998">
                  <a:extLst>
                    <a:ext uri="{9D8B030D-6E8A-4147-A177-3AD203B41FA5}">
                      <a16:colId xmlns:a16="http://schemas.microsoft.com/office/drawing/2014/main" val="1683777608"/>
                    </a:ext>
                  </a:extLst>
                </a:gridCol>
                <a:gridCol w="1043182">
                  <a:extLst>
                    <a:ext uri="{9D8B030D-6E8A-4147-A177-3AD203B41FA5}">
                      <a16:colId xmlns:a16="http://schemas.microsoft.com/office/drawing/2014/main" val="3933086018"/>
                    </a:ext>
                  </a:extLst>
                </a:gridCol>
              </a:tblGrid>
              <a:tr h="463896">
                <a:tc>
                  <a:txBody>
                    <a:bodyPr/>
                    <a:lstStyle/>
                    <a:p>
                      <a:pPr marL="0" marR="0" algn="l">
                        <a:spcBef>
                          <a:spcPts val="0"/>
                        </a:spcBef>
                        <a:spcAft>
                          <a:spcPts val="0"/>
                        </a:spcAft>
                      </a:pPr>
                      <a:r>
                        <a:rPr lang="en-US" sz="2000" dirty="0">
                          <a:effectLst/>
                          <a:latin typeface="Arial" panose="020B0604020202020204" pitchFamily="34" charset="0"/>
                          <a:cs typeface="Arial" panose="020B0604020202020204" pitchFamily="34" charset="0"/>
                        </a:rPr>
                        <a:t>Artifact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2000">
                          <a:effectLst/>
                          <a:latin typeface="Arial" panose="020B0604020202020204" pitchFamily="34" charset="0"/>
                          <a:cs typeface="Arial" panose="020B0604020202020204" pitchFamily="34" charset="0"/>
                        </a:rPr>
                        <a:t>Chew</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2000">
                          <a:effectLst/>
                          <a:latin typeface="Arial" panose="020B0604020202020204" pitchFamily="34" charset="0"/>
                          <a:cs typeface="Arial" panose="020B0604020202020204" pitchFamily="34" charset="0"/>
                        </a:rPr>
                        <a:t>ELEC</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2000" dirty="0">
                          <a:effectLst/>
                          <a:latin typeface="Arial" panose="020B0604020202020204" pitchFamily="34" charset="0"/>
                          <a:cs typeface="Arial" panose="020B0604020202020204" pitchFamily="34" charset="0"/>
                        </a:rPr>
                        <a:t>EYEM</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2000">
                          <a:effectLst/>
                          <a:latin typeface="Arial" panose="020B0604020202020204" pitchFamily="34" charset="0"/>
                          <a:cs typeface="Arial" panose="020B0604020202020204" pitchFamily="34" charset="0"/>
                        </a:rPr>
                        <a:t>MUSC</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2000">
                          <a:effectLst/>
                          <a:latin typeface="Arial" panose="020B0604020202020204" pitchFamily="34" charset="0"/>
                          <a:cs typeface="Arial" panose="020B0604020202020204" pitchFamily="34" charset="0"/>
                        </a:rPr>
                        <a:t>SHIV</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2000">
                          <a:effectLst/>
                          <a:latin typeface="Arial" panose="020B0604020202020204" pitchFamily="34" charset="0"/>
                          <a:cs typeface="Arial" panose="020B0604020202020204" pitchFamily="34" charset="0"/>
                        </a:rPr>
                        <a:t>Total</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6396921"/>
                  </a:ext>
                </a:extLst>
              </a:tr>
              <a:tr h="463896">
                <a:tc>
                  <a:txBody>
                    <a:bodyPr/>
                    <a:lstStyle/>
                    <a:p>
                      <a:pPr marL="0" marR="0" algn="l">
                        <a:spcBef>
                          <a:spcPts val="0"/>
                        </a:spcBef>
                        <a:spcAft>
                          <a:spcPts val="0"/>
                        </a:spcAft>
                      </a:pPr>
                      <a:r>
                        <a:rPr lang="en-US" sz="2000">
                          <a:effectLst/>
                          <a:latin typeface="Arial" panose="020B0604020202020204" pitchFamily="34" charset="0"/>
                          <a:cs typeface="Arial" panose="020B0604020202020204" pitchFamily="34" charset="0"/>
                        </a:rPr>
                        <a:t>Files</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000" dirty="0">
                          <a:effectLst/>
                          <a:latin typeface="Arial" panose="020B0604020202020204" pitchFamily="34" charset="0"/>
                          <a:cs typeface="Arial" panose="020B0604020202020204" pitchFamily="34" charset="0"/>
                        </a:rPr>
                        <a:t>36</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000" dirty="0">
                          <a:effectLst/>
                          <a:latin typeface="Arial" panose="020B0604020202020204" pitchFamily="34" charset="0"/>
                          <a:cs typeface="Arial" panose="020B0604020202020204" pitchFamily="34" charset="0"/>
                        </a:rPr>
                        <a:t>221</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000">
                          <a:effectLst/>
                          <a:latin typeface="Arial" panose="020B0604020202020204" pitchFamily="34" charset="0"/>
                          <a:cs typeface="Arial" panose="020B0604020202020204" pitchFamily="34" charset="0"/>
                        </a:rPr>
                        <a:t>251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000">
                          <a:effectLst/>
                          <a:latin typeface="Arial" panose="020B0604020202020204" pitchFamily="34" charset="0"/>
                          <a:cs typeface="Arial" panose="020B0604020202020204" pitchFamily="34" charset="0"/>
                        </a:rPr>
                        <a:t>277</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000">
                          <a:effectLst/>
                          <a:latin typeface="Arial" panose="020B0604020202020204" pitchFamily="34" charset="0"/>
                          <a:cs typeface="Arial" panose="020B0604020202020204" pitchFamily="34" charset="0"/>
                        </a:rPr>
                        <a:t>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000">
                          <a:effectLst/>
                          <a:latin typeface="Arial" panose="020B0604020202020204" pitchFamily="34" charset="0"/>
                          <a:cs typeface="Arial" panose="020B0604020202020204" pitchFamily="34" charset="0"/>
                        </a:rPr>
                        <a:t>310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2897988"/>
                  </a:ext>
                </a:extLst>
              </a:tr>
              <a:tr h="463896">
                <a:tc>
                  <a:txBody>
                    <a:bodyPr/>
                    <a:lstStyle/>
                    <a:p>
                      <a:pPr marL="0" marR="0" algn="l">
                        <a:spcBef>
                          <a:spcPts val="0"/>
                        </a:spcBef>
                        <a:spcAft>
                          <a:spcPts val="0"/>
                        </a:spcAft>
                      </a:pPr>
                      <a:r>
                        <a:rPr lang="en-US" sz="2000">
                          <a:effectLst/>
                          <a:latin typeface="Arial" panose="020B0604020202020204" pitchFamily="34" charset="0"/>
                          <a:cs typeface="Arial" panose="020B0604020202020204" pitchFamily="34" charset="0"/>
                        </a:rPr>
                        <a:t>Sessions</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000">
                          <a:effectLst/>
                          <a:latin typeface="Arial" panose="020B0604020202020204" pitchFamily="34" charset="0"/>
                          <a:cs typeface="Arial" panose="020B0604020202020204" pitchFamily="34" charset="0"/>
                        </a:rPr>
                        <a:t>33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000" dirty="0">
                          <a:effectLst/>
                          <a:latin typeface="Arial" panose="020B0604020202020204" pitchFamily="34" charset="0"/>
                          <a:cs typeface="Arial" panose="020B0604020202020204" pitchFamily="34" charset="0"/>
                        </a:rPr>
                        <a:t>191</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000" dirty="0">
                          <a:effectLst/>
                          <a:latin typeface="Arial" panose="020B0604020202020204" pitchFamily="34" charset="0"/>
                          <a:cs typeface="Arial" panose="020B0604020202020204" pitchFamily="34" charset="0"/>
                        </a:rPr>
                        <a:t>214</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000" dirty="0">
                          <a:effectLst/>
                          <a:latin typeface="Arial" panose="020B0604020202020204" pitchFamily="34" charset="0"/>
                          <a:cs typeface="Arial" panose="020B0604020202020204" pitchFamily="34" charset="0"/>
                        </a:rPr>
                        <a:t>235</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000">
                          <a:effectLst/>
                          <a:latin typeface="Arial" panose="020B0604020202020204" pitchFamily="34" charset="0"/>
                          <a:cs typeface="Arial" panose="020B0604020202020204" pitchFamily="34" charset="0"/>
                        </a:rPr>
                        <a:t>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000" dirty="0">
                          <a:effectLst/>
                          <a:latin typeface="Arial" panose="020B0604020202020204" pitchFamily="34" charset="0"/>
                          <a:cs typeface="Arial" panose="020B0604020202020204" pitchFamily="34" charset="0"/>
                        </a:rPr>
                        <a:t>259</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7983827"/>
                  </a:ext>
                </a:extLst>
              </a:tr>
              <a:tr h="463896">
                <a:tc>
                  <a:txBody>
                    <a:bodyPr/>
                    <a:lstStyle/>
                    <a:p>
                      <a:pPr marL="0" marR="0" algn="l">
                        <a:spcBef>
                          <a:spcPts val="0"/>
                        </a:spcBef>
                        <a:spcAft>
                          <a:spcPts val="0"/>
                        </a:spcAft>
                      </a:pPr>
                      <a:r>
                        <a:rPr lang="en-US" sz="2000">
                          <a:effectLst/>
                          <a:latin typeface="Arial" panose="020B0604020202020204" pitchFamily="34" charset="0"/>
                          <a:cs typeface="Arial" panose="020B0604020202020204" pitchFamily="34" charset="0"/>
                        </a:rPr>
                        <a:t>Patients</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000">
                          <a:effectLst/>
                          <a:latin typeface="Arial" panose="020B0604020202020204" pitchFamily="34" charset="0"/>
                          <a:cs typeface="Arial" panose="020B0604020202020204" pitchFamily="34" charset="0"/>
                        </a:rPr>
                        <a:t>31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000">
                          <a:effectLst/>
                          <a:latin typeface="Arial" panose="020B0604020202020204" pitchFamily="34" charset="0"/>
                          <a:cs typeface="Arial" panose="020B0604020202020204" pitchFamily="34" charset="0"/>
                        </a:rPr>
                        <a:t>160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000">
                          <a:effectLst/>
                          <a:latin typeface="Arial" panose="020B0604020202020204" pitchFamily="34" charset="0"/>
                          <a:cs typeface="Arial" panose="020B0604020202020204" pitchFamily="34" charset="0"/>
                        </a:rPr>
                        <a:t>186</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000" dirty="0">
                          <a:effectLst/>
                          <a:latin typeface="Arial" panose="020B0604020202020204" pitchFamily="34" charset="0"/>
                          <a:cs typeface="Arial" panose="020B0604020202020204" pitchFamily="34" charset="0"/>
                        </a:rPr>
                        <a:t>197</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000" dirty="0">
                          <a:effectLst/>
                          <a:latin typeface="Arial" panose="020B0604020202020204" pitchFamily="34" charset="0"/>
                          <a:cs typeface="Arial" panose="020B0604020202020204" pitchFamily="34" charset="0"/>
                        </a:rPr>
                        <a:t>5</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000" dirty="0">
                          <a:effectLst/>
                          <a:latin typeface="Arial" panose="020B0604020202020204" pitchFamily="34" charset="0"/>
                          <a:cs typeface="Arial" panose="020B0604020202020204" pitchFamily="34" charset="0"/>
                        </a:rPr>
                        <a:t>213</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3405596"/>
                  </a:ext>
                </a:extLst>
              </a:tr>
            </a:tbl>
          </a:graphicData>
        </a:graphic>
      </p:graphicFrame>
      <p:graphicFrame>
        <p:nvGraphicFramePr>
          <p:cNvPr id="54" name="Chart 53">
            <a:extLst>
              <a:ext uri="{FF2B5EF4-FFF2-40B4-BE49-F238E27FC236}">
                <a16:creationId xmlns:a16="http://schemas.microsoft.com/office/drawing/2014/main" id="{F95F2A43-2A4C-9F45-8340-277137DC098D}"/>
              </a:ext>
            </a:extLst>
          </p:cNvPr>
          <p:cNvGraphicFramePr>
            <a:graphicFrameLocks/>
          </p:cNvGraphicFramePr>
          <p:nvPr>
            <p:extLst>
              <p:ext uri="{D42A27DB-BD31-4B8C-83A1-F6EECF244321}">
                <p14:modId xmlns:p14="http://schemas.microsoft.com/office/powerpoint/2010/main" val="1442127216"/>
              </p:ext>
            </p:extLst>
          </p:nvPr>
        </p:nvGraphicFramePr>
        <p:xfrm>
          <a:off x="711923" y="19155156"/>
          <a:ext cx="8067620" cy="4281959"/>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29180078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ster_v10" id="{D63E5CD0-3449-0C49-A569-2A31C6530714}" vid="{569724CB-EDC8-F54A-A802-35B8A3CA37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19150</TotalTime>
  <Words>924</Words>
  <Application>Microsoft Macintosh PowerPoint</Application>
  <PresentationFormat>Custom</PresentationFormat>
  <Paragraphs>230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Monotype Corsiva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H. Thiess</dc:creator>
  <cp:lastModifiedBy>Ahmad Hamid</cp:lastModifiedBy>
  <cp:revision>293</cp:revision>
  <dcterms:created xsi:type="dcterms:W3CDTF">2015-07-15T21:31:39Z</dcterms:created>
  <dcterms:modified xsi:type="dcterms:W3CDTF">2020-11-16T05:59:52Z</dcterms:modified>
</cp:coreProperties>
</file>