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95" r:id="rId2"/>
    <p:sldId id="285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5280" autoAdjust="0"/>
  </p:normalViewPr>
  <p:slideViewPr>
    <p:cSldViewPr snapToGrid="0">
      <p:cViewPr varScale="1">
        <p:scale>
          <a:sx n="93" d="100"/>
          <a:sy n="93" d="100"/>
        </p:scale>
        <p:origin x="1216" y="200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 custT="1"/>
      <dgm:spPr>
        <a:xfrm>
          <a:off x="2267301" y="280157"/>
          <a:ext cx="3801808" cy="3801808"/>
        </a:xfr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A41E-097A-4C8D-B7C3-D8A7563D10B8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i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8803-FBD4-4C92-8D24-9FA54C865E5D}">
      <dgm:prSet phldrT="[Text]" custT="1"/>
      <dgm:spPr>
        <a:xfrm>
          <a:off x="2127902" y="381538"/>
          <a:ext cx="3801808" cy="3801808"/>
        </a:xfr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55438-9501-442F-BB28-ED3CA75BAD59}">
      <dgm:prSet phldrT="[Text]" custT="1"/>
      <dgm:spPr>
        <a:xfrm>
          <a:off x="2160489" y="280157"/>
          <a:ext cx="3801808" cy="3801808"/>
        </a:xfr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9DA-13A5-3644-93B5-E56DC95EDDAF}">
      <dgm:prSet phldrT="[Text]" custT="1"/>
      <dgm:spPr>
        <a:xfrm>
          <a:off x="2299888" y="381538"/>
          <a:ext cx="3801808" cy="3801808"/>
        </a:xfr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gm:t>
    </dgm:pt>
    <dgm:pt modelId="{F5CFF887-E561-9548-8EEA-D3BFF72A5C96}" type="par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F7F8-7026-DC48-9A97-83386D99EC6A}" type="sibTrans" cxnId="{AEB06BA6-76C5-564D-BDC5-7F9CEE60803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CC92174-A354-472C-99CF-5AEB05EFBC37}" type="pres">
      <dgm:prSet presAssocID="{1E7C1A17-28C7-46C9-B407-D896DFDBD3EE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79F319D-433F-44CC-8778-A5CF2B321C6A}" type="pres">
      <dgm:prSet presAssocID="{1E7C1A17-28C7-46C9-B407-D896DFDBD3EE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F3BE1BD-02CA-4957-BC84-D5AEBD5FB22F}" type="pres">
      <dgm:prSet presAssocID="{1E7C1A17-28C7-46C9-B407-D896DFDBD3EE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FB0BE55-F8F6-4410-A113-A19F5B3EC5CF}" type="pres">
      <dgm:prSet presAssocID="{1E7C1A17-28C7-46C9-B407-D896DFDBD3EE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7E47C4F-47BE-412C-9350-2DECCE14F010}" type="pres">
      <dgm:prSet presAssocID="{85D663D2-6045-4823-9A7F-2B713AA65F22}" presName="arrowWedge1" presStyleLbl="fgSibTrans2D1" presStyleIdx="0" presStyleCnt="5"/>
      <dgm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CB30D33-CCFF-4378-9711-96CC288DF1D2}" type="pres">
      <dgm:prSet presAssocID="{8FA79EA6-0F1C-4591-BBD8-F95592C0540C}" presName="arrowWedge2" presStyleLbl="fgSibTrans2D1" presStyleIdx="1" presStyleCnt="5"/>
      <dgm:spPr>
        <a:xfrm>
          <a:off x="2064801" y="146155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675678-2747-3148-B9F5-03B9C486F93F}" type="pres">
      <dgm:prSet presAssocID="{DAAEF7F8-7026-DC48-9A97-83386D99EC6A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630D2DF-1E4C-4053-ADAB-15E50B5452A6}" type="pres">
      <dgm:prSet presAssocID="{C0978D64-2F13-40DA-94BE-DB33A467E607}" presName="arrowWedge5" presStyleLbl="fgSibTrans2D1" presStyleIdx="4" presStyleCnt="5"/>
      <dgm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995CBB23-0EB1-C944-8CA9-20BB8C2FFE45}" type="presOf" srcId="{352C8803-FBD4-4C92-8D24-9FA54C865E5D}" destId="{CF3BE1BD-02CA-4957-BC84-D5AEBD5FB22F}" srcOrd="0" destOrd="0" presId="urn:microsoft.com/office/officeart/2005/8/layout/cycle8"/>
    <dgm:cxn modelId="{5B503F3A-627F-994C-9D83-843892B2693E}" type="presOf" srcId="{8BF61EBC-5EA0-479A-9DC9-A7A42161F640}" destId="{E17C1B4E-2AB4-4386-AD0A-9649AE7D7B43}" srcOrd="1" destOrd="0" presId="urn:microsoft.com/office/officeart/2005/8/layout/cycle8"/>
    <dgm:cxn modelId="{119A003F-EBA9-4F4F-9A98-7F8258E95F54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E8C9FF82-1B1A-024E-9303-1C1940940DFC}" type="presOf" srcId="{8BF61EBC-5EA0-479A-9DC9-A7A42161F640}" destId="{A2A69236-3344-4835-934F-67A716264300}" srcOrd="0" destOrd="0" presId="urn:microsoft.com/office/officeart/2005/8/layout/cycle8"/>
    <dgm:cxn modelId="{38A37F94-1C6D-484D-BCFE-A8AEB5590EBE}" type="presOf" srcId="{535CB9DA-13A5-3644-93B5-E56DC95EDDAF}" destId="{C79F319D-433F-44CC-8778-A5CF2B321C6A}" srcOrd="0" destOrd="0" presId="urn:microsoft.com/office/officeart/2005/8/layout/cycle8"/>
    <dgm:cxn modelId="{6A141796-D460-384D-81E6-77BCD2FF0793}" type="presOf" srcId="{C8F55438-9501-442F-BB28-ED3CA75BAD59}" destId="{837D8B0C-8485-41C0-BDA9-1EA617010BEE}" srcOrd="1" destOrd="0" presId="urn:microsoft.com/office/officeart/2005/8/layout/cycle8"/>
    <dgm:cxn modelId="{C87B289E-077B-AC42-B15F-E61715514097}" type="presOf" srcId="{ABE3A41E-097A-4C8D-B7C3-D8A7563D10B8}" destId="{993BA0EC-FE41-4819-80A7-FAC97D9DD4E4}" srcOrd="1" destOrd="0" presId="urn:microsoft.com/office/officeart/2005/8/layout/cycle8"/>
    <dgm:cxn modelId="{AEB06BA6-76C5-564D-BDC5-7F9CEE608033}" srcId="{1E7C1A17-28C7-46C9-B407-D896DFDBD3EE}" destId="{535CB9DA-13A5-3644-93B5-E56DC95EDDAF}" srcOrd="2" destOrd="0" parTransId="{F5CFF887-E561-9548-8EEA-D3BFF72A5C96}" sibTransId="{DAAEF7F8-7026-DC48-9A97-83386D99EC6A}"/>
    <dgm:cxn modelId="{74EAB6B8-4B90-2448-94B0-402AB688C669}" type="presOf" srcId="{1E7C1A17-28C7-46C9-B407-D896DFDBD3EE}" destId="{3F25314C-8D1D-4F47-AFEE-A2FE54A4EE2D}" srcOrd="0" destOrd="0" presId="urn:microsoft.com/office/officeart/2005/8/layout/cycle8"/>
    <dgm:cxn modelId="{F93ED6BB-134F-0D47-A133-A33DBBA400B4}" type="presOf" srcId="{535CB9DA-13A5-3644-93B5-E56DC95EDDAF}" destId="{D0B0A5CE-7718-4A2E-9FE3-A4C352297145}" srcOrd="1" destOrd="0" presId="urn:microsoft.com/office/officeart/2005/8/layout/cycle8"/>
    <dgm:cxn modelId="{BB92EDBF-14C1-D548-8746-0E05D0809B15}" type="presOf" srcId="{352C8803-FBD4-4C92-8D24-9FA54C865E5D}" destId="{CAE12BC5-6C4B-44C6-8256-E50B73FB4DFE}" srcOrd="1" destOrd="0" presId="urn:microsoft.com/office/officeart/2005/8/layout/cycle8"/>
    <dgm:cxn modelId="{44CE6EE3-0A0C-A840-A567-8D6814E052D5}" type="presOf" srcId="{C8F55438-9501-442F-BB28-ED3CA75BAD59}" destId="{9FB0BE55-F8F6-4410-A113-A19F5B3EC5CF}" srcOrd="0" destOrd="0" presId="urn:microsoft.com/office/officeart/2005/8/layout/cycle8"/>
    <dgm:cxn modelId="{80FC8580-CD0C-1D4C-B03B-5DF9E9B8AC2F}" type="presParOf" srcId="{3F25314C-8D1D-4F47-AFEE-A2FE54A4EE2D}" destId="{A2A69236-3344-4835-934F-67A716264300}" srcOrd="0" destOrd="0" presId="urn:microsoft.com/office/officeart/2005/8/layout/cycle8"/>
    <dgm:cxn modelId="{79AFD4DE-9C74-5B4A-BCC6-1BE94ACA71E0}" type="presParOf" srcId="{3F25314C-8D1D-4F47-AFEE-A2FE54A4EE2D}" destId="{A0AFEC0E-1C23-4B4E-B44D-F24D0660F995}" srcOrd="1" destOrd="0" presId="urn:microsoft.com/office/officeart/2005/8/layout/cycle8"/>
    <dgm:cxn modelId="{E73CCA51-B250-DE42-B79D-E1D3D85E410B}" type="presParOf" srcId="{3F25314C-8D1D-4F47-AFEE-A2FE54A4EE2D}" destId="{3840BA7E-151A-48B3-A686-B449AA184AE9}" srcOrd="2" destOrd="0" presId="urn:microsoft.com/office/officeart/2005/8/layout/cycle8"/>
    <dgm:cxn modelId="{33B777EC-F624-E045-AC1F-B7713F898F96}" type="presParOf" srcId="{3F25314C-8D1D-4F47-AFEE-A2FE54A4EE2D}" destId="{E17C1B4E-2AB4-4386-AD0A-9649AE7D7B43}" srcOrd="3" destOrd="0" presId="urn:microsoft.com/office/officeart/2005/8/layout/cycle8"/>
    <dgm:cxn modelId="{920AA66F-F8F9-DC42-B636-28AC04BAE23A}" type="presParOf" srcId="{3F25314C-8D1D-4F47-AFEE-A2FE54A4EE2D}" destId="{3CC92174-A354-472C-99CF-5AEB05EFBC37}" srcOrd="4" destOrd="0" presId="urn:microsoft.com/office/officeart/2005/8/layout/cycle8"/>
    <dgm:cxn modelId="{95F57C6D-EDB7-D04C-9E73-9A816C039F98}" type="presParOf" srcId="{3F25314C-8D1D-4F47-AFEE-A2FE54A4EE2D}" destId="{9411DA1E-4A28-4BF8-8060-D1307B7CC029}" srcOrd="5" destOrd="0" presId="urn:microsoft.com/office/officeart/2005/8/layout/cycle8"/>
    <dgm:cxn modelId="{630A4091-B6D9-EA48-A754-848FE8BA7F4C}" type="presParOf" srcId="{3F25314C-8D1D-4F47-AFEE-A2FE54A4EE2D}" destId="{CA4062B6-8028-45A9-8606-DFD70F54A8B0}" srcOrd="6" destOrd="0" presId="urn:microsoft.com/office/officeart/2005/8/layout/cycle8"/>
    <dgm:cxn modelId="{A262831F-9B1F-D34D-AC07-09CEE41C1381}" type="presParOf" srcId="{3F25314C-8D1D-4F47-AFEE-A2FE54A4EE2D}" destId="{993BA0EC-FE41-4819-80A7-FAC97D9DD4E4}" srcOrd="7" destOrd="0" presId="urn:microsoft.com/office/officeart/2005/8/layout/cycle8"/>
    <dgm:cxn modelId="{18213354-70DB-A442-9B60-F0AEFD3B28EB}" type="presParOf" srcId="{3F25314C-8D1D-4F47-AFEE-A2FE54A4EE2D}" destId="{C79F319D-433F-44CC-8778-A5CF2B321C6A}" srcOrd="8" destOrd="0" presId="urn:microsoft.com/office/officeart/2005/8/layout/cycle8"/>
    <dgm:cxn modelId="{41567C57-82DC-2446-B7C6-415E10763F5F}" type="presParOf" srcId="{3F25314C-8D1D-4F47-AFEE-A2FE54A4EE2D}" destId="{AFCA3CDA-CBE1-4BEC-BA84-4E47B3F6D70E}" srcOrd="9" destOrd="0" presId="urn:microsoft.com/office/officeart/2005/8/layout/cycle8"/>
    <dgm:cxn modelId="{1D6AC61F-0F24-D049-B392-C9619B75237C}" type="presParOf" srcId="{3F25314C-8D1D-4F47-AFEE-A2FE54A4EE2D}" destId="{A29C620C-154C-46DD-BDF0-0CE567FD483F}" srcOrd="10" destOrd="0" presId="urn:microsoft.com/office/officeart/2005/8/layout/cycle8"/>
    <dgm:cxn modelId="{60EB6CAA-A7D2-104B-B790-DF21474C1AE6}" type="presParOf" srcId="{3F25314C-8D1D-4F47-AFEE-A2FE54A4EE2D}" destId="{D0B0A5CE-7718-4A2E-9FE3-A4C352297145}" srcOrd="11" destOrd="0" presId="urn:microsoft.com/office/officeart/2005/8/layout/cycle8"/>
    <dgm:cxn modelId="{5A205975-CA04-1F46-854D-216B0BAADA5C}" type="presParOf" srcId="{3F25314C-8D1D-4F47-AFEE-A2FE54A4EE2D}" destId="{CF3BE1BD-02CA-4957-BC84-D5AEBD5FB22F}" srcOrd="12" destOrd="0" presId="urn:microsoft.com/office/officeart/2005/8/layout/cycle8"/>
    <dgm:cxn modelId="{725395EB-229C-2E4B-B6D6-5BB88C737238}" type="presParOf" srcId="{3F25314C-8D1D-4F47-AFEE-A2FE54A4EE2D}" destId="{EC5DD7AD-ABFF-42EC-A0BC-5C86DF84490D}" srcOrd="13" destOrd="0" presId="urn:microsoft.com/office/officeart/2005/8/layout/cycle8"/>
    <dgm:cxn modelId="{743B6509-4E09-C848-BC67-3243F985DD3E}" type="presParOf" srcId="{3F25314C-8D1D-4F47-AFEE-A2FE54A4EE2D}" destId="{77860C45-5C09-4F99-8510-A34D16D4A6E8}" srcOrd="14" destOrd="0" presId="urn:microsoft.com/office/officeart/2005/8/layout/cycle8"/>
    <dgm:cxn modelId="{A2415257-89E9-F246-B73A-AD64A95B4412}" type="presParOf" srcId="{3F25314C-8D1D-4F47-AFEE-A2FE54A4EE2D}" destId="{CAE12BC5-6C4B-44C6-8256-E50B73FB4DFE}" srcOrd="15" destOrd="0" presId="urn:microsoft.com/office/officeart/2005/8/layout/cycle8"/>
    <dgm:cxn modelId="{B4D99B7A-8CE8-904A-ABF2-29A05B8933ED}" type="presParOf" srcId="{3F25314C-8D1D-4F47-AFEE-A2FE54A4EE2D}" destId="{9FB0BE55-F8F6-4410-A113-A19F5B3EC5CF}" srcOrd="16" destOrd="0" presId="urn:microsoft.com/office/officeart/2005/8/layout/cycle8"/>
    <dgm:cxn modelId="{D9AD2637-6243-6E44-BD42-ADFFA56D277A}" type="presParOf" srcId="{3F25314C-8D1D-4F47-AFEE-A2FE54A4EE2D}" destId="{6FFB8B54-8E9A-40C3-8F8F-DCEE29F273B2}" srcOrd="17" destOrd="0" presId="urn:microsoft.com/office/officeart/2005/8/layout/cycle8"/>
    <dgm:cxn modelId="{9B1CE7BA-15AE-5B40-812D-CF79860761F9}" type="presParOf" srcId="{3F25314C-8D1D-4F47-AFEE-A2FE54A4EE2D}" destId="{F260682E-0B7D-4931-9E91-05325F2C6DEA}" srcOrd="18" destOrd="0" presId="urn:microsoft.com/office/officeart/2005/8/layout/cycle8"/>
    <dgm:cxn modelId="{A0C3DB9B-E2EF-C248-83D3-FA0DE56A81CF}" type="presParOf" srcId="{3F25314C-8D1D-4F47-AFEE-A2FE54A4EE2D}" destId="{837D8B0C-8485-41C0-BDA9-1EA617010BEE}" srcOrd="19" destOrd="0" presId="urn:microsoft.com/office/officeart/2005/8/layout/cycle8"/>
    <dgm:cxn modelId="{8F13CA7C-D51C-8B4B-A9E8-5A37C5F05220}" type="presParOf" srcId="{3F25314C-8D1D-4F47-AFEE-A2FE54A4EE2D}" destId="{97E47C4F-47BE-412C-9350-2DECCE14F010}" srcOrd="20" destOrd="0" presId="urn:microsoft.com/office/officeart/2005/8/layout/cycle8"/>
    <dgm:cxn modelId="{1DBEEFA0-71B5-8A49-AC95-B100BDE2BDFF}" type="presParOf" srcId="{3F25314C-8D1D-4F47-AFEE-A2FE54A4EE2D}" destId="{8CB30D33-CCFF-4378-9711-96CC288DF1D2}" srcOrd="21" destOrd="0" presId="urn:microsoft.com/office/officeart/2005/8/layout/cycle8"/>
    <dgm:cxn modelId="{26C8F35B-BAB6-664F-8931-C1890B0FDE10}" type="presParOf" srcId="{3F25314C-8D1D-4F47-AFEE-A2FE54A4EE2D}" destId="{7F675678-2747-3148-B9F5-03B9C486F93F}" srcOrd="22" destOrd="0" presId="urn:microsoft.com/office/officeart/2005/8/layout/cycle8"/>
    <dgm:cxn modelId="{8B4122FE-6926-9E44-8878-96E5D6F23148}" type="presParOf" srcId="{3F25314C-8D1D-4F47-AFEE-A2FE54A4EE2D}" destId="{3D56FA74-B32F-48A5-A11F-8016F6E6A4D9}" srcOrd="23" destOrd="0" presId="urn:microsoft.com/office/officeart/2005/8/layout/cycle8"/>
    <dgm:cxn modelId="{0F3FCAFF-493D-A647-B04E-E07DF499D60B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120519" y="216856"/>
          <a:ext cx="2942806" cy="294280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Select Model</a:t>
          </a:r>
        </a:p>
      </dsp:txBody>
      <dsp:txXfrm>
        <a:off x="2655683" y="711528"/>
        <a:ext cx="945902" cy="630601"/>
      </dsp:txXfrm>
    </dsp:sp>
    <dsp:sp modelId="{3CC92174-A354-472C-99CF-5AEB05EFBC37}">
      <dsp:nvSpPr>
        <dsp:cNvPr id="0" name=""/>
        <dsp:cNvSpPr/>
      </dsp:nvSpPr>
      <dsp:spPr>
        <a:xfrm>
          <a:off x="1145743" y="295331"/>
          <a:ext cx="2942806" cy="294280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</a:t>
          </a:r>
        </a:p>
      </dsp:txBody>
      <dsp:txXfrm>
        <a:off x="3041051" y="1639913"/>
        <a:ext cx="875835" cy="700668"/>
      </dsp:txXfrm>
    </dsp:sp>
    <dsp:sp modelId="{C79F319D-433F-44CC-8778-A5CF2B321C6A}">
      <dsp:nvSpPr>
        <dsp:cNvPr id="0" name=""/>
        <dsp:cNvSpPr/>
      </dsp:nvSpPr>
      <dsp:spPr>
        <a:xfrm>
          <a:off x="1079180" y="343677"/>
          <a:ext cx="2942806" cy="294280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Validate</a:t>
          </a:r>
        </a:p>
      </dsp:txBody>
      <dsp:txXfrm>
        <a:off x="2130182" y="2410648"/>
        <a:ext cx="840801" cy="770735"/>
      </dsp:txXfrm>
    </dsp:sp>
    <dsp:sp modelId="{CF3BE1BD-02CA-4957-BC84-D5AEBD5FB22F}">
      <dsp:nvSpPr>
        <dsp:cNvPr id="0" name=""/>
        <dsp:cNvSpPr/>
      </dsp:nvSpPr>
      <dsp:spPr>
        <a:xfrm>
          <a:off x="1012616" y="295331"/>
          <a:ext cx="2942806" cy="294280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 Data</a:t>
          </a:r>
        </a:p>
      </dsp:txBody>
      <dsp:txXfrm>
        <a:off x="1184280" y="1639913"/>
        <a:ext cx="875835" cy="700668"/>
      </dsp:txXfrm>
    </dsp:sp>
    <dsp:sp modelId="{9FB0BE55-F8F6-4410-A113-A19F5B3EC5CF}">
      <dsp:nvSpPr>
        <dsp:cNvPr id="0" name=""/>
        <dsp:cNvSpPr/>
      </dsp:nvSpPr>
      <dsp:spPr>
        <a:xfrm>
          <a:off x="1037840" y="216856"/>
          <a:ext cx="2942806" cy="294280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Feature Extraction</a:t>
          </a:r>
        </a:p>
      </dsp:txBody>
      <dsp:txXfrm>
        <a:off x="1499581" y="711528"/>
        <a:ext cx="945902" cy="630601"/>
      </dsp:txXfrm>
    </dsp:sp>
    <dsp:sp modelId="{97E47C4F-47BE-412C-9350-2DECCE14F010}">
      <dsp:nvSpPr>
        <dsp:cNvPr id="0" name=""/>
        <dsp:cNvSpPr/>
      </dsp:nvSpPr>
      <dsp:spPr>
        <a:xfrm>
          <a:off x="938207" y="34683"/>
          <a:ext cx="3307153" cy="33071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rgbClr val="9FB8C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FB8C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FB8C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63773" y="113132"/>
          <a:ext cx="3307153" cy="33071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rgbClr val="D2DA7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2DA7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2DA7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75678-2747-3148-B9F5-03B9C486F93F}">
      <dsp:nvSpPr>
        <dsp:cNvPr id="0" name=""/>
        <dsp:cNvSpPr/>
      </dsp:nvSpPr>
      <dsp:spPr>
        <a:xfrm>
          <a:off x="897006" y="161625"/>
          <a:ext cx="3307153" cy="33071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30239" y="113132"/>
          <a:ext cx="3307153" cy="33071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rgbClr val="B8847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8847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8847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55805" y="34683"/>
          <a:ext cx="3307153" cy="33071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rgbClr val="8E736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E736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E736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F89F-52F8-4F03-87EB-19BAA8A560B9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875A6-9D03-4636-B619-E0857D04C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6685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33370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0005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6673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33424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00109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66793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33478" algn="l" defTabSz="53337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6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FAC7-9529-4A9A-BF85-B7BA5F258E30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15F7-53E5-4A62-8A83-FD482F75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5059" y="1005417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19817" y="1844676"/>
            <a:ext cx="5676900" cy="22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3" tIns="30476" rIns="60953" bIns="30476">
            <a:spAutoFit/>
          </a:bodyPr>
          <a:lstStyle/>
          <a:p>
            <a:pPr marL="153455" indent="-15345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2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0" y="133985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C91AF-E895-284C-AB0C-1DA908B5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" y="298449"/>
            <a:ext cx="3784600" cy="521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2DD865-10A8-B646-B731-D152B4BD1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08" y="406400"/>
            <a:ext cx="4586292" cy="2239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D9AA6E-A0D6-0B41-A3DF-3247304C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7" y="3546290"/>
            <a:ext cx="4051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BC7E6-6948-D746-9E11-7C1F6A190D5F}"/>
              </a:ext>
            </a:extLst>
          </p:cNvPr>
          <p:cNvGrpSpPr/>
          <p:nvPr/>
        </p:nvGrpSpPr>
        <p:grpSpPr>
          <a:xfrm>
            <a:off x="4801637" y="2129418"/>
            <a:ext cx="1935581" cy="1063515"/>
            <a:chOff x="2086707" y="525313"/>
            <a:chExt cx="1935581" cy="1063515"/>
          </a:xfrm>
        </p:grpSpPr>
        <p:sp>
          <p:nvSpPr>
            <p:cNvPr id="31" name="Arrow: Bent 9">
              <a:extLst>
                <a:ext uri="{FF2B5EF4-FFF2-40B4-BE49-F238E27FC236}">
                  <a16:creationId xmlns:a16="http://schemas.microsoft.com/office/drawing/2014/main" id="{0FF0CD3B-9366-1A41-8710-9AE467D955D5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rrow: Bent 9">
              <a:extLst>
                <a:ext uri="{FF2B5EF4-FFF2-40B4-BE49-F238E27FC236}">
                  <a16:creationId xmlns:a16="http://schemas.microsoft.com/office/drawing/2014/main" id="{B9770534-0ED2-BB4B-BF19-3DECEA3190E7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B1703A-A06A-9B4A-8B58-65E22504CE3D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C5E59E-ABE4-8645-BCD1-1206D9D75FAF}"/>
              </a:ext>
            </a:extLst>
          </p:cNvPr>
          <p:cNvGrpSpPr/>
          <p:nvPr/>
        </p:nvGrpSpPr>
        <p:grpSpPr>
          <a:xfrm>
            <a:off x="3446786" y="1315311"/>
            <a:ext cx="1935581" cy="1063515"/>
            <a:chOff x="2086707" y="525313"/>
            <a:chExt cx="1935581" cy="1063515"/>
          </a:xfrm>
        </p:grpSpPr>
        <p:sp>
          <p:nvSpPr>
            <p:cNvPr id="27" name="Arrow: Bent 9">
              <a:extLst>
                <a:ext uri="{FF2B5EF4-FFF2-40B4-BE49-F238E27FC236}">
                  <a16:creationId xmlns:a16="http://schemas.microsoft.com/office/drawing/2014/main" id="{6216710D-1932-4A46-8DBE-E770F46EE693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rrow: Bent 9">
              <a:extLst>
                <a:ext uri="{FF2B5EF4-FFF2-40B4-BE49-F238E27FC236}">
                  <a16:creationId xmlns:a16="http://schemas.microsoft.com/office/drawing/2014/main" id="{358CC714-1F9A-AD4A-834B-7C92A6F0241C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F5265A-6B4C-E045-B1C8-9F527090F419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944BB4-5F2D-FA49-AD48-301AC5A04DE6}"/>
              </a:ext>
            </a:extLst>
          </p:cNvPr>
          <p:cNvGrpSpPr/>
          <p:nvPr/>
        </p:nvGrpSpPr>
        <p:grpSpPr>
          <a:xfrm>
            <a:off x="2086707" y="525313"/>
            <a:ext cx="1935581" cy="1063515"/>
            <a:chOff x="2086707" y="525313"/>
            <a:chExt cx="1935581" cy="1063515"/>
          </a:xfrm>
        </p:grpSpPr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4D74B2BF-0960-432A-83DF-8C4798F01164}"/>
                </a:ext>
              </a:extLst>
            </p:cNvPr>
            <p:cNvSpPr/>
            <p:nvPr/>
          </p:nvSpPr>
          <p:spPr>
            <a:xfrm>
              <a:off x="2086707" y="804066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row: Bent 9">
              <a:extLst>
                <a:ext uri="{FF2B5EF4-FFF2-40B4-BE49-F238E27FC236}">
                  <a16:creationId xmlns:a16="http://schemas.microsoft.com/office/drawing/2014/main" id="{043992F7-EA7C-2449-AE41-39DB86EBB6CE}"/>
                </a:ext>
              </a:extLst>
            </p:cNvPr>
            <p:cNvSpPr/>
            <p:nvPr/>
          </p:nvSpPr>
          <p:spPr>
            <a:xfrm rot="10800000">
              <a:off x="2899842" y="1189573"/>
              <a:ext cx="389774" cy="399255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97ACBD-0A7D-447A-9AB8-9C295ABB6DF8}"/>
                </a:ext>
              </a:extLst>
            </p:cNvPr>
            <p:cNvSpPr/>
            <p:nvPr/>
          </p:nvSpPr>
          <p:spPr>
            <a:xfrm>
              <a:off x="2473815" y="525313"/>
              <a:ext cx="1548473" cy="76520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lvl="0" algn="ctr"/>
              <a:r>
                <a:rPr lang="en-US" sz="14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Blind Evaluation</a:t>
              </a:r>
            </a:p>
          </p:txBody>
        </p:sp>
      </p:grp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73C7DE5-1D98-8F45-8B9B-5523648D9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44638"/>
              </p:ext>
            </p:extLst>
          </p:nvPr>
        </p:nvGraphicFramePr>
        <p:xfrm>
          <a:off x="-684638" y="998285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EBBA7FC5-0300-7842-9CAB-8E4999D2C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78712"/>
              </p:ext>
            </p:extLst>
          </p:nvPr>
        </p:nvGraphicFramePr>
        <p:xfrm>
          <a:off x="699389" y="1807611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0AC77623-C284-134A-9F0A-AD76991A8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60553"/>
              </p:ext>
            </p:extLst>
          </p:nvPr>
        </p:nvGraphicFramePr>
        <p:xfrm>
          <a:off x="2068395" y="2605756"/>
          <a:ext cx="5101167" cy="350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F1296F-546A-2E47-9613-17BA252BEBDD}"/>
              </a:ext>
            </a:extLst>
          </p:cNvPr>
          <p:cNvCxnSpPr>
            <a:cxnSpLocks/>
          </p:cNvCxnSpPr>
          <p:nvPr/>
        </p:nvCxnSpPr>
        <p:spPr>
          <a:xfrm rot="1800000">
            <a:off x="-112200" y="3896608"/>
            <a:ext cx="785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2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56D67-1EA4-4E48-8B7D-917866CB3C0C}"/>
              </a:ext>
            </a:extLst>
          </p:cNvPr>
          <p:cNvSpPr/>
          <p:nvPr/>
        </p:nvSpPr>
        <p:spPr>
          <a:xfrm>
            <a:off x="969264" y="1261872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9A5A6-5F3D-41BC-B0B6-96A63ABA938E}"/>
              </a:ext>
            </a:extLst>
          </p:cNvPr>
          <p:cNvSpPr/>
          <p:nvPr/>
        </p:nvSpPr>
        <p:spPr>
          <a:xfrm>
            <a:off x="1316736" y="1255014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46E6F-2364-4C35-94F1-F45C103D5D20}"/>
              </a:ext>
            </a:extLst>
          </p:cNvPr>
          <p:cNvSpPr/>
          <p:nvPr/>
        </p:nvSpPr>
        <p:spPr>
          <a:xfrm>
            <a:off x="2576322" y="1255014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FBA09-EEA3-48FC-ADE1-C5E029CE5211}"/>
              </a:ext>
            </a:extLst>
          </p:cNvPr>
          <p:cNvSpPr/>
          <p:nvPr/>
        </p:nvSpPr>
        <p:spPr>
          <a:xfrm>
            <a:off x="4816602" y="1255014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BD011E-B7CB-407B-9DC1-63D8B41A630E}"/>
              </a:ext>
            </a:extLst>
          </p:cNvPr>
          <p:cNvSpPr/>
          <p:nvPr/>
        </p:nvSpPr>
        <p:spPr>
          <a:xfrm>
            <a:off x="6092190" y="1255014"/>
            <a:ext cx="813816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1663D-1A95-402C-99A5-9239C2AEE61C}"/>
              </a:ext>
            </a:extLst>
          </p:cNvPr>
          <p:cNvSpPr/>
          <p:nvPr/>
        </p:nvSpPr>
        <p:spPr>
          <a:xfrm>
            <a:off x="7802118" y="1255014"/>
            <a:ext cx="210312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63100-C463-46B6-B13F-3D520ECA1DC4}"/>
              </a:ext>
            </a:extLst>
          </p:cNvPr>
          <p:cNvSpPr/>
          <p:nvPr/>
        </p:nvSpPr>
        <p:spPr>
          <a:xfrm>
            <a:off x="7013448" y="4078224"/>
            <a:ext cx="585216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ABD96-7ABD-4A43-8354-633C7B56A872}"/>
              </a:ext>
            </a:extLst>
          </p:cNvPr>
          <p:cNvSpPr/>
          <p:nvPr/>
        </p:nvSpPr>
        <p:spPr>
          <a:xfrm>
            <a:off x="7026021" y="4432554"/>
            <a:ext cx="585216" cy="212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2C1F8-B2F6-41BB-B9D0-367D460CAC40}"/>
              </a:ext>
            </a:extLst>
          </p:cNvPr>
          <p:cNvSpPr txBox="1"/>
          <p:nvPr/>
        </p:nvSpPr>
        <p:spPr>
          <a:xfrm>
            <a:off x="7637812" y="4788371"/>
            <a:ext cx="760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7D9A51-A839-40AC-AE95-B958E629E6D3}"/>
              </a:ext>
            </a:extLst>
          </p:cNvPr>
          <p:cNvSpPr txBox="1"/>
          <p:nvPr/>
        </p:nvSpPr>
        <p:spPr>
          <a:xfrm>
            <a:off x="7611237" y="4432554"/>
            <a:ext cx="76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C8F17-8DFA-48A2-AABD-E648F95A729E}"/>
              </a:ext>
            </a:extLst>
          </p:cNvPr>
          <p:cNvSpPr txBox="1"/>
          <p:nvPr/>
        </p:nvSpPr>
        <p:spPr>
          <a:xfrm>
            <a:off x="7043166" y="4083073"/>
            <a:ext cx="5852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03CA36-EBA2-44A6-9265-27F851DC940F}"/>
              </a:ext>
            </a:extLst>
          </p:cNvPr>
          <p:cNvSpPr txBox="1"/>
          <p:nvPr/>
        </p:nvSpPr>
        <p:spPr>
          <a:xfrm>
            <a:off x="7043166" y="4432555"/>
            <a:ext cx="58521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2863B-951E-44EB-952F-09BB2C6D45F5}"/>
              </a:ext>
            </a:extLst>
          </p:cNvPr>
          <p:cNvSpPr txBox="1"/>
          <p:nvPr/>
        </p:nvSpPr>
        <p:spPr>
          <a:xfrm>
            <a:off x="969264" y="1261873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C127C-AC30-4D1F-AD2B-3D6978B040B8}"/>
              </a:ext>
            </a:extLst>
          </p:cNvPr>
          <p:cNvSpPr txBox="1"/>
          <p:nvPr/>
        </p:nvSpPr>
        <p:spPr>
          <a:xfrm>
            <a:off x="1396652" y="1261118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F7CE65-4235-4356-850F-082C2B1E35B0}"/>
              </a:ext>
            </a:extLst>
          </p:cNvPr>
          <p:cNvSpPr txBox="1"/>
          <p:nvPr/>
        </p:nvSpPr>
        <p:spPr>
          <a:xfrm>
            <a:off x="2023110" y="1254260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4DCC9-228B-4DE5-871F-32ABC2FA95CA}"/>
              </a:ext>
            </a:extLst>
          </p:cNvPr>
          <p:cNvSpPr txBox="1"/>
          <p:nvPr/>
        </p:nvSpPr>
        <p:spPr>
          <a:xfrm>
            <a:off x="3348990" y="127122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102B4-BF01-48AD-885D-F7BF3360736E}"/>
              </a:ext>
            </a:extLst>
          </p:cNvPr>
          <p:cNvSpPr txBox="1"/>
          <p:nvPr/>
        </p:nvSpPr>
        <p:spPr>
          <a:xfrm>
            <a:off x="4498848" y="1261507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8AF42D-252B-4A57-BDAC-23A0AEFF71F3}"/>
              </a:ext>
            </a:extLst>
          </p:cNvPr>
          <p:cNvSpPr txBox="1"/>
          <p:nvPr/>
        </p:nvSpPr>
        <p:spPr>
          <a:xfrm>
            <a:off x="4926237" y="1263210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01467-F42A-4B9B-A6C7-77CBFBE0B258}"/>
              </a:ext>
            </a:extLst>
          </p:cNvPr>
          <p:cNvSpPr txBox="1"/>
          <p:nvPr/>
        </p:nvSpPr>
        <p:spPr>
          <a:xfrm>
            <a:off x="5583555" y="1261118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688FB5-59C0-4E38-AB3A-455642636695}"/>
              </a:ext>
            </a:extLst>
          </p:cNvPr>
          <p:cNvSpPr txBox="1"/>
          <p:nvPr/>
        </p:nvSpPr>
        <p:spPr>
          <a:xfrm>
            <a:off x="6344365" y="126836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14684-26C0-4840-932F-6DDE1D9EAF48}"/>
              </a:ext>
            </a:extLst>
          </p:cNvPr>
          <p:cNvSpPr txBox="1"/>
          <p:nvPr/>
        </p:nvSpPr>
        <p:spPr>
          <a:xfrm>
            <a:off x="7760399" y="127140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9CB027-A227-4D23-9602-6AFB93D2BA33}"/>
              </a:ext>
            </a:extLst>
          </p:cNvPr>
          <p:cNvSpPr txBox="1"/>
          <p:nvPr/>
        </p:nvSpPr>
        <p:spPr>
          <a:xfrm>
            <a:off x="7204901" y="1264547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C6F640-204F-4556-B117-6AB960F01EBF}"/>
              </a:ext>
            </a:extLst>
          </p:cNvPr>
          <p:cNvSpPr txBox="1"/>
          <p:nvPr/>
        </p:nvSpPr>
        <p:spPr>
          <a:xfrm>
            <a:off x="8020717" y="127140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8FE8550-F2B4-4FA0-809F-D53562E46D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264" y="1513046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F4B71CD-ED62-4E1D-95C8-1B1CEB81B8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43166" y="4786884"/>
          <a:ext cx="650240" cy="1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</a:tblGrid>
              <a:tr h="103584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82A02E4-4B29-4BFE-9B9F-940B96F1104E}"/>
              </a:ext>
            </a:extLst>
          </p:cNvPr>
          <p:cNvSpPr txBox="1"/>
          <p:nvPr/>
        </p:nvSpPr>
        <p:spPr>
          <a:xfrm>
            <a:off x="7628382" y="4103396"/>
            <a:ext cx="585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B0AB52-EBA5-4AC7-BAC5-DA7AF48019D6}"/>
              </a:ext>
            </a:extLst>
          </p:cNvPr>
          <p:cNvCxnSpPr>
            <a:cxnSpLocks/>
          </p:cNvCxnSpPr>
          <p:nvPr/>
        </p:nvCxnSpPr>
        <p:spPr>
          <a:xfrm>
            <a:off x="7043166" y="4942550"/>
            <a:ext cx="62484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B5CF67-C74C-4025-BEAE-B65FFE823F9E}"/>
              </a:ext>
            </a:extLst>
          </p:cNvPr>
          <p:cNvCxnSpPr>
            <a:cxnSpLocks/>
          </p:cNvCxnSpPr>
          <p:nvPr/>
        </p:nvCxnSpPr>
        <p:spPr>
          <a:xfrm>
            <a:off x="7045452" y="4890468"/>
            <a:ext cx="0" cy="1097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458C4-9073-4795-8933-F086E4EBB8B3}"/>
              </a:ext>
            </a:extLst>
          </p:cNvPr>
          <p:cNvCxnSpPr>
            <a:cxnSpLocks/>
          </p:cNvCxnSpPr>
          <p:nvPr/>
        </p:nvCxnSpPr>
        <p:spPr>
          <a:xfrm>
            <a:off x="7672578" y="4890468"/>
            <a:ext cx="0" cy="1097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4E1C0B-D090-4840-A12F-FAB2AB1EFF2E}"/>
              </a:ext>
            </a:extLst>
          </p:cNvPr>
          <p:cNvSpPr txBox="1"/>
          <p:nvPr/>
        </p:nvSpPr>
        <p:spPr>
          <a:xfrm>
            <a:off x="7066312" y="4908319"/>
            <a:ext cx="760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Seconds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1D76A0-7C58-442D-9B5D-5985341D94EE}"/>
              </a:ext>
            </a:extLst>
          </p:cNvPr>
          <p:cNvSpPr/>
          <p:nvPr/>
        </p:nvSpPr>
        <p:spPr>
          <a:xfrm>
            <a:off x="969264" y="1988932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B4CACA-C4AF-4169-986F-36C17179B7BC}"/>
              </a:ext>
            </a:extLst>
          </p:cNvPr>
          <p:cNvSpPr/>
          <p:nvPr/>
        </p:nvSpPr>
        <p:spPr>
          <a:xfrm>
            <a:off x="1316736" y="1982074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1EF3E-69C0-4CCA-948D-4E32808CAB5D}"/>
              </a:ext>
            </a:extLst>
          </p:cNvPr>
          <p:cNvSpPr/>
          <p:nvPr/>
        </p:nvSpPr>
        <p:spPr>
          <a:xfrm>
            <a:off x="2576322" y="1982074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CBE83C-6587-48FA-B325-56099CCBEDFE}"/>
              </a:ext>
            </a:extLst>
          </p:cNvPr>
          <p:cNvSpPr/>
          <p:nvPr/>
        </p:nvSpPr>
        <p:spPr>
          <a:xfrm>
            <a:off x="4816602" y="1982074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0EF6A6-8C82-497F-A671-843CF4403AE1}"/>
              </a:ext>
            </a:extLst>
          </p:cNvPr>
          <p:cNvSpPr/>
          <p:nvPr/>
        </p:nvSpPr>
        <p:spPr>
          <a:xfrm>
            <a:off x="7802118" y="1982074"/>
            <a:ext cx="210312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06D61F-D9CE-463B-9C05-8030E4DCBB92}"/>
              </a:ext>
            </a:extLst>
          </p:cNvPr>
          <p:cNvSpPr txBox="1"/>
          <p:nvPr/>
        </p:nvSpPr>
        <p:spPr>
          <a:xfrm>
            <a:off x="969264" y="198893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4A4F98-E720-4BF5-ACB9-56DE606FF81E}"/>
              </a:ext>
            </a:extLst>
          </p:cNvPr>
          <p:cNvSpPr txBox="1"/>
          <p:nvPr/>
        </p:nvSpPr>
        <p:spPr>
          <a:xfrm>
            <a:off x="1396652" y="1988178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A991F1-6165-4F3A-96D2-3ECF661CEC16}"/>
              </a:ext>
            </a:extLst>
          </p:cNvPr>
          <p:cNvSpPr txBox="1"/>
          <p:nvPr/>
        </p:nvSpPr>
        <p:spPr>
          <a:xfrm>
            <a:off x="2023110" y="1981320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C20921-2333-4DCD-861C-D710A2DBC349}"/>
              </a:ext>
            </a:extLst>
          </p:cNvPr>
          <p:cNvSpPr txBox="1"/>
          <p:nvPr/>
        </p:nvSpPr>
        <p:spPr>
          <a:xfrm>
            <a:off x="3348990" y="199828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38B7E9-43B8-414D-A4B1-317C9E1FDFA9}"/>
              </a:ext>
            </a:extLst>
          </p:cNvPr>
          <p:cNvSpPr txBox="1"/>
          <p:nvPr/>
        </p:nvSpPr>
        <p:spPr>
          <a:xfrm>
            <a:off x="4498848" y="1988566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03EA7F-0B0D-479E-951F-BFF02FFF4C92}"/>
              </a:ext>
            </a:extLst>
          </p:cNvPr>
          <p:cNvSpPr txBox="1"/>
          <p:nvPr/>
        </p:nvSpPr>
        <p:spPr>
          <a:xfrm>
            <a:off x="4926237" y="1990270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23F1EE-C0AD-47D0-AFA0-47E24CFBBB7B}"/>
              </a:ext>
            </a:extLst>
          </p:cNvPr>
          <p:cNvSpPr txBox="1"/>
          <p:nvPr/>
        </p:nvSpPr>
        <p:spPr>
          <a:xfrm>
            <a:off x="7760399" y="199846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D3C4B9-50DB-4366-94DC-F4F996BA01BB}"/>
              </a:ext>
            </a:extLst>
          </p:cNvPr>
          <p:cNvSpPr txBox="1"/>
          <p:nvPr/>
        </p:nvSpPr>
        <p:spPr>
          <a:xfrm>
            <a:off x="6491859" y="1998465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0.665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FCC297-77E5-4B2E-BBBB-5513EB969B27}"/>
              </a:ext>
            </a:extLst>
          </p:cNvPr>
          <p:cNvSpPr txBox="1"/>
          <p:nvPr/>
        </p:nvSpPr>
        <p:spPr>
          <a:xfrm>
            <a:off x="8020717" y="1998465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B80E0BE-BA41-494F-ADE0-69BAD79B60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264" y="2240106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56" name="Arrow: Down 55">
            <a:extLst>
              <a:ext uri="{FF2B5EF4-FFF2-40B4-BE49-F238E27FC236}">
                <a16:creationId xmlns:a16="http://schemas.microsoft.com/office/drawing/2014/main" id="{307BA255-1174-4293-857A-F09716B914BE}"/>
              </a:ext>
            </a:extLst>
          </p:cNvPr>
          <p:cNvSpPr/>
          <p:nvPr/>
        </p:nvSpPr>
        <p:spPr>
          <a:xfrm>
            <a:off x="4128302" y="1670630"/>
            <a:ext cx="706374" cy="2194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F7B6A2-2DEA-4EFE-A59A-6BB553161381}"/>
              </a:ext>
            </a:extLst>
          </p:cNvPr>
          <p:cNvSpPr txBox="1"/>
          <p:nvPr/>
        </p:nvSpPr>
        <p:spPr>
          <a:xfrm>
            <a:off x="4838319" y="1613108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filtering (Threshold = 0.75)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E3FE74-541B-4E7F-9C67-8AF2C2FB04DA}"/>
              </a:ext>
            </a:extLst>
          </p:cNvPr>
          <p:cNvSpPr/>
          <p:nvPr/>
        </p:nvSpPr>
        <p:spPr>
          <a:xfrm>
            <a:off x="969264" y="2725808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91D737-0483-435E-AAAE-D7C7AFFB2D0F}"/>
              </a:ext>
            </a:extLst>
          </p:cNvPr>
          <p:cNvSpPr/>
          <p:nvPr/>
        </p:nvSpPr>
        <p:spPr>
          <a:xfrm>
            <a:off x="1316736" y="2718950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7A08D3-4A16-4919-9D23-AC4DADAFC5D3}"/>
              </a:ext>
            </a:extLst>
          </p:cNvPr>
          <p:cNvSpPr/>
          <p:nvPr/>
        </p:nvSpPr>
        <p:spPr>
          <a:xfrm>
            <a:off x="2576322" y="2718950"/>
            <a:ext cx="190881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8F6851-DE4D-42C8-9D5F-A974ECE33C0A}"/>
              </a:ext>
            </a:extLst>
          </p:cNvPr>
          <p:cNvSpPr/>
          <p:nvPr/>
        </p:nvSpPr>
        <p:spPr>
          <a:xfrm>
            <a:off x="4816602" y="2718950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AAC357-23B0-46ED-8773-5C9BC5851C24}"/>
              </a:ext>
            </a:extLst>
          </p:cNvPr>
          <p:cNvSpPr txBox="1"/>
          <p:nvPr/>
        </p:nvSpPr>
        <p:spPr>
          <a:xfrm>
            <a:off x="969264" y="2725808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3528A2-0828-423C-9FC7-146B3889AC87}"/>
              </a:ext>
            </a:extLst>
          </p:cNvPr>
          <p:cNvSpPr txBox="1"/>
          <p:nvPr/>
        </p:nvSpPr>
        <p:spPr>
          <a:xfrm>
            <a:off x="1396652" y="2725054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231D9B-9D8B-4DAC-AD6F-352ADEF6C62E}"/>
              </a:ext>
            </a:extLst>
          </p:cNvPr>
          <p:cNvSpPr txBox="1"/>
          <p:nvPr/>
        </p:nvSpPr>
        <p:spPr>
          <a:xfrm>
            <a:off x="2023110" y="2718196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AA309A-E1A4-4F25-A59A-59C29634DD38}"/>
              </a:ext>
            </a:extLst>
          </p:cNvPr>
          <p:cNvSpPr txBox="1"/>
          <p:nvPr/>
        </p:nvSpPr>
        <p:spPr>
          <a:xfrm>
            <a:off x="3348990" y="2735158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1890ED-0EEC-4289-809D-44BDBCA0741B}"/>
              </a:ext>
            </a:extLst>
          </p:cNvPr>
          <p:cNvSpPr txBox="1"/>
          <p:nvPr/>
        </p:nvSpPr>
        <p:spPr>
          <a:xfrm>
            <a:off x="4498848" y="272544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29619D-1B16-4E8D-91E4-9BEF0A1960CD}"/>
              </a:ext>
            </a:extLst>
          </p:cNvPr>
          <p:cNvSpPr txBox="1"/>
          <p:nvPr/>
        </p:nvSpPr>
        <p:spPr>
          <a:xfrm>
            <a:off x="4926237" y="2727145"/>
            <a:ext cx="3771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BE13DE-AD0A-445C-A87B-B3428EB480F2}"/>
              </a:ext>
            </a:extLst>
          </p:cNvPr>
          <p:cNvSpPr txBox="1"/>
          <p:nvPr/>
        </p:nvSpPr>
        <p:spPr>
          <a:xfrm>
            <a:off x="6717411" y="2720623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0.632</a:t>
            </a: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67EE4507-F72B-44A5-97A1-625357A240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264" y="2976982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73" name="Arrow: Down 72">
            <a:extLst>
              <a:ext uri="{FF2B5EF4-FFF2-40B4-BE49-F238E27FC236}">
                <a16:creationId xmlns:a16="http://schemas.microsoft.com/office/drawing/2014/main" id="{31DC51B6-CF20-415F-98FF-49CC3ED818A4}"/>
              </a:ext>
            </a:extLst>
          </p:cNvPr>
          <p:cNvSpPr/>
          <p:nvPr/>
        </p:nvSpPr>
        <p:spPr>
          <a:xfrm>
            <a:off x="4128302" y="2414363"/>
            <a:ext cx="706374" cy="2194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054FDA-220D-4C8E-A7DF-AF1F5A6EDBC5}"/>
              </a:ext>
            </a:extLst>
          </p:cNvPr>
          <p:cNvSpPr txBox="1"/>
          <p:nvPr/>
        </p:nvSpPr>
        <p:spPr>
          <a:xfrm>
            <a:off x="4834676" y="2328894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filtering (Threshold = 3 Sec.)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58E4A2-DEEF-4172-9031-F839FFF96CB4}"/>
              </a:ext>
            </a:extLst>
          </p:cNvPr>
          <p:cNvSpPr/>
          <p:nvPr/>
        </p:nvSpPr>
        <p:spPr>
          <a:xfrm>
            <a:off x="969264" y="3457775"/>
            <a:ext cx="7341870" cy="205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90E704-A916-4E62-B2D7-4D46CE5BA2CD}"/>
              </a:ext>
            </a:extLst>
          </p:cNvPr>
          <p:cNvSpPr/>
          <p:nvPr/>
        </p:nvSpPr>
        <p:spPr>
          <a:xfrm>
            <a:off x="1316736" y="3450917"/>
            <a:ext cx="519494" cy="2125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89EE09A-97A9-4251-AF0F-F28810B2EDA6}"/>
              </a:ext>
            </a:extLst>
          </p:cNvPr>
          <p:cNvSpPr/>
          <p:nvPr/>
        </p:nvSpPr>
        <p:spPr>
          <a:xfrm>
            <a:off x="2576322" y="3450917"/>
            <a:ext cx="2240280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EEBA74-8CDB-4CCA-889A-8BB5BA70EEB6}"/>
              </a:ext>
            </a:extLst>
          </p:cNvPr>
          <p:cNvSpPr/>
          <p:nvPr/>
        </p:nvSpPr>
        <p:spPr>
          <a:xfrm>
            <a:off x="4816602" y="3450917"/>
            <a:ext cx="588645" cy="219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2C285B-9C24-47F6-8778-68CC7A7ACB09}"/>
              </a:ext>
            </a:extLst>
          </p:cNvPr>
          <p:cNvSpPr txBox="1"/>
          <p:nvPr/>
        </p:nvSpPr>
        <p:spPr>
          <a:xfrm>
            <a:off x="969264" y="3457776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C9A649-F165-470E-963A-D3C96C085C3C}"/>
              </a:ext>
            </a:extLst>
          </p:cNvPr>
          <p:cNvSpPr txBox="1"/>
          <p:nvPr/>
        </p:nvSpPr>
        <p:spPr>
          <a:xfrm>
            <a:off x="1396652" y="3457021"/>
            <a:ext cx="3474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8B1E4C-8206-4907-90BB-38E81D4EE995}"/>
              </a:ext>
            </a:extLst>
          </p:cNvPr>
          <p:cNvSpPr txBox="1"/>
          <p:nvPr/>
        </p:nvSpPr>
        <p:spPr>
          <a:xfrm>
            <a:off x="2023110" y="3450163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70045E-1834-4824-968F-B89270492AB5}"/>
              </a:ext>
            </a:extLst>
          </p:cNvPr>
          <p:cNvSpPr txBox="1"/>
          <p:nvPr/>
        </p:nvSpPr>
        <p:spPr>
          <a:xfrm>
            <a:off x="3887915" y="3462542"/>
            <a:ext cx="3771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A8FF0A-0A15-447E-B5A4-3C7C95C6BB15}"/>
              </a:ext>
            </a:extLst>
          </p:cNvPr>
          <p:cNvSpPr txBox="1"/>
          <p:nvPr/>
        </p:nvSpPr>
        <p:spPr>
          <a:xfrm>
            <a:off x="6717411" y="3452590"/>
            <a:ext cx="3771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0.632</a:t>
            </a: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FC6158CA-C596-4C5E-830B-50A6510C77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264" y="3708950"/>
          <a:ext cx="7640320" cy="9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9434811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6281417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014778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7072378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61193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6293256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8194542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921586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1399159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4306328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5927489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11109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38711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127495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6625227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110961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368559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50716687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0592287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6003899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1155992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85241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320148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6300761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282019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8022318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97623875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426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539211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6729379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0202626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9908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2733881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48118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64709433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8712246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6969581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2085741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71029513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70752772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762827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105056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137421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2953264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01115655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29295275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79794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821319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C74D00AC-752A-4CDD-B77C-A25666EDA1B0}"/>
              </a:ext>
            </a:extLst>
          </p:cNvPr>
          <p:cNvSpPr txBox="1"/>
          <p:nvPr/>
        </p:nvSpPr>
        <p:spPr>
          <a:xfrm>
            <a:off x="4816602" y="3094066"/>
            <a:ext cx="149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aggregation (Margin = 3.54 Sec.)</a:t>
            </a:r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41062777-61FD-460B-8BBF-559ACCE8B276}"/>
              </a:ext>
            </a:extLst>
          </p:cNvPr>
          <p:cNvSpPr/>
          <p:nvPr/>
        </p:nvSpPr>
        <p:spPr>
          <a:xfrm>
            <a:off x="4128302" y="3137902"/>
            <a:ext cx="706374" cy="2349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3032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13788</TotalTime>
  <Words>94</Words>
  <Application>Microsoft Macintosh PowerPoint</Application>
  <PresentationFormat>On-screen Show (4:3)</PresentationFormat>
  <Paragraphs>60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Unicode MS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López de Diego</dc:creator>
  <cp:lastModifiedBy>Joseph Picone</cp:lastModifiedBy>
  <cp:revision>293</cp:revision>
  <dcterms:created xsi:type="dcterms:W3CDTF">2016-10-27T01:02:21Z</dcterms:created>
  <dcterms:modified xsi:type="dcterms:W3CDTF">2019-02-23T20:59:18Z</dcterms:modified>
</cp:coreProperties>
</file>