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DFA57D"/>
    <a:srgbClr val="E1EDF8"/>
    <a:srgbClr val="263D69"/>
    <a:srgbClr val="FDB2B2"/>
    <a:srgbClr val="C00000"/>
    <a:srgbClr val="FEA8A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1" autoAdjust="0"/>
    <p:restoredTop sz="95280" autoAdjust="0"/>
  </p:normalViewPr>
  <p:slideViewPr>
    <p:cSldViewPr snapToGrid="0">
      <p:cViewPr>
        <p:scale>
          <a:sx n="66" d="100"/>
          <a:sy n="66" d="100"/>
        </p:scale>
        <p:origin x="3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E30162FD-D83B-4CFE-8A9F-D7860BBC4299}"/>
              </a:ext>
            </a:extLst>
          </p:cNvPr>
          <p:cNvGrpSpPr/>
          <p:nvPr/>
        </p:nvGrpSpPr>
        <p:grpSpPr>
          <a:xfrm>
            <a:off x="565555" y="0"/>
            <a:ext cx="16281119" cy="8864978"/>
            <a:chOff x="565555" y="0"/>
            <a:chExt cx="16281119" cy="8864978"/>
          </a:xfrm>
        </p:grpSpPr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CF18AAC3-D035-4E41-90D4-7E08C9BAB851}"/>
                </a:ext>
              </a:extLst>
            </p:cNvPr>
            <p:cNvGrpSpPr/>
            <p:nvPr/>
          </p:nvGrpSpPr>
          <p:grpSpPr>
            <a:xfrm rot="21419469">
              <a:off x="7477835" y="4003759"/>
              <a:ext cx="1071405" cy="873326"/>
              <a:chOff x="6402671" y="2582640"/>
              <a:chExt cx="1751899" cy="1430515"/>
            </a:xfrm>
            <a:solidFill>
              <a:srgbClr val="FDB2B2"/>
            </a:solidFill>
          </p:grpSpPr>
          <p:sp>
            <p:nvSpPr>
              <p:cNvPr id="406" name="Parallelogram 405">
                <a:extLst>
                  <a:ext uri="{FF2B5EF4-FFF2-40B4-BE49-F238E27FC236}">
                    <a16:creationId xmlns:a16="http://schemas.microsoft.com/office/drawing/2014/main" id="{594FFF26-ADF2-4267-9755-EC193D251D95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Parallelogram 406">
                <a:extLst>
                  <a:ext uri="{FF2B5EF4-FFF2-40B4-BE49-F238E27FC236}">
                    <a16:creationId xmlns:a16="http://schemas.microsoft.com/office/drawing/2014/main" id="{0B2B4ED2-2C01-4B90-9F60-A323ED77528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Parallelogram 407">
                <a:extLst>
                  <a:ext uri="{FF2B5EF4-FFF2-40B4-BE49-F238E27FC236}">
                    <a16:creationId xmlns:a16="http://schemas.microsoft.com/office/drawing/2014/main" id="{1F44933D-EB94-4DC1-967F-C2157EC37C69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57DAD9D-3919-48BD-BCDA-6EBAAA3B9BE2}"/>
                </a:ext>
              </a:extLst>
            </p:cNvPr>
            <p:cNvGrpSpPr/>
            <p:nvPr/>
          </p:nvGrpSpPr>
          <p:grpSpPr>
            <a:xfrm rot="21419469">
              <a:off x="7746418" y="4223327"/>
              <a:ext cx="1071404" cy="873326"/>
              <a:chOff x="6402671" y="2582640"/>
              <a:chExt cx="1751897" cy="1430515"/>
            </a:xfrm>
            <a:solidFill>
              <a:srgbClr val="FDB2B2"/>
            </a:solidFill>
          </p:grpSpPr>
          <p:sp>
            <p:nvSpPr>
              <p:cNvPr id="410" name="Parallelogram 409">
                <a:extLst>
                  <a:ext uri="{FF2B5EF4-FFF2-40B4-BE49-F238E27FC236}">
                    <a16:creationId xmlns:a16="http://schemas.microsoft.com/office/drawing/2014/main" id="{5625B1F3-DE1E-4DC5-9FDE-BD814D49D069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Parallelogram 410">
                <a:extLst>
                  <a:ext uri="{FF2B5EF4-FFF2-40B4-BE49-F238E27FC236}">
                    <a16:creationId xmlns:a16="http://schemas.microsoft.com/office/drawing/2014/main" id="{89A9D7B0-56D2-41D9-A648-C80AF0029B3F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Parallelogram 411">
                <a:extLst>
                  <a:ext uri="{FF2B5EF4-FFF2-40B4-BE49-F238E27FC236}">
                    <a16:creationId xmlns:a16="http://schemas.microsoft.com/office/drawing/2014/main" id="{ED460DB6-87C9-43E2-84A0-13B07025F49E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14CADE8A-9B79-409A-8EF6-81D4A999867B}"/>
                </a:ext>
              </a:extLst>
            </p:cNvPr>
            <p:cNvGrpSpPr/>
            <p:nvPr/>
          </p:nvGrpSpPr>
          <p:grpSpPr>
            <a:xfrm rot="21419469">
              <a:off x="8007571" y="4433446"/>
              <a:ext cx="1071404" cy="873326"/>
              <a:chOff x="6402671" y="2582640"/>
              <a:chExt cx="1751897" cy="1430515"/>
            </a:xfrm>
            <a:solidFill>
              <a:srgbClr val="FDB2B2"/>
            </a:solidFill>
          </p:grpSpPr>
          <p:sp>
            <p:nvSpPr>
              <p:cNvPr id="446" name="Parallelogram 445">
                <a:extLst>
                  <a:ext uri="{FF2B5EF4-FFF2-40B4-BE49-F238E27FC236}">
                    <a16:creationId xmlns:a16="http://schemas.microsoft.com/office/drawing/2014/main" id="{A51A21FF-A564-4E75-8F32-130A9924A34E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Parallelogram 446">
                <a:extLst>
                  <a:ext uri="{FF2B5EF4-FFF2-40B4-BE49-F238E27FC236}">
                    <a16:creationId xmlns:a16="http://schemas.microsoft.com/office/drawing/2014/main" id="{A41BDD86-7FD7-4337-94AE-28E34C2C6FBF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Parallelogram 447">
                <a:extLst>
                  <a:ext uri="{FF2B5EF4-FFF2-40B4-BE49-F238E27FC236}">
                    <a16:creationId xmlns:a16="http://schemas.microsoft.com/office/drawing/2014/main" id="{C2D3536E-A2A9-4D14-9D64-7CA1B905D1F3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49" name="Group 448">
              <a:extLst>
                <a:ext uri="{FF2B5EF4-FFF2-40B4-BE49-F238E27FC236}">
                  <a16:creationId xmlns:a16="http://schemas.microsoft.com/office/drawing/2014/main" id="{C0A3C9D4-2665-4DC8-9FB8-3730AA4F7481}"/>
                </a:ext>
              </a:extLst>
            </p:cNvPr>
            <p:cNvGrpSpPr/>
            <p:nvPr/>
          </p:nvGrpSpPr>
          <p:grpSpPr>
            <a:xfrm rot="21419469">
              <a:off x="8268724" y="4643565"/>
              <a:ext cx="1071404" cy="873326"/>
              <a:chOff x="6402671" y="2582640"/>
              <a:chExt cx="1751897" cy="1430515"/>
            </a:xfrm>
            <a:solidFill>
              <a:srgbClr val="FDB2B2"/>
            </a:solidFill>
          </p:grpSpPr>
          <p:sp>
            <p:nvSpPr>
              <p:cNvPr id="450" name="Parallelogram 449">
                <a:extLst>
                  <a:ext uri="{FF2B5EF4-FFF2-40B4-BE49-F238E27FC236}">
                    <a16:creationId xmlns:a16="http://schemas.microsoft.com/office/drawing/2014/main" id="{BB00D647-C652-449C-9F90-55B2D89CBC5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Parallelogram 450">
                <a:extLst>
                  <a:ext uri="{FF2B5EF4-FFF2-40B4-BE49-F238E27FC236}">
                    <a16:creationId xmlns:a16="http://schemas.microsoft.com/office/drawing/2014/main" id="{E0CDA27B-7728-4298-9528-F4A8459CC1BB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Parallelogram 451">
                <a:extLst>
                  <a:ext uri="{FF2B5EF4-FFF2-40B4-BE49-F238E27FC236}">
                    <a16:creationId xmlns:a16="http://schemas.microsoft.com/office/drawing/2014/main" id="{2ED7F654-F4EF-4E3A-8DED-940837687651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53" name="Group 452">
              <a:extLst>
                <a:ext uri="{FF2B5EF4-FFF2-40B4-BE49-F238E27FC236}">
                  <a16:creationId xmlns:a16="http://schemas.microsoft.com/office/drawing/2014/main" id="{BB476420-B7DC-40F2-A585-30EE0E444FBB}"/>
                </a:ext>
              </a:extLst>
            </p:cNvPr>
            <p:cNvGrpSpPr/>
            <p:nvPr/>
          </p:nvGrpSpPr>
          <p:grpSpPr>
            <a:xfrm rot="21419469">
              <a:off x="8529876" y="4853684"/>
              <a:ext cx="1071404" cy="873326"/>
              <a:chOff x="6402671" y="2582640"/>
              <a:chExt cx="1751897" cy="1430515"/>
            </a:xfrm>
            <a:solidFill>
              <a:srgbClr val="FDB2B2"/>
            </a:solidFill>
          </p:grpSpPr>
          <p:sp>
            <p:nvSpPr>
              <p:cNvPr id="454" name="Parallelogram 453">
                <a:extLst>
                  <a:ext uri="{FF2B5EF4-FFF2-40B4-BE49-F238E27FC236}">
                    <a16:creationId xmlns:a16="http://schemas.microsoft.com/office/drawing/2014/main" id="{727278CB-329C-41DB-B280-24E012B46686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Parallelogram 454">
                <a:extLst>
                  <a:ext uri="{FF2B5EF4-FFF2-40B4-BE49-F238E27FC236}">
                    <a16:creationId xmlns:a16="http://schemas.microsoft.com/office/drawing/2014/main" id="{C29E468C-C0DB-46AC-AB94-17D92418B292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Parallelogram 455">
                <a:extLst>
                  <a:ext uri="{FF2B5EF4-FFF2-40B4-BE49-F238E27FC236}">
                    <a16:creationId xmlns:a16="http://schemas.microsoft.com/office/drawing/2014/main" id="{2A60A950-FF71-4BA7-A1BB-25056E6BB7A8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AD119361-34F1-4652-A36B-DE27FD1213AF}"/>
                </a:ext>
              </a:extLst>
            </p:cNvPr>
            <p:cNvGrpSpPr/>
            <p:nvPr/>
          </p:nvGrpSpPr>
          <p:grpSpPr>
            <a:xfrm rot="21419469">
              <a:off x="8791029" y="5063803"/>
              <a:ext cx="1071404" cy="873326"/>
              <a:chOff x="6402671" y="2582640"/>
              <a:chExt cx="1751897" cy="1430515"/>
            </a:xfrm>
            <a:solidFill>
              <a:srgbClr val="FDB2B2"/>
            </a:solidFill>
          </p:grpSpPr>
          <p:sp>
            <p:nvSpPr>
              <p:cNvPr id="458" name="Parallelogram 457">
                <a:extLst>
                  <a:ext uri="{FF2B5EF4-FFF2-40B4-BE49-F238E27FC236}">
                    <a16:creationId xmlns:a16="http://schemas.microsoft.com/office/drawing/2014/main" id="{E8672FB0-4CAC-4F8A-9E45-80BE87710F0D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Parallelogram 458">
                <a:extLst>
                  <a:ext uri="{FF2B5EF4-FFF2-40B4-BE49-F238E27FC236}">
                    <a16:creationId xmlns:a16="http://schemas.microsoft.com/office/drawing/2014/main" id="{AC0DF794-736F-469E-94D4-084C624EE1D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Parallelogram 459">
                <a:extLst>
                  <a:ext uri="{FF2B5EF4-FFF2-40B4-BE49-F238E27FC236}">
                    <a16:creationId xmlns:a16="http://schemas.microsoft.com/office/drawing/2014/main" id="{B55FD68B-EC89-41A0-B958-E72015607C62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EBE2F52D-BD5B-49A1-8690-CFDA5CC5D3EF}"/>
                </a:ext>
              </a:extLst>
            </p:cNvPr>
            <p:cNvGrpSpPr/>
            <p:nvPr/>
          </p:nvGrpSpPr>
          <p:grpSpPr>
            <a:xfrm rot="21419469">
              <a:off x="9052182" y="5273922"/>
              <a:ext cx="1071404" cy="873326"/>
              <a:chOff x="6402671" y="2582640"/>
              <a:chExt cx="1751897" cy="1430515"/>
            </a:xfrm>
            <a:solidFill>
              <a:srgbClr val="FDB2B2"/>
            </a:solidFill>
          </p:grpSpPr>
          <p:sp>
            <p:nvSpPr>
              <p:cNvPr id="462" name="Parallelogram 461">
                <a:extLst>
                  <a:ext uri="{FF2B5EF4-FFF2-40B4-BE49-F238E27FC236}">
                    <a16:creationId xmlns:a16="http://schemas.microsoft.com/office/drawing/2014/main" id="{3F5A80B3-E009-4F3B-8D45-2D730944CF43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Parallelogram 462">
                <a:extLst>
                  <a:ext uri="{FF2B5EF4-FFF2-40B4-BE49-F238E27FC236}">
                    <a16:creationId xmlns:a16="http://schemas.microsoft.com/office/drawing/2014/main" id="{4F19394D-8179-4E55-9FE2-1CAF1BA15747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Parallelogram 463">
                <a:extLst>
                  <a:ext uri="{FF2B5EF4-FFF2-40B4-BE49-F238E27FC236}">
                    <a16:creationId xmlns:a16="http://schemas.microsoft.com/office/drawing/2014/main" id="{19075768-EE1C-4DEF-BDBC-3C3CE485023A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 rot="21419469">
              <a:off x="14255500" y="860315"/>
              <a:ext cx="1071405" cy="873326"/>
              <a:chOff x="6402671" y="2582640"/>
              <a:chExt cx="1751899" cy="1430515"/>
            </a:xfrm>
          </p:grpSpPr>
          <p:sp>
            <p:nvSpPr>
              <p:cNvPr id="224" name="Parallelogram 223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Parallelogram 224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arallelogram 225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 rot="21419469">
              <a:off x="14594836" y="1108536"/>
              <a:ext cx="1071405" cy="873326"/>
              <a:chOff x="6402671" y="2582640"/>
              <a:chExt cx="1751899" cy="1430515"/>
            </a:xfrm>
          </p:grpSpPr>
          <p:sp>
            <p:nvSpPr>
              <p:cNvPr id="228" name="Parallelogram 227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Parallelogram 228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Parallelogram 229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 rot="21419469">
              <a:off x="15023555" y="1398349"/>
              <a:ext cx="1071405" cy="873326"/>
              <a:chOff x="6402671" y="2582640"/>
              <a:chExt cx="1751899" cy="1430515"/>
            </a:xfrm>
          </p:grpSpPr>
          <p:sp>
            <p:nvSpPr>
              <p:cNvPr id="232" name="Parallelogram 231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Parallelogram 232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Parallelogram 233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 rot="21419469">
              <a:off x="15415460" y="1730069"/>
              <a:ext cx="1071405" cy="873326"/>
              <a:chOff x="6402671" y="2582640"/>
              <a:chExt cx="1751899" cy="1430515"/>
            </a:xfrm>
          </p:grpSpPr>
          <p:sp>
            <p:nvSpPr>
              <p:cNvPr id="238" name="Parallelogram 237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Parallelogram 238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Parallelogram 239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 rot="21419469">
              <a:off x="15775269" y="2025558"/>
              <a:ext cx="1071405" cy="873326"/>
              <a:chOff x="6402671" y="2582640"/>
              <a:chExt cx="1751899" cy="1430515"/>
            </a:xfrm>
          </p:grpSpPr>
          <p:sp>
            <p:nvSpPr>
              <p:cNvPr id="243" name="Parallelogram 242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Parallelogram 243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Parallelogram 244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E306827-5B04-4F68-BDF6-9DDD749822B9}"/>
                </a:ext>
              </a:extLst>
            </p:cNvPr>
            <p:cNvGrpSpPr/>
            <p:nvPr/>
          </p:nvGrpSpPr>
          <p:grpSpPr>
            <a:xfrm>
              <a:off x="2907127" y="552448"/>
              <a:ext cx="2304411" cy="2399924"/>
              <a:chOff x="2459899" y="1126001"/>
              <a:chExt cx="2907737" cy="3028256"/>
            </a:xfrm>
          </p:grpSpPr>
          <p:sp>
            <p:nvSpPr>
              <p:cNvPr id="63" name="Parallelogram 62"/>
              <p:cNvSpPr/>
              <p:nvPr/>
            </p:nvSpPr>
            <p:spPr>
              <a:xfrm rot="10008975">
                <a:off x="2532760" y="1681962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Parallelogram 63"/>
              <p:cNvSpPr/>
              <p:nvPr/>
            </p:nvSpPr>
            <p:spPr>
              <a:xfrm rot="10008975">
                <a:off x="2692950" y="1826153"/>
                <a:ext cx="1547234" cy="125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Parallelogram 64"/>
              <p:cNvSpPr/>
              <p:nvPr/>
            </p:nvSpPr>
            <p:spPr>
              <a:xfrm rot="10008975">
                <a:off x="2853139" y="1970343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ight Brace 68"/>
              <p:cNvSpPr/>
              <p:nvPr/>
            </p:nvSpPr>
            <p:spPr>
              <a:xfrm rot="4712564">
                <a:off x="3375392" y="2660400"/>
                <a:ext cx="308298" cy="1556994"/>
              </a:xfrm>
              <a:prstGeom prst="rightBrace">
                <a:avLst>
                  <a:gd name="adj1" fmla="val 8333"/>
                  <a:gd name="adj2" fmla="val 49650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21419469">
                <a:off x="2459899" y="3765900"/>
                <a:ext cx="2405311" cy="3883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Extracted Window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 rot="2539905">
                <a:off x="3768719" y="1126001"/>
                <a:ext cx="159891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RGB Channels</a:t>
                </a:r>
              </a:p>
            </p:txBody>
          </p:sp>
        </p:grpSp>
        <p:sp>
          <p:nvSpPr>
            <p:cNvPr id="267" name="Right Brace 266">
              <a:extLst>
                <a:ext uri="{FF2B5EF4-FFF2-40B4-BE49-F238E27FC236}">
                  <a16:creationId xmlns:a16="http://schemas.microsoft.com/office/drawing/2014/main" id="{8AC510A7-5304-44A8-AA2F-DA2FAC2AC29A}"/>
                </a:ext>
              </a:extLst>
            </p:cNvPr>
            <p:cNvSpPr/>
            <p:nvPr/>
          </p:nvSpPr>
          <p:spPr>
            <a:xfrm rot="5400000">
              <a:off x="1441404" y="1924556"/>
              <a:ext cx="202460" cy="1272988"/>
            </a:xfrm>
            <a:prstGeom prst="rightBrace">
              <a:avLst>
                <a:gd name="adj1" fmla="val 20264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925A6249-1B95-41DA-857C-4D49C466311F}"/>
                </a:ext>
              </a:extLst>
            </p:cNvPr>
            <p:cNvSpPr txBox="1"/>
            <p:nvPr/>
          </p:nvSpPr>
          <p:spPr>
            <a:xfrm>
              <a:off x="799296" y="2632415"/>
              <a:ext cx="1477270" cy="24391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Frames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880107" y="269878"/>
              <a:ext cx="1274207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1500@49*49*32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810990" y="0"/>
              <a:ext cx="1846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2D-Convolution</a:t>
              </a: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4558980" y="1870992"/>
              <a:ext cx="910781" cy="40533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>
            <a:xfrm rot="21419469">
              <a:off x="7201951" y="1011539"/>
              <a:ext cx="1071405" cy="873326"/>
              <a:chOff x="6402671" y="2582640"/>
              <a:chExt cx="1751899" cy="1430515"/>
            </a:xfrm>
          </p:grpSpPr>
          <p:sp>
            <p:nvSpPr>
              <p:cNvPr id="114" name="Parallelogram 113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Parallelogram 114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Parallelogram 115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 rot="21419469">
              <a:off x="7793766" y="1337641"/>
              <a:ext cx="1071405" cy="873326"/>
              <a:chOff x="6402671" y="2582640"/>
              <a:chExt cx="1751899" cy="1430515"/>
            </a:xfrm>
          </p:grpSpPr>
          <p:sp>
            <p:nvSpPr>
              <p:cNvPr id="118" name="Parallelogram 117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Parallelogram 118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arallelogram 119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 rot="21419469">
              <a:off x="8470126" y="1663743"/>
              <a:ext cx="1071405" cy="873326"/>
              <a:chOff x="6402671" y="2582640"/>
              <a:chExt cx="1751899" cy="1430515"/>
            </a:xfrm>
          </p:grpSpPr>
          <p:sp>
            <p:nvSpPr>
              <p:cNvPr id="122" name="Parallelogram 121"/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Parallelogram 122"/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arallelogram 123"/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rgbClr val="FEA8A8">
                  <a:alpha val="50000"/>
                </a:srgb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7020964" y="21834"/>
              <a:ext cx="1715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2D-Maxpooling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82659" y="293349"/>
              <a:ext cx="1274207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1500@24*24*32</a:t>
              </a:r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 flipV="1">
              <a:off x="7203065" y="1822221"/>
              <a:ext cx="584040" cy="51918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14177974" y="30872"/>
              <a:ext cx="1722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2D-Maxpooling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4260594" y="291927"/>
              <a:ext cx="1274207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1500@11*11*64</a:t>
              </a:r>
            </a:p>
          </p:txBody>
        </p:sp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2">
              <a:alphaModFix amt="22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7000"/>
                      </a14:imgEffect>
                      <a14:imgEffect>
                        <a14:colorTemperature colorTemp="7016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736" y="1198714"/>
              <a:ext cx="1282392" cy="1258211"/>
            </a:xfrm>
            <a:prstGeom prst="rect">
              <a:avLst/>
            </a:prstGeom>
            <a:noFill/>
            <a:effectLst>
              <a:glow>
                <a:schemeClr val="accent1"/>
              </a:glow>
            </a:effectLst>
          </p:spPr>
        </p:pic>
        <p:sp>
          <p:nvSpPr>
            <p:cNvPr id="210" name="Rectangle 209"/>
            <p:cNvSpPr/>
            <p:nvPr/>
          </p:nvSpPr>
          <p:spPr>
            <a:xfrm>
              <a:off x="825452" y="1138406"/>
              <a:ext cx="375636" cy="317483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>
              <a:cxnSpLocks/>
            </p:cNvCxnSpPr>
            <p:nvPr/>
          </p:nvCxnSpPr>
          <p:spPr>
            <a:xfrm flipH="1">
              <a:off x="829296" y="1103409"/>
              <a:ext cx="2288885" cy="4057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cxnSpLocks/>
            </p:cNvCxnSpPr>
            <p:nvPr/>
          </p:nvCxnSpPr>
          <p:spPr>
            <a:xfrm flipH="1" flipV="1">
              <a:off x="841970" y="1462838"/>
              <a:ext cx="2245651" cy="65751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>
              <a:cxnSpLocks/>
            </p:cNvCxnSpPr>
            <p:nvPr/>
          </p:nvCxnSpPr>
          <p:spPr>
            <a:xfrm flipH="1" flipV="1">
              <a:off x="1178851" y="1452079"/>
              <a:ext cx="1891850" cy="39609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cxnSpLocks/>
            </p:cNvCxnSpPr>
            <p:nvPr/>
          </p:nvCxnSpPr>
          <p:spPr>
            <a:xfrm flipH="1">
              <a:off x="1201088" y="869915"/>
              <a:ext cx="2868485" cy="27387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FF119A-9B7A-4B8F-8F32-082BC9DB84A3}"/>
                </a:ext>
              </a:extLst>
            </p:cNvPr>
            <p:cNvCxnSpPr>
              <a:cxnSpLocks/>
            </p:cNvCxnSpPr>
            <p:nvPr/>
          </p:nvCxnSpPr>
          <p:spPr>
            <a:xfrm>
              <a:off x="1135253" y="1208856"/>
              <a:ext cx="0" cy="12311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B7429FA7-E71F-4BF2-A9F5-1DBCCC5DF481}"/>
                </a:ext>
              </a:extLst>
            </p:cNvPr>
            <p:cNvCxnSpPr>
              <a:cxnSpLocks/>
            </p:cNvCxnSpPr>
            <p:nvPr/>
          </p:nvCxnSpPr>
          <p:spPr>
            <a:xfrm>
              <a:off x="1401406" y="1198714"/>
              <a:ext cx="16020" cy="12549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F2B1694-6401-423E-8AF8-9048BFBFE282}"/>
                </a:ext>
              </a:extLst>
            </p:cNvPr>
            <p:cNvCxnSpPr>
              <a:cxnSpLocks/>
            </p:cNvCxnSpPr>
            <p:nvPr/>
          </p:nvCxnSpPr>
          <p:spPr>
            <a:xfrm>
              <a:off x="1666679" y="1198714"/>
              <a:ext cx="0" cy="12686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BCCCD149-296E-4AB2-BA6D-CF7EECD3D4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735" y="1397654"/>
              <a:ext cx="1282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0B913222-87AF-4307-95C6-2A61908814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735" y="1627914"/>
              <a:ext cx="1282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3AD009BB-A715-4BFE-B555-F698DBBA5DAD}"/>
                </a:ext>
              </a:extLst>
            </p:cNvPr>
            <p:cNvCxnSpPr>
              <a:cxnSpLocks/>
            </p:cNvCxnSpPr>
            <p:nvPr/>
          </p:nvCxnSpPr>
          <p:spPr>
            <a:xfrm>
              <a:off x="1935040" y="1202217"/>
              <a:ext cx="0" cy="12686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A47B2434-39D5-44A8-BF12-2A9A3380FE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735" y="1845819"/>
              <a:ext cx="1282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CF866224-FA9F-48AC-9DB0-CCC60EEE04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735" y="2063724"/>
              <a:ext cx="1282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9698E415-2435-4634-A469-312E0799A6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735" y="2281628"/>
              <a:ext cx="1282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6895999E-9684-4C53-B76B-F2A4B264F8F5}"/>
                </a:ext>
              </a:extLst>
            </p:cNvPr>
            <p:cNvSpPr txBox="1"/>
            <p:nvPr/>
          </p:nvSpPr>
          <p:spPr>
            <a:xfrm>
              <a:off x="2261957" y="354241"/>
              <a:ext cx="1366946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1500@100*100*3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1657CB29-91E2-4DB1-9462-1F14D01B0299}"/>
                </a:ext>
              </a:extLst>
            </p:cNvPr>
            <p:cNvSpPr txBox="1"/>
            <p:nvPr/>
          </p:nvSpPr>
          <p:spPr>
            <a:xfrm>
              <a:off x="2188388" y="17294"/>
              <a:ext cx="142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Input Batch</a:t>
              </a:r>
            </a:p>
          </p:txBody>
        </p: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90DBFF12-1F42-4B13-8820-F15D5A5BF24C}"/>
                </a:ext>
              </a:extLst>
            </p:cNvPr>
            <p:cNvGrpSpPr/>
            <p:nvPr/>
          </p:nvGrpSpPr>
          <p:grpSpPr>
            <a:xfrm rot="21419469">
              <a:off x="9564488" y="967022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09" name="Parallelogram 308">
                <a:extLst>
                  <a:ext uri="{FF2B5EF4-FFF2-40B4-BE49-F238E27FC236}">
                    <a16:creationId xmlns:a16="http://schemas.microsoft.com/office/drawing/2014/main" id="{5CC6073E-2430-4721-A7B2-F6525BF660F9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Parallelogram 309">
                <a:extLst>
                  <a:ext uri="{FF2B5EF4-FFF2-40B4-BE49-F238E27FC236}">
                    <a16:creationId xmlns:a16="http://schemas.microsoft.com/office/drawing/2014/main" id="{44831E1E-9219-408B-B88E-3FF249BD68E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Parallelogram 312">
                <a:extLst>
                  <a:ext uri="{FF2B5EF4-FFF2-40B4-BE49-F238E27FC236}">
                    <a16:creationId xmlns:a16="http://schemas.microsoft.com/office/drawing/2014/main" id="{28D7F156-AAAB-4D93-9A49-B4B6E56045BB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A977FE5E-D009-4BBE-93AF-58EBD582B019}"/>
                </a:ext>
              </a:extLst>
            </p:cNvPr>
            <p:cNvGrpSpPr/>
            <p:nvPr/>
          </p:nvGrpSpPr>
          <p:grpSpPr>
            <a:xfrm rot="21419469">
              <a:off x="10156303" y="1293124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15" name="Parallelogram 314">
                <a:extLst>
                  <a:ext uri="{FF2B5EF4-FFF2-40B4-BE49-F238E27FC236}">
                    <a16:creationId xmlns:a16="http://schemas.microsoft.com/office/drawing/2014/main" id="{6C14C782-81F9-413A-B04C-037D2DCA418E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Parallelogram 315">
                <a:extLst>
                  <a:ext uri="{FF2B5EF4-FFF2-40B4-BE49-F238E27FC236}">
                    <a16:creationId xmlns:a16="http://schemas.microsoft.com/office/drawing/2014/main" id="{93216124-272A-473D-ABAC-411A96586C3E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Parallelogram 316">
                <a:extLst>
                  <a:ext uri="{FF2B5EF4-FFF2-40B4-BE49-F238E27FC236}">
                    <a16:creationId xmlns:a16="http://schemas.microsoft.com/office/drawing/2014/main" id="{3C2BDEC8-35A1-409F-8454-0631D8E35F9F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F137A62C-34AD-4F42-8E0D-117C646D5846}"/>
                </a:ext>
              </a:extLst>
            </p:cNvPr>
            <p:cNvGrpSpPr/>
            <p:nvPr/>
          </p:nvGrpSpPr>
          <p:grpSpPr>
            <a:xfrm rot="21419469">
              <a:off x="10832663" y="1619226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1" name="Parallelogram 320">
                <a:extLst>
                  <a:ext uri="{FF2B5EF4-FFF2-40B4-BE49-F238E27FC236}">
                    <a16:creationId xmlns:a16="http://schemas.microsoft.com/office/drawing/2014/main" id="{1FD390A9-213A-4610-BD72-19197846C04A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Parallelogram 321">
                <a:extLst>
                  <a:ext uri="{FF2B5EF4-FFF2-40B4-BE49-F238E27FC236}">
                    <a16:creationId xmlns:a16="http://schemas.microsoft.com/office/drawing/2014/main" id="{4B243069-68FB-4399-8436-74F682000F3B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Parallelogram 325">
                <a:extLst>
                  <a:ext uri="{FF2B5EF4-FFF2-40B4-BE49-F238E27FC236}">
                    <a16:creationId xmlns:a16="http://schemas.microsoft.com/office/drawing/2014/main" id="{83CD076E-5263-4125-B008-21DA72730818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A1D41CA4-65DF-4695-8D46-5237BB9A4BFB}"/>
                </a:ext>
              </a:extLst>
            </p:cNvPr>
            <p:cNvSpPr txBox="1"/>
            <p:nvPr/>
          </p:nvSpPr>
          <p:spPr>
            <a:xfrm>
              <a:off x="9445295" y="37350"/>
              <a:ext cx="217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Batch Normalization</a:t>
              </a: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730AF223-632D-467D-A8D6-44904120E600}"/>
                </a:ext>
              </a:extLst>
            </p:cNvPr>
            <p:cNvSpPr txBox="1"/>
            <p:nvPr/>
          </p:nvSpPr>
          <p:spPr>
            <a:xfrm>
              <a:off x="9503984" y="314467"/>
              <a:ext cx="1274207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1500@24*24*32</a:t>
              </a:r>
            </a:p>
          </p:txBody>
        </p:sp>
        <p:cxnSp>
          <p:nvCxnSpPr>
            <p:cNvPr id="332" name="Straight Arrow Connector 331">
              <a:extLst>
                <a:ext uri="{FF2B5EF4-FFF2-40B4-BE49-F238E27FC236}">
                  <a16:creationId xmlns:a16="http://schemas.microsoft.com/office/drawing/2014/main" id="{84C947C0-B2DC-4274-927D-22D70AB3600D}"/>
                </a:ext>
              </a:extLst>
            </p:cNvPr>
            <p:cNvCxnSpPr/>
            <p:nvPr/>
          </p:nvCxnSpPr>
          <p:spPr>
            <a:xfrm flipV="1">
              <a:off x="9565602" y="1777704"/>
              <a:ext cx="584040" cy="51918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79F14AF9-AD72-4AF1-BFAB-2A390C0254D2}"/>
                </a:ext>
              </a:extLst>
            </p:cNvPr>
            <p:cNvGrpSpPr/>
            <p:nvPr/>
          </p:nvGrpSpPr>
          <p:grpSpPr>
            <a:xfrm rot="21419469">
              <a:off x="11975613" y="793366"/>
              <a:ext cx="1071405" cy="873326"/>
              <a:chOff x="6402671" y="2582640"/>
              <a:chExt cx="1751899" cy="1430515"/>
            </a:xfrm>
          </p:grpSpPr>
          <p:sp>
            <p:nvSpPr>
              <p:cNvPr id="335" name="Parallelogram 334">
                <a:extLst>
                  <a:ext uri="{FF2B5EF4-FFF2-40B4-BE49-F238E27FC236}">
                    <a16:creationId xmlns:a16="http://schemas.microsoft.com/office/drawing/2014/main" id="{3AC55F55-1E86-428E-BE7C-DF867A246458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Parallelogram 335">
                <a:extLst>
                  <a:ext uri="{FF2B5EF4-FFF2-40B4-BE49-F238E27FC236}">
                    <a16:creationId xmlns:a16="http://schemas.microsoft.com/office/drawing/2014/main" id="{A1A204EC-5412-4B5C-A5E7-91F50DAA911E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Parallelogram 336">
                <a:extLst>
                  <a:ext uri="{FF2B5EF4-FFF2-40B4-BE49-F238E27FC236}">
                    <a16:creationId xmlns:a16="http://schemas.microsoft.com/office/drawing/2014/main" id="{6A3767B5-B64D-4984-A6B1-78C40CCC144B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CC7181CD-9E29-4AF5-92DD-94AFC6B0B745}"/>
                </a:ext>
              </a:extLst>
            </p:cNvPr>
            <p:cNvGrpSpPr/>
            <p:nvPr/>
          </p:nvGrpSpPr>
          <p:grpSpPr>
            <a:xfrm rot="21419469">
              <a:off x="12314949" y="1041587"/>
              <a:ext cx="1071405" cy="873326"/>
              <a:chOff x="6402671" y="2582640"/>
              <a:chExt cx="1751899" cy="1430515"/>
            </a:xfrm>
          </p:grpSpPr>
          <p:sp>
            <p:nvSpPr>
              <p:cNvPr id="339" name="Parallelogram 338">
                <a:extLst>
                  <a:ext uri="{FF2B5EF4-FFF2-40B4-BE49-F238E27FC236}">
                    <a16:creationId xmlns:a16="http://schemas.microsoft.com/office/drawing/2014/main" id="{22AE071A-C8B5-4F83-BECD-5EEAE40DD47A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arallelogram 339">
                <a:extLst>
                  <a:ext uri="{FF2B5EF4-FFF2-40B4-BE49-F238E27FC236}">
                    <a16:creationId xmlns:a16="http://schemas.microsoft.com/office/drawing/2014/main" id="{EF4E22F6-5586-473D-9A7F-D3E14C3E720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Parallelogram 340">
                <a:extLst>
                  <a:ext uri="{FF2B5EF4-FFF2-40B4-BE49-F238E27FC236}">
                    <a16:creationId xmlns:a16="http://schemas.microsoft.com/office/drawing/2014/main" id="{4389E1C1-5C45-4868-A3B4-BE8848E2C504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2631C2F1-B85B-46FA-A158-C38CB56E42E8}"/>
                </a:ext>
              </a:extLst>
            </p:cNvPr>
            <p:cNvGrpSpPr/>
            <p:nvPr/>
          </p:nvGrpSpPr>
          <p:grpSpPr>
            <a:xfrm rot="21419469">
              <a:off x="12743668" y="1331401"/>
              <a:ext cx="1071405" cy="873326"/>
              <a:chOff x="6402671" y="2582640"/>
              <a:chExt cx="1751899" cy="1430515"/>
            </a:xfrm>
          </p:grpSpPr>
          <p:sp>
            <p:nvSpPr>
              <p:cNvPr id="343" name="Parallelogram 342">
                <a:extLst>
                  <a:ext uri="{FF2B5EF4-FFF2-40B4-BE49-F238E27FC236}">
                    <a16:creationId xmlns:a16="http://schemas.microsoft.com/office/drawing/2014/main" id="{44122099-2A46-47AF-99C1-8E8C2953E9C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Parallelogram 343">
                <a:extLst>
                  <a:ext uri="{FF2B5EF4-FFF2-40B4-BE49-F238E27FC236}">
                    <a16:creationId xmlns:a16="http://schemas.microsoft.com/office/drawing/2014/main" id="{07C0CD4E-C240-4884-A381-EC855772328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Parallelogram 344">
                <a:extLst>
                  <a:ext uri="{FF2B5EF4-FFF2-40B4-BE49-F238E27FC236}">
                    <a16:creationId xmlns:a16="http://schemas.microsoft.com/office/drawing/2014/main" id="{6D092239-3D1B-47CC-9DEA-B039DF1AB7C8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174A329A-2DF8-4566-9601-1C63DB5F1359}"/>
                </a:ext>
              </a:extLst>
            </p:cNvPr>
            <p:cNvSpPr txBox="1"/>
            <p:nvPr/>
          </p:nvSpPr>
          <p:spPr>
            <a:xfrm>
              <a:off x="11970046" y="302558"/>
              <a:ext cx="1274207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1500@22*22*64</a:t>
              </a: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AA3DB933-521E-4FDD-B345-DDCCE9AFD7FA}"/>
                </a:ext>
              </a:extLst>
            </p:cNvPr>
            <p:cNvGrpSpPr/>
            <p:nvPr/>
          </p:nvGrpSpPr>
          <p:grpSpPr>
            <a:xfrm rot="21419469">
              <a:off x="13135573" y="1663120"/>
              <a:ext cx="1071405" cy="873326"/>
              <a:chOff x="6402671" y="2582640"/>
              <a:chExt cx="1751899" cy="1430515"/>
            </a:xfrm>
          </p:grpSpPr>
          <p:sp>
            <p:nvSpPr>
              <p:cNvPr id="348" name="Parallelogram 347">
                <a:extLst>
                  <a:ext uri="{FF2B5EF4-FFF2-40B4-BE49-F238E27FC236}">
                    <a16:creationId xmlns:a16="http://schemas.microsoft.com/office/drawing/2014/main" id="{1D2C7C93-C8EF-45AB-AA36-0117DB9CF392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Parallelogram 348">
                <a:extLst>
                  <a:ext uri="{FF2B5EF4-FFF2-40B4-BE49-F238E27FC236}">
                    <a16:creationId xmlns:a16="http://schemas.microsoft.com/office/drawing/2014/main" id="{5441EC22-3DEF-405F-9EDE-087C69A62CBF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Parallelogram 349">
                <a:extLst>
                  <a:ext uri="{FF2B5EF4-FFF2-40B4-BE49-F238E27FC236}">
                    <a16:creationId xmlns:a16="http://schemas.microsoft.com/office/drawing/2014/main" id="{8AD4C4E0-ECB6-4ABF-BD9E-523F1C946A52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9AE0C032-673E-44FB-ACCB-BA13C8598BF5}"/>
                </a:ext>
              </a:extLst>
            </p:cNvPr>
            <p:cNvSpPr txBox="1"/>
            <p:nvPr/>
          </p:nvSpPr>
          <p:spPr>
            <a:xfrm>
              <a:off x="11889774" y="62395"/>
              <a:ext cx="17448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2D-Convolution</a:t>
              </a:r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B5F6CD75-26C2-48FC-B3B5-9A73137CBCD7}"/>
                </a:ext>
              </a:extLst>
            </p:cNvPr>
            <p:cNvGrpSpPr/>
            <p:nvPr/>
          </p:nvGrpSpPr>
          <p:grpSpPr>
            <a:xfrm rot="21419469">
              <a:off x="13524253" y="1993813"/>
              <a:ext cx="1071405" cy="873326"/>
              <a:chOff x="6402671" y="2582640"/>
              <a:chExt cx="1751899" cy="1430515"/>
            </a:xfrm>
          </p:grpSpPr>
          <p:sp>
            <p:nvSpPr>
              <p:cNvPr id="353" name="Parallelogram 352">
                <a:extLst>
                  <a:ext uri="{FF2B5EF4-FFF2-40B4-BE49-F238E27FC236}">
                    <a16:creationId xmlns:a16="http://schemas.microsoft.com/office/drawing/2014/main" id="{85426E6B-5ED1-4DA7-93AD-68756C21F0DC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Parallelogram 353">
                <a:extLst>
                  <a:ext uri="{FF2B5EF4-FFF2-40B4-BE49-F238E27FC236}">
                    <a16:creationId xmlns:a16="http://schemas.microsoft.com/office/drawing/2014/main" id="{07AFCC97-7793-43B3-8211-DC521C7E8371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Parallelogram 354">
                <a:extLst>
                  <a:ext uri="{FF2B5EF4-FFF2-40B4-BE49-F238E27FC236}">
                    <a16:creationId xmlns:a16="http://schemas.microsoft.com/office/drawing/2014/main" id="{C4129527-EABD-4AC4-A85D-825FFCA0C8A4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7" name="Straight Arrow Connector 356">
              <a:extLst>
                <a:ext uri="{FF2B5EF4-FFF2-40B4-BE49-F238E27FC236}">
                  <a16:creationId xmlns:a16="http://schemas.microsoft.com/office/drawing/2014/main" id="{AA63FDE3-0C58-4B85-AFE6-98D47CF594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66507" y="1789276"/>
              <a:ext cx="669127" cy="40024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>
              <a:off x="16177882" y="3072923"/>
              <a:ext cx="0" cy="910555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447BD6F3-9208-42E6-A816-F0E5A3721A3E}"/>
                </a:ext>
              </a:extLst>
            </p:cNvPr>
            <p:cNvGrpSpPr/>
            <p:nvPr/>
          </p:nvGrpSpPr>
          <p:grpSpPr>
            <a:xfrm rot="21419469">
              <a:off x="13928555" y="3877065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9" name="Parallelogram 358">
                <a:extLst>
                  <a:ext uri="{FF2B5EF4-FFF2-40B4-BE49-F238E27FC236}">
                    <a16:creationId xmlns:a16="http://schemas.microsoft.com/office/drawing/2014/main" id="{D5DCDE2E-E0C3-449F-AA7A-E7821E5CD1C1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Parallelogram 359">
                <a:extLst>
                  <a:ext uri="{FF2B5EF4-FFF2-40B4-BE49-F238E27FC236}">
                    <a16:creationId xmlns:a16="http://schemas.microsoft.com/office/drawing/2014/main" id="{5E66F9EA-4AEF-4458-B724-4E72479EE2CF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Parallelogram 360">
                <a:extLst>
                  <a:ext uri="{FF2B5EF4-FFF2-40B4-BE49-F238E27FC236}">
                    <a16:creationId xmlns:a16="http://schemas.microsoft.com/office/drawing/2014/main" id="{2EB279F6-C376-4F41-B071-ABB5606D37A1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51634632-9C1A-4202-907E-AB724D93A6C0}"/>
                </a:ext>
              </a:extLst>
            </p:cNvPr>
            <p:cNvGrpSpPr/>
            <p:nvPr/>
          </p:nvGrpSpPr>
          <p:grpSpPr>
            <a:xfrm rot="21419469">
              <a:off x="14267891" y="4125285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63" name="Parallelogram 362">
                <a:extLst>
                  <a:ext uri="{FF2B5EF4-FFF2-40B4-BE49-F238E27FC236}">
                    <a16:creationId xmlns:a16="http://schemas.microsoft.com/office/drawing/2014/main" id="{22D89A06-0525-49B4-A67C-8A50D88EAF0A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Parallelogram 363">
                <a:extLst>
                  <a:ext uri="{FF2B5EF4-FFF2-40B4-BE49-F238E27FC236}">
                    <a16:creationId xmlns:a16="http://schemas.microsoft.com/office/drawing/2014/main" id="{5747903F-47FC-4C9D-BCF1-5C898688FA10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Parallelogram 364">
                <a:extLst>
                  <a:ext uri="{FF2B5EF4-FFF2-40B4-BE49-F238E27FC236}">
                    <a16:creationId xmlns:a16="http://schemas.microsoft.com/office/drawing/2014/main" id="{64F037A3-35AB-4A7C-8093-3EC31EE14D98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87560E89-DC26-4F61-B4BC-86E45E071614}"/>
                </a:ext>
              </a:extLst>
            </p:cNvPr>
            <p:cNvGrpSpPr/>
            <p:nvPr/>
          </p:nvGrpSpPr>
          <p:grpSpPr>
            <a:xfrm rot="21419469">
              <a:off x="14696610" y="4415099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67" name="Parallelogram 366">
                <a:extLst>
                  <a:ext uri="{FF2B5EF4-FFF2-40B4-BE49-F238E27FC236}">
                    <a16:creationId xmlns:a16="http://schemas.microsoft.com/office/drawing/2014/main" id="{93BADBA5-3ED6-47A6-8B02-A8D55DAE6B8C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Parallelogram 367">
                <a:extLst>
                  <a:ext uri="{FF2B5EF4-FFF2-40B4-BE49-F238E27FC236}">
                    <a16:creationId xmlns:a16="http://schemas.microsoft.com/office/drawing/2014/main" id="{6B68B8CC-096B-4463-B7D9-DEB321934D0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Parallelogram 368">
                <a:extLst>
                  <a:ext uri="{FF2B5EF4-FFF2-40B4-BE49-F238E27FC236}">
                    <a16:creationId xmlns:a16="http://schemas.microsoft.com/office/drawing/2014/main" id="{C16046B2-E0F3-4D55-A1E5-43F7568D8512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7F0D044E-DDB9-4174-8EC4-41CC1AD90792}"/>
                </a:ext>
              </a:extLst>
            </p:cNvPr>
            <p:cNvGrpSpPr/>
            <p:nvPr/>
          </p:nvGrpSpPr>
          <p:grpSpPr>
            <a:xfrm rot="21419469">
              <a:off x="15088515" y="4746819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1" name="Parallelogram 370">
                <a:extLst>
                  <a:ext uri="{FF2B5EF4-FFF2-40B4-BE49-F238E27FC236}">
                    <a16:creationId xmlns:a16="http://schemas.microsoft.com/office/drawing/2014/main" id="{5AD582AB-6DF3-4A47-A040-1A7A8E60F9F0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Parallelogram 371">
                <a:extLst>
                  <a:ext uri="{FF2B5EF4-FFF2-40B4-BE49-F238E27FC236}">
                    <a16:creationId xmlns:a16="http://schemas.microsoft.com/office/drawing/2014/main" id="{9A93C7FB-4BA3-4DA6-9E5A-F3177A451840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Parallelogram 372">
                <a:extLst>
                  <a:ext uri="{FF2B5EF4-FFF2-40B4-BE49-F238E27FC236}">
                    <a16:creationId xmlns:a16="http://schemas.microsoft.com/office/drawing/2014/main" id="{DDE34FDA-BB4F-4EB9-BF0B-BE7BBF147670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32055980-3834-4D95-8253-D29E3FF4B21A}"/>
                </a:ext>
              </a:extLst>
            </p:cNvPr>
            <p:cNvGrpSpPr/>
            <p:nvPr/>
          </p:nvGrpSpPr>
          <p:grpSpPr>
            <a:xfrm rot="21419469">
              <a:off x="15448324" y="5042308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5" name="Parallelogram 374">
                <a:extLst>
                  <a:ext uri="{FF2B5EF4-FFF2-40B4-BE49-F238E27FC236}">
                    <a16:creationId xmlns:a16="http://schemas.microsoft.com/office/drawing/2014/main" id="{084FFB5F-107B-44FB-B707-5DAFA27C35B9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Parallelogram 375">
                <a:extLst>
                  <a:ext uri="{FF2B5EF4-FFF2-40B4-BE49-F238E27FC236}">
                    <a16:creationId xmlns:a16="http://schemas.microsoft.com/office/drawing/2014/main" id="{0F174A42-3777-4581-B908-E9AB41BA6DA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Parallelogram 376">
                <a:extLst>
                  <a:ext uri="{FF2B5EF4-FFF2-40B4-BE49-F238E27FC236}">
                    <a16:creationId xmlns:a16="http://schemas.microsoft.com/office/drawing/2014/main" id="{A5056958-4247-48C4-B457-D0DC8FC1B5D8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FFDF1769-342D-4CAB-AE15-0A63D1B5C6C3}"/>
                </a:ext>
              </a:extLst>
            </p:cNvPr>
            <p:cNvSpPr txBox="1"/>
            <p:nvPr/>
          </p:nvSpPr>
          <p:spPr>
            <a:xfrm>
              <a:off x="13857423" y="3027610"/>
              <a:ext cx="2247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Batch Normalization</a:t>
              </a: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F2599EBA-A3D1-4E48-B149-42775A5F91C4}"/>
                </a:ext>
              </a:extLst>
            </p:cNvPr>
            <p:cNvSpPr txBox="1"/>
            <p:nvPr/>
          </p:nvSpPr>
          <p:spPr>
            <a:xfrm>
              <a:off x="13933649" y="3308676"/>
              <a:ext cx="1274207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1500@11*11*64</a:t>
              </a:r>
            </a:p>
          </p:txBody>
        </p:sp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F31F1931-A517-4D3D-B88C-FC0D454039EF}"/>
                </a:ext>
              </a:extLst>
            </p:cNvPr>
            <p:cNvGrpSpPr/>
            <p:nvPr/>
          </p:nvGrpSpPr>
          <p:grpSpPr>
            <a:xfrm rot="21419469">
              <a:off x="11800564" y="3959438"/>
              <a:ext cx="1071405" cy="873326"/>
              <a:chOff x="6402671" y="2582640"/>
              <a:chExt cx="1751899" cy="1430515"/>
            </a:xfrm>
          </p:grpSpPr>
          <p:sp>
            <p:nvSpPr>
              <p:cNvPr id="383" name="Parallelogram 382">
                <a:extLst>
                  <a:ext uri="{FF2B5EF4-FFF2-40B4-BE49-F238E27FC236}">
                    <a16:creationId xmlns:a16="http://schemas.microsoft.com/office/drawing/2014/main" id="{E44A863F-DE77-43F7-BEE9-8844C1C2A3A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Parallelogram 383">
                <a:extLst>
                  <a:ext uri="{FF2B5EF4-FFF2-40B4-BE49-F238E27FC236}">
                    <a16:creationId xmlns:a16="http://schemas.microsoft.com/office/drawing/2014/main" id="{7E1BB8F9-F778-4F6B-AD05-C3B455F5E1B9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Parallelogram 384">
                <a:extLst>
                  <a:ext uri="{FF2B5EF4-FFF2-40B4-BE49-F238E27FC236}">
                    <a16:creationId xmlns:a16="http://schemas.microsoft.com/office/drawing/2014/main" id="{BBEC8E6B-CDA3-43CC-B52F-ADA0E50CCC3D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DF3DFC98-9995-4F95-9395-E6143B2E55CB}"/>
                </a:ext>
              </a:extLst>
            </p:cNvPr>
            <p:cNvGrpSpPr/>
            <p:nvPr/>
          </p:nvGrpSpPr>
          <p:grpSpPr>
            <a:xfrm rot="21419469">
              <a:off x="12139900" y="4207659"/>
              <a:ext cx="1071405" cy="873326"/>
              <a:chOff x="6402671" y="2582640"/>
              <a:chExt cx="1751899" cy="1430515"/>
            </a:xfrm>
          </p:grpSpPr>
          <p:sp>
            <p:nvSpPr>
              <p:cNvPr id="387" name="Parallelogram 386">
                <a:extLst>
                  <a:ext uri="{FF2B5EF4-FFF2-40B4-BE49-F238E27FC236}">
                    <a16:creationId xmlns:a16="http://schemas.microsoft.com/office/drawing/2014/main" id="{53B61B30-3A7D-45FA-AFF1-D62E055D5BA8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Parallelogram 387">
                <a:extLst>
                  <a:ext uri="{FF2B5EF4-FFF2-40B4-BE49-F238E27FC236}">
                    <a16:creationId xmlns:a16="http://schemas.microsoft.com/office/drawing/2014/main" id="{546D7EF1-F6CB-43C2-AA1C-C74B63B13A5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Parallelogram 388">
                <a:extLst>
                  <a:ext uri="{FF2B5EF4-FFF2-40B4-BE49-F238E27FC236}">
                    <a16:creationId xmlns:a16="http://schemas.microsoft.com/office/drawing/2014/main" id="{5B55A055-3665-4393-B708-60413BB63944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14134745-E863-4E9B-8634-7EB6CB33D89E}"/>
                </a:ext>
              </a:extLst>
            </p:cNvPr>
            <p:cNvGrpSpPr/>
            <p:nvPr/>
          </p:nvGrpSpPr>
          <p:grpSpPr>
            <a:xfrm rot="21419469">
              <a:off x="12568619" y="4497473"/>
              <a:ext cx="1071405" cy="873326"/>
              <a:chOff x="6402671" y="2582640"/>
              <a:chExt cx="1751899" cy="1430515"/>
            </a:xfrm>
          </p:grpSpPr>
          <p:sp>
            <p:nvSpPr>
              <p:cNvPr id="391" name="Parallelogram 390">
                <a:extLst>
                  <a:ext uri="{FF2B5EF4-FFF2-40B4-BE49-F238E27FC236}">
                    <a16:creationId xmlns:a16="http://schemas.microsoft.com/office/drawing/2014/main" id="{8A1020B7-5F65-4FD7-99E7-F00163E0DBF9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Parallelogram 391">
                <a:extLst>
                  <a:ext uri="{FF2B5EF4-FFF2-40B4-BE49-F238E27FC236}">
                    <a16:creationId xmlns:a16="http://schemas.microsoft.com/office/drawing/2014/main" id="{D3F856E6-6AC0-40A9-8A5E-40EBC853ADBD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Parallelogram 392">
                <a:extLst>
                  <a:ext uri="{FF2B5EF4-FFF2-40B4-BE49-F238E27FC236}">
                    <a16:creationId xmlns:a16="http://schemas.microsoft.com/office/drawing/2014/main" id="{8333815F-A7F1-40B0-ACA9-3CDF177346C7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23886D99-BD59-4B43-B345-4475E9842C4D}"/>
                </a:ext>
              </a:extLst>
            </p:cNvPr>
            <p:cNvSpPr txBox="1"/>
            <p:nvPr/>
          </p:nvSpPr>
          <p:spPr>
            <a:xfrm>
              <a:off x="11796297" y="3331675"/>
              <a:ext cx="1088730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1500@9*9*64</a:t>
              </a:r>
            </a:p>
          </p:txBody>
        </p:sp>
        <p:grpSp>
          <p:nvGrpSpPr>
            <p:cNvPr id="395" name="Group 394">
              <a:extLst>
                <a:ext uri="{FF2B5EF4-FFF2-40B4-BE49-F238E27FC236}">
                  <a16:creationId xmlns:a16="http://schemas.microsoft.com/office/drawing/2014/main" id="{FA210732-D304-4974-9570-FD70120880E8}"/>
                </a:ext>
              </a:extLst>
            </p:cNvPr>
            <p:cNvGrpSpPr/>
            <p:nvPr/>
          </p:nvGrpSpPr>
          <p:grpSpPr>
            <a:xfrm rot="21419469">
              <a:off x="12960524" y="4829192"/>
              <a:ext cx="1071405" cy="873326"/>
              <a:chOff x="6402671" y="2582640"/>
              <a:chExt cx="1751899" cy="1430515"/>
            </a:xfrm>
          </p:grpSpPr>
          <p:sp>
            <p:nvSpPr>
              <p:cNvPr id="396" name="Parallelogram 395">
                <a:extLst>
                  <a:ext uri="{FF2B5EF4-FFF2-40B4-BE49-F238E27FC236}">
                    <a16:creationId xmlns:a16="http://schemas.microsoft.com/office/drawing/2014/main" id="{789F853B-D460-4E9F-B8F0-C18FA76E7C38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Parallelogram 396">
                <a:extLst>
                  <a:ext uri="{FF2B5EF4-FFF2-40B4-BE49-F238E27FC236}">
                    <a16:creationId xmlns:a16="http://schemas.microsoft.com/office/drawing/2014/main" id="{A1705AAE-5114-452B-A0CA-BEB0DB00059F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Parallelogram 397">
                <a:extLst>
                  <a:ext uri="{FF2B5EF4-FFF2-40B4-BE49-F238E27FC236}">
                    <a16:creationId xmlns:a16="http://schemas.microsoft.com/office/drawing/2014/main" id="{1A6FCFD2-F255-4E51-B1F1-58FDDD74E5E7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2BAC4350-EB70-4048-9E35-E8F712BCD79C}"/>
                </a:ext>
              </a:extLst>
            </p:cNvPr>
            <p:cNvSpPr txBox="1"/>
            <p:nvPr/>
          </p:nvSpPr>
          <p:spPr>
            <a:xfrm>
              <a:off x="11716023" y="3070953"/>
              <a:ext cx="1769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2D-Convolution</a:t>
              </a:r>
            </a:p>
          </p:txBody>
        </p:sp>
        <p:grpSp>
          <p:nvGrpSpPr>
            <p:cNvPr id="400" name="Group 399">
              <a:extLst>
                <a:ext uri="{FF2B5EF4-FFF2-40B4-BE49-F238E27FC236}">
                  <a16:creationId xmlns:a16="http://schemas.microsoft.com/office/drawing/2014/main" id="{C85DB8DA-3F6F-41F3-A32D-809A66A0008B}"/>
                </a:ext>
              </a:extLst>
            </p:cNvPr>
            <p:cNvGrpSpPr/>
            <p:nvPr/>
          </p:nvGrpSpPr>
          <p:grpSpPr>
            <a:xfrm rot="21419469">
              <a:off x="13349204" y="5159885"/>
              <a:ext cx="1071405" cy="873326"/>
              <a:chOff x="6402671" y="2582640"/>
              <a:chExt cx="1751899" cy="1430515"/>
            </a:xfrm>
          </p:grpSpPr>
          <p:sp>
            <p:nvSpPr>
              <p:cNvPr id="401" name="Parallelogram 400">
                <a:extLst>
                  <a:ext uri="{FF2B5EF4-FFF2-40B4-BE49-F238E27FC236}">
                    <a16:creationId xmlns:a16="http://schemas.microsoft.com/office/drawing/2014/main" id="{A11DEB21-777E-4E93-AC59-363DC4D9273D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Parallelogram 401">
                <a:extLst>
                  <a:ext uri="{FF2B5EF4-FFF2-40B4-BE49-F238E27FC236}">
                    <a16:creationId xmlns:a16="http://schemas.microsoft.com/office/drawing/2014/main" id="{9AA805CB-FD99-4837-AB08-9A578E091B71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Parallelogram 402">
                <a:extLst>
                  <a:ext uri="{FF2B5EF4-FFF2-40B4-BE49-F238E27FC236}">
                    <a16:creationId xmlns:a16="http://schemas.microsoft.com/office/drawing/2014/main" id="{A7FC700C-277F-40E4-BB81-E21EB70254F2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81" name="Straight Arrow Connector 380">
              <a:extLst>
                <a:ext uri="{FF2B5EF4-FFF2-40B4-BE49-F238E27FC236}">
                  <a16:creationId xmlns:a16="http://schemas.microsoft.com/office/drawing/2014/main" id="{42136D13-0095-4AA9-BC41-18C779D043CC}"/>
                </a:ext>
              </a:extLst>
            </p:cNvPr>
            <p:cNvCxnSpPr/>
            <p:nvPr/>
          </p:nvCxnSpPr>
          <p:spPr>
            <a:xfrm flipH="1">
              <a:off x="13852415" y="4878355"/>
              <a:ext cx="755979" cy="51189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735137A5-58E4-4DF6-813F-198B1B4307F1}"/>
                </a:ext>
              </a:extLst>
            </p:cNvPr>
            <p:cNvSpPr txBox="1"/>
            <p:nvPr/>
          </p:nvSpPr>
          <p:spPr>
            <a:xfrm>
              <a:off x="9558160" y="3096966"/>
              <a:ext cx="21452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Batch Normalization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46663063-FD6E-4EDA-98B6-6D7E9ED42FB7}"/>
                </a:ext>
              </a:extLst>
            </p:cNvPr>
            <p:cNvSpPr txBox="1"/>
            <p:nvPr/>
          </p:nvSpPr>
          <p:spPr>
            <a:xfrm>
              <a:off x="9637109" y="3367106"/>
              <a:ext cx="1088730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1500@9*9*64</a:t>
              </a:r>
            </a:p>
          </p:txBody>
        </p:sp>
        <p:grpSp>
          <p:nvGrpSpPr>
            <p:cNvPr id="465" name="Group 464">
              <a:extLst>
                <a:ext uri="{FF2B5EF4-FFF2-40B4-BE49-F238E27FC236}">
                  <a16:creationId xmlns:a16="http://schemas.microsoft.com/office/drawing/2014/main" id="{385A6BC3-16DC-4D6A-94C9-E3B24E46A1FD}"/>
                </a:ext>
              </a:extLst>
            </p:cNvPr>
            <p:cNvGrpSpPr/>
            <p:nvPr/>
          </p:nvGrpSpPr>
          <p:grpSpPr>
            <a:xfrm rot="21419469">
              <a:off x="9660540" y="3946048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6" name="Parallelogram 465">
                <a:extLst>
                  <a:ext uri="{FF2B5EF4-FFF2-40B4-BE49-F238E27FC236}">
                    <a16:creationId xmlns:a16="http://schemas.microsoft.com/office/drawing/2014/main" id="{93952E01-0C58-4F3F-BE68-8ED6AFFC5097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Parallelogram 466">
                <a:extLst>
                  <a:ext uri="{FF2B5EF4-FFF2-40B4-BE49-F238E27FC236}">
                    <a16:creationId xmlns:a16="http://schemas.microsoft.com/office/drawing/2014/main" id="{410BDD30-FC0D-4B45-97D3-C7A90B33A26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Parallelogram 467">
                <a:extLst>
                  <a:ext uri="{FF2B5EF4-FFF2-40B4-BE49-F238E27FC236}">
                    <a16:creationId xmlns:a16="http://schemas.microsoft.com/office/drawing/2014/main" id="{D87F5BF8-055E-4ECD-9EA0-65DA02095C2B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9" name="Group 468">
              <a:extLst>
                <a:ext uri="{FF2B5EF4-FFF2-40B4-BE49-F238E27FC236}">
                  <a16:creationId xmlns:a16="http://schemas.microsoft.com/office/drawing/2014/main" id="{61560390-F21A-432B-8D81-309B75CABB12}"/>
                </a:ext>
              </a:extLst>
            </p:cNvPr>
            <p:cNvGrpSpPr/>
            <p:nvPr/>
          </p:nvGrpSpPr>
          <p:grpSpPr>
            <a:xfrm rot="21419469">
              <a:off x="9999877" y="4194269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70" name="Parallelogram 469">
                <a:extLst>
                  <a:ext uri="{FF2B5EF4-FFF2-40B4-BE49-F238E27FC236}">
                    <a16:creationId xmlns:a16="http://schemas.microsoft.com/office/drawing/2014/main" id="{90490132-8B38-4A9D-B700-F9FF87330170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Parallelogram 470">
                <a:extLst>
                  <a:ext uri="{FF2B5EF4-FFF2-40B4-BE49-F238E27FC236}">
                    <a16:creationId xmlns:a16="http://schemas.microsoft.com/office/drawing/2014/main" id="{87A20F8A-2D0E-4AC6-90B4-7F1553437E04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Parallelogram 471">
                <a:extLst>
                  <a:ext uri="{FF2B5EF4-FFF2-40B4-BE49-F238E27FC236}">
                    <a16:creationId xmlns:a16="http://schemas.microsoft.com/office/drawing/2014/main" id="{63F6E78E-B767-44EC-B409-8861AEBBA247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3" name="Group 472">
              <a:extLst>
                <a:ext uri="{FF2B5EF4-FFF2-40B4-BE49-F238E27FC236}">
                  <a16:creationId xmlns:a16="http://schemas.microsoft.com/office/drawing/2014/main" id="{E26B2E63-B678-45A7-99E2-0C27271906C8}"/>
                </a:ext>
              </a:extLst>
            </p:cNvPr>
            <p:cNvGrpSpPr/>
            <p:nvPr/>
          </p:nvGrpSpPr>
          <p:grpSpPr>
            <a:xfrm rot="21419469">
              <a:off x="10428595" y="4484082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74" name="Parallelogram 473">
                <a:extLst>
                  <a:ext uri="{FF2B5EF4-FFF2-40B4-BE49-F238E27FC236}">
                    <a16:creationId xmlns:a16="http://schemas.microsoft.com/office/drawing/2014/main" id="{95D2517F-9E1C-4B0A-B3FB-E9C0DAAB1575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Parallelogram 474">
                <a:extLst>
                  <a:ext uri="{FF2B5EF4-FFF2-40B4-BE49-F238E27FC236}">
                    <a16:creationId xmlns:a16="http://schemas.microsoft.com/office/drawing/2014/main" id="{B88D90BE-774D-46BF-BD5C-DFF838949378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Parallelogram 475">
                <a:extLst>
                  <a:ext uri="{FF2B5EF4-FFF2-40B4-BE49-F238E27FC236}">
                    <a16:creationId xmlns:a16="http://schemas.microsoft.com/office/drawing/2014/main" id="{5E40DC30-14FF-4087-8D94-33F0AA374E4C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7" name="Group 476">
              <a:extLst>
                <a:ext uri="{FF2B5EF4-FFF2-40B4-BE49-F238E27FC236}">
                  <a16:creationId xmlns:a16="http://schemas.microsoft.com/office/drawing/2014/main" id="{C6A54886-EF62-44A5-8E72-2DD5DA8CE9C4}"/>
                </a:ext>
              </a:extLst>
            </p:cNvPr>
            <p:cNvGrpSpPr/>
            <p:nvPr/>
          </p:nvGrpSpPr>
          <p:grpSpPr>
            <a:xfrm rot="21419469">
              <a:off x="10820500" y="4815802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78" name="Parallelogram 477">
                <a:extLst>
                  <a:ext uri="{FF2B5EF4-FFF2-40B4-BE49-F238E27FC236}">
                    <a16:creationId xmlns:a16="http://schemas.microsoft.com/office/drawing/2014/main" id="{FAE99B0D-9562-46FB-88A5-A95737DA80EC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Parallelogram 478">
                <a:extLst>
                  <a:ext uri="{FF2B5EF4-FFF2-40B4-BE49-F238E27FC236}">
                    <a16:creationId xmlns:a16="http://schemas.microsoft.com/office/drawing/2014/main" id="{8113BC97-84A4-4A8C-90F9-62C91E48DEA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Parallelogram 479">
                <a:extLst>
                  <a:ext uri="{FF2B5EF4-FFF2-40B4-BE49-F238E27FC236}">
                    <a16:creationId xmlns:a16="http://schemas.microsoft.com/office/drawing/2014/main" id="{529B92E8-27E3-4713-BB3E-3DA0CEA829FD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1" name="Group 480">
              <a:extLst>
                <a:ext uri="{FF2B5EF4-FFF2-40B4-BE49-F238E27FC236}">
                  <a16:creationId xmlns:a16="http://schemas.microsoft.com/office/drawing/2014/main" id="{2561B9D6-EFBB-4A60-A04A-584661455A2A}"/>
                </a:ext>
              </a:extLst>
            </p:cNvPr>
            <p:cNvGrpSpPr/>
            <p:nvPr/>
          </p:nvGrpSpPr>
          <p:grpSpPr>
            <a:xfrm rot="21419469">
              <a:off x="11180309" y="5111291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82" name="Parallelogram 481">
                <a:extLst>
                  <a:ext uri="{FF2B5EF4-FFF2-40B4-BE49-F238E27FC236}">
                    <a16:creationId xmlns:a16="http://schemas.microsoft.com/office/drawing/2014/main" id="{78A51A10-662D-4178-9CA8-519C57D488A0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Parallelogram 482">
                <a:extLst>
                  <a:ext uri="{FF2B5EF4-FFF2-40B4-BE49-F238E27FC236}">
                    <a16:creationId xmlns:a16="http://schemas.microsoft.com/office/drawing/2014/main" id="{0B5A9371-805A-492A-9A69-6528AA50643C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Parallelogram 483">
                <a:extLst>
                  <a:ext uri="{FF2B5EF4-FFF2-40B4-BE49-F238E27FC236}">
                    <a16:creationId xmlns:a16="http://schemas.microsoft.com/office/drawing/2014/main" id="{E6DCE620-E88C-4889-9929-CFFE3E154BAA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28" name="Straight Arrow Connector 427">
              <a:extLst>
                <a:ext uri="{FF2B5EF4-FFF2-40B4-BE49-F238E27FC236}">
                  <a16:creationId xmlns:a16="http://schemas.microsoft.com/office/drawing/2014/main" id="{AA47D95C-A58A-46F0-96B2-5A3BA4967CC9}"/>
                </a:ext>
              </a:extLst>
            </p:cNvPr>
            <p:cNvCxnSpPr/>
            <p:nvPr/>
          </p:nvCxnSpPr>
          <p:spPr>
            <a:xfrm flipH="1">
              <a:off x="11710779" y="4915077"/>
              <a:ext cx="755979" cy="51189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Arrow Connector 426">
              <a:extLst>
                <a:ext uri="{FF2B5EF4-FFF2-40B4-BE49-F238E27FC236}">
                  <a16:creationId xmlns:a16="http://schemas.microsoft.com/office/drawing/2014/main" id="{9DA014CB-68FD-467B-9E90-D5ACB280B02D}"/>
                </a:ext>
              </a:extLst>
            </p:cNvPr>
            <p:cNvCxnSpPr/>
            <p:nvPr/>
          </p:nvCxnSpPr>
          <p:spPr>
            <a:xfrm flipH="1">
              <a:off x="9585452" y="5083456"/>
              <a:ext cx="755979" cy="51189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1C1B87B0-9B42-4807-85C3-9CE7968640A8}"/>
                </a:ext>
              </a:extLst>
            </p:cNvPr>
            <p:cNvSpPr txBox="1"/>
            <p:nvPr/>
          </p:nvSpPr>
          <p:spPr>
            <a:xfrm>
              <a:off x="7296342" y="3108912"/>
              <a:ext cx="1860159" cy="292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2D-Convolution</a:t>
              </a:r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FFF2F77A-A8D1-40BB-A320-5A7C2BFDF955}"/>
                </a:ext>
              </a:extLst>
            </p:cNvPr>
            <p:cNvSpPr txBox="1"/>
            <p:nvPr/>
          </p:nvSpPr>
          <p:spPr>
            <a:xfrm>
              <a:off x="7357338" y="3377669"/>
              <a:ext cx="1088730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1500@7*7*96</a:t>
              </a:r>
            </a:p>
          </p:txBody>
        </p:sp>
        <p:grpSp>
          <p:nvGrpSpPr>
            <p:cNvPr id="487" name="Group 486">
              <a:extLst>
                <a:ext uri="{FF2B5EF4-FFF2-40B4-BE49-F238E27FC236}">
                  <a16:creationId xmlns:a16="http://schemas.microsoft.com/office/drawing/2014/main" id="{0D4EB20E-1C8C-4901-B3C8-8D4BE8D8E54A}"/>
                </a:ext>
              </a:extLst>
            </p:cNvPr>
            <p:cNvGrpSpPr/>
            <p:nvPr/>
          </p:nvGrpSpPr>
          <p:grpSpPr>
            <a:xfrm rot="21419469">
              <a:off x="5316024" y="4115981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88" name="Parallelogram 487">
                <a:extLst>
                  <a:ext uri="{FF2B5EF4-FFF2-40B4-BE49-F238E27FC236}">
                    <a16:creationId xmlns:a16="http://schemas.microsoft.com/office/drawing/2014/main" id="{465F17A0-6BB3-4EF1-8527-347AD0CFE0E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Parallelogram 488">
                <a:extLst>
                  <a:ext uri="{FF2B5EF4-FFF2-40B4-BE49-F238E27FC236}">
                    <a16:creationId xmlns:a16="http://schemas.microsoft.com/office/drawing/2014/main" id="{2D4FB3E5-AD0C-4CF3-A5EF-3AE0F1D834BD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Parallelogram 489">
                <a:extLst>
                  <a:ext uri="{FF2B5EF4-FFF2-40B4-BE49-F238E27FC236}">
                    <a16:creationId xmlns:a16="http://schemas.microsoft.com/office/drawing/2014/main" id="{835759C1-ED4B-4E11-A750-72FBD37DE6DF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58550130-D29E-4ECF-8C61-E7DDA8EEDBD1}"/>
                </a:ext>
              </a:extLst>
            </p:cNvPr>
            <p:cNvGrpSpPr/>
            <p:nvPr/>
          </p:nvGrpSpPr>
          <p:grpSpPr>
            <a:xfrm rot="21419469">
              <a:off x="5584607" y="4335549"/>
              <a:ext cx="1071404" cy="873326"/>
              <a:chOff x="6402671" y="2582640"/>
              <a:chExt cx="1751897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2" name="Parallelogram 491">
                <a:extLst>
                  <a:ext uri="{FF2B5EF4-FFF2-40B4-BE49-F238E27FC236}">
                    <a16:creationId xmlns:a16="http://schemas.microsoft.com/office/drawing/2014/main" id="{F9F0122F-9600-4FA4-8AA2-6C37E95EE077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Parallelogram 492">
                <a:extLst>
                  <a:ext uri="{FF2B5EF4-FFF2-40B4-BE49-F238E27FC236}">
                    <a16:creationId xmlns:a16="http://schemas.microsoft.com/office/drawing/2014/main" id="{973C0703-5D3C-4B3D-B880-D50218D4DD9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Parallelogram 493">
                <a:extLst>
                  <a:ext uri="{FF2B5EF4-FFF2-40B4-BE49-F238E27FC236}">
                    <a16:creationId xmlns:a16="http://schemas.microsoft.com/office/drawing/2014/main" id="{3594D990-23C5-40A8-8A91-3B6F1AB67724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1CFE4910-347E-4AF2-B38B-7D5499047506}"/>
                </a:ext>
              </a:extLst>
            </p:cNvPr>
            <p:cNvGrpSpPr/>
            <p:nvPr/>
          </p:nvGrpSpPr>
          <p:grpSpPr>
            <a:xfrm rot="21419469">
              <a:off x="5845760" y="4545668"/>
              <a:ext cx="1071404" cy="873326"/>
              <a:chOff x="6402671" y="2582640"/>
              <a:chExt cx="1751897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6" name="Parallelogram 495">
                <a:extLst>
                  <a:ext uri="{FF2B5EF4-FFF2-40B4-BE49-F238E27FC236}">
                    <a16:creationId xmlns:a16="http://schemas.microsoft.com/office/drawing/2014/main" id="{D8A1D897-CBE5-4577-9799-4D6280C598DA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Parallelogram 496">
                <a:extLst>
                  <a:ext uri="{FF2B5EF4-FFF2-40B4-BE49-F238E27FC236}">
                    <a16:creationId xmlns:a16="http://schemas.microsoft.com/office/drawing/2014/main" id="{3EDA041A-3038-4722-B983-9CF47BB70D01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Parallelogram 497">
                <a:extLst>
                  <a:ext uri="{FF2B5EF4-FFF2-40B4-BE49-F238E27FC236}">
                    <a16:creationId xmlns:a16="http://schemas.microsoft.com/office/drawing/2014/main" id="{5320F302-083B-4C13-B7AA-AB6121EE3DEE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9" name="Group 498">
              <a:extLst>
                <a:ext uri="{FF2B5EF4-FFF2-40B4-BE49-F238E27FC236}">
                  <a16:creationId xmlns:a16="http://schemas.microsoft.com/office/drawing/2014/main" id="{D283F779-448A-4C24-8703-6843D5D2DA39}"/>
                </a:ext>
              </a:extLst>
            </p:cNvPr>
            <p:cNvGrpSpPr/>
            <p:nvPr/>
          </p:nvGrpSpPr>
          <p:grpSpPr>
            <a:xfrm rot="21419469">
              <a:off x="6106913" y="4755787"/>
              <a:ext cx="1071404" cy="873326"/>
              <a:chOff x="6402671" y="2582640"/>
              <a:chExt cx="1751897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00" name="Parallelogram 499">
                <a:extLst>
                  <a:ext uri="{FF2B5EF4-FFF2-40B4-BE49-F238E27FC236}">
                    <a16:creationId xmlns:a16="http://schemas.microsoft.com/office/drawing/2014/main" id="{DF6435B7-F8F3-49C4-BFB6-3E48133CC8AA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Parallelogram 500">
                <a:extLst>
                  <a:ext uri="{FF2B5EF4-FFF2-40B4-BE49-F238E27FC236}">
                    <a16:creationId xmlns:a16="http://schemas.microsoft.com/office/drawing/2014/main" id="{24FE1ED2-6BCC-4BD2-8878-BC60630D63AC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Parallelogram 501">
                <a:extLst>
                  <a:ext uri="{FF2B5EF4-FFF2-40B4-BE49-F238E27FC236}">
                    <a16:creationId xmlns:a16="http://schemas.microsoft.com/office/drawing/2014/main" id="{226219BA-3007-45F0-AA55-690A0D7176DF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D75D2C73-7DE8-4CC4-B298-6AE7DC4CD8F0}"/>
                </a:ext>
              </a:extLst>
            </p:cNvPr>
            <p:cNvGrpSpPr/>
            <p:nvPr/>
          </p:nvGrpSpPr>
          <p:grpSpPr>
            <a:xfrm rot="21419469">
              <a:off x="6368065" y="4965906"/>
              <a:ext cx="1071404" cy="873326"/>
              <a:chOff x="6402671" y="2582640"/>
              <a:chExt cx="1751897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04" name="Parallelogram 503">
                <a:extLst>
                  <a:ext uri="{FF2B5EF4-FFF2-40B4-BE49-F238E27FC236}">
                    <a16:creationId xmlns:a16="http://schemas.microsoft.com/office/drawing/2014/main" id="{8470ACB9-A0FB-471A-8654-4AC39E66ABE7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Parallelogram 504">
                <a:extLst>
                  <a:ext uri="{FF2B5EF4-FFF2-40B4-BE49-F238E27FC236}">
                    <a16:creationId xmlns:a16="http://schemas.microsoft.com/office/drawing/2014/main" id="{9023AACB-C561-478A-9348-4576287C8E44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Parallelogram 505">
                <a:extLst>
                  <a:ext uri="{FF2B5EF4-FFF2-40B4-BE49-F238E27FC236}">
                    <a16:creationId xmlns:a16="http://schemas.microsoft.com/office/drawing/2014/main" id="{ED97995C-C5D8-4CD6-BA59-5E67F0DC64F6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07" name="Group 506">
              <a:extLst>
                <a:ext uri="{FF2B5EF4-FFF2-40B4-BE49-F238E27FC236}">
                  <a16:creationId xmlns:a16="http://schemas.microsoft.com/office/drawing/2014/main" id="{143370C2-1557-4405-B645-4FAC07C7D4BB}"/>
                </a:ext>
              </a:extLst>
            </p:cNvPr>
            <p:cNvGrpSpPr/>
            <p:nvPr/>
          </p:nvGrpSpPr>
          <p:grpSpPr>
            <a:xfrm rot="21419469">
              <a:off x="6629218" y="5176025"/>
              <a:ext cx="1071404" cy="873326"/>
              <a:chOff x="6402671" y="2582640"/>
              <a:chExt cx="1751897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08" name="Parallelogram 507">
                <a:extLst>
                  <a:ext uri="{FF2B5EF4-FFF2-40B4-BE49-F238E27FC236}">
                    <a16:creationId xmlns:a16="http://schemas.microsoft.com/office/drawing/2014/main" id="{99BDF476-9F3C-4235-BDED-9BB30AA52716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Parallelogram 508">
                <a:extLst>
                  <a:ext uri="{FF2B5EF4-FFF2-40B4-BE49-F238E27FC236}">
                    <a16:creationId xmlns:a16="http://schemas.microsoft.com/office/drawing/2014/main" id="{5069DED7-731E-4887-B812-50A21C28F01D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Parallelogram 509">
                <a:extLst>
                  <a:ext uri="{FF2B5EF4-FFF2-40B4-BE49-F238E27FC236}">
                    <a16:creationId xmlns:a16="http://schemas.microsoft.com/office/drawing/2014/main" id="{5E2251E7-42CF-417A-89DC-9463608E922E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701F54F4-9ECE-44B6-A34A-7F7F36808330}"/>
                </a:ext>
              </a:extLst>
            </p:cNvPr>
            <p:cNvGrpSpPr/>
            <p:nvPr/>
          </p:nvGrpSpPr>
          <p:grpSpPr>
            <a:xfrm rot="21419469">
              <a:off x="6890371" y="5386145"/>
              <a:ext cx="1071404" cy="873326"/>
              <a:chOff x="6402671" y="2582640"/>
              <a:chExt cx="1751897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12" name="Parallelogram 511">
                <a:extLst>
                  <a:ext uri="{FF2B5EF4-FFF2-40B4-BE49-F238E27FC236}">
                    <a16:creationId xmlns:a16="http://schemas.microsoft.com/office/drawing/2014/main" id="{4A78833E-1CAE-4014-9657-9FE516B14EA2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Parallelogram 512">
                <a:extLst>
                  <a:ext uri="{FF2B5EF4-FFF2-40B4-BE49-F238E27FC236}">
                    <a16:creationId xmlns:a16="http://schemas.microsoft.com/office/drawing/2014/main" id="{BA700415-BE61-4B39-B411-CF1FCC0E1EE5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Parallelogram 513">
                <a:extLst>
                  <a:ext uri="{FF2B5EF4-FFF2-40B4-BE49-F238E27FC236}">
                    <a16:creationId xmlns:a16="http://schemas.microsoft.com/office/drawing/2014/main" id="{47882C08-A4C8-4067-A5FB-84DDD4226299}"/>
                  </a:ext>
                </a:extLst>
              </p:cNvPr>
              <p:cNvSpPr/>
              <p:nvPr/>
            </p:nvSpPr>
            <p:spPr>
              <a:xfrm rot="10189506">
                <a:off x="6607335" y="2760088"/>
                <a:ext cx="1547233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15" name="Straight Arrow Connector 514">
              <a:extLst>
                <a:ext uri="{FF2B5EF4-FFF2-40B4-BE49-F238E27FC236}">
                  <a16:creationId xmlns:a16="http://schemas.microsoft.com/office/drawing/2014/main" id="{BED24158-5D78-49A5-A1F8-683D212DE499}"/>
                </a:ext>
              </a:extLst>
            </p:cNvPr>
            <p:cNvCxnSpPr/>
            <p:nvPr/>
          </p:nvCxnSpPr>
          <p:spPr>
            <a:xfrm flipH="1">
              <a:off x="7423641" y="5195678"/>
              <a:ext cx="755979" cy="51189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A1A0DD4F-1119-48DB-B1B2-E428B7F1067E}"/>
                </a:ext>
              </a:extLst>
            </p:cNvPr>
            <p:cNvSpPr txBox="1"/>
            <p:nvPr/>
          </p:nvSpPr>
          <p:spPr>
            <a:xfrm>
              <a:off x="5195724" y="3412507"/>
              <a:ext cx="1088730" cy="2195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1500@7*7*96</a:t>
              </a: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27583A3E-A291-4137-91EE-FCD676A1B5E1}"/>
                </a:ext>
              </a:extLst>
            </p:cNvPr>
            <p:cNvSpPr txBox="1"/>
            <p:nvPr/>
          </p:nvSpPr>
          <p:spPr>
            <a:xfrm>
              <a:off x="5105906" y="3138858"/>
              <a:ext cx="2149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Batch Normalization</a:t>
              </a:r>
            </a:p>
          </p:txBody>
        </p: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50C1198E-E51A-4972-B27C-88A6D89A5CB8}"/>
                </a:ext>
              </a:extLst>
            </p:cNvPr>
            <p:cNvGrpSpPr/>
            <p:nvPr/>
          </p:nvGrpSpPr>
          <p:grpSpPr>
            <a:xfrm rot="21419469">
              <a:off x="4914732" y="872523"/>
              <a:ext cx="1071405" cy="873326"/>
              <a:chOff x="6402671" y="2582640"/>
              <a:chExt cx="1751899" cy="1430515"/>
            </a:xfrm>
            <a:solidFill>
              <a:srgbClr val="E1EDF8"/>
            </a:solidFill>
          </p:grpSpPr>
          <p:sp>
            <p:nvSpPr>
              <p:cNvPr id="519" name="Parallelogram 518">
                <a:extLst>
                  <a:ext uri="{FF2B5EF4-FFF2-40B4-BE49-F238E27FC236}">
                    <a16:creationId xmlns:a16="http://schemas.microsoft.com/office/drawing/2014/main" id="{5C450A35-0548-45CE-A533-4E0D7AE332D3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Parallelogram 519">
                <a:extLst>
                  <a:ext uri="{FF2B5EF4-FFF2-40B4-BE49-F238E27FC236}">
                    <a16:creationId xmlns:a16="http://schemas.microsoft.com/office/drawing/2014/main" id="{C29FB572-251F-4590-A9E3-352C778A98DE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Parallelogram 520">
                <a:extLst>
                  <a:ext uri="{FF2B5EF4-FFF2-40B4-BE49-F238E27FC236}">
                    <a16:creationId xmlns:a16="http://schemas.microsoft.com/office/drawing/2014/main" id="{234DE35E-707D-4F75-88C6-03370FC9A587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2" name="Group 521">
              <a:extLst>
                <a:ext uri="{FF2B5EF4-FFF2-40B4-BE49-F238E27FC236}">
                  <a16:creationId xmlns:a16="http://schemas.microsoft.com/office/drawing/2014/main" id="{5988E38A-150C-44F2-8510-14107D8F5206}"/>
                </a:ext>
              </a:extLst>
            </p:cNvPr>
            <p:cNvGrpSpPr/>
            <p:nvPr/>
          </p:nvGrpSpPr>
          <p:grpSpPr>
            <a:xfrm rot="21419469">
              <a:off x="5506547" y="1198625"/>
              <a:ext cx="1071405" cy="873326"/>
              <a:chOff x="6402671" y="2582640"/>
              <a:chExt cx="1751899" cy="1430515"/>
            </a:xfrm>
            <a:solidFill>
              <a:srgbClr val="E1EDF8"/>
            </a:solidFill>
          </p:grpSpPr>
          <p:sp>
            <p:nvSpPr>
              <p:cNvPr id="523" name="Parallelogram 522">
                <a:extLst>
                  <a:ext uri="{FF2B5EF4-FFF2-40B4-BE49-F238E27FC236}">
                    <a16:creationId xmlns:a16="http://schemas.microsoft.com/office/drawing/2014/main" id="{A18A3D87-CCFA-4F82-9CF3-D89190FCFDBD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Parallelogram 523">
                <a:extLst>
                  <a:ext uri="{FF2B5EF4-FFF2-40B4-BE49-F238E27FC236}">
                    <a16:creationId xmlns:a16="http://schemas.microsoft.com/office/drawing/2014/main" id="{4219D1CA-13FE-450F-96AD-575C1E8BEA80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Parallelogram 524">
                <a:extLst>
                  <a:ext uri="{FF2B5EF4-FFF2-40B4-BE49-F238E27FC236}">
                    <a16:creationId xmlns:a16="http://schemas.microsoft.com/office/drawing/2014/main" id="{98C7F49F-B5BC-49C0-B076-553050C6C42F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6" name="Group 525">
              <a:extLst>
                <a:ext uri="{FF2B5EF4-FFF2-40B4-BE49-F238E27FC236}">
                  <a16:creationId xmlns:a16="http://schemas.microsoft.com/office/drawing/2014/main" id="{0465623B-4E87-4543-8656-683AD38E7563}"/>
                </a:ext>
              </a:extLst>
            </p:cNvPr>
            <p:cNvGrpSpPr/>
            <p:nvPr/>
          </p:nvGrpSpPr>
          <p:grpSpPr>
            <a:xfrm rot="21419469">
              <a:off x="6182907" y="1524727"/>
              <a:ext cx="1071405" cy="873326"/>
              <a:chOff x="6402671" y="2582640"/>
              <a:chExt cx="1751899" cy="1430515"/>
            </a:xfrm>
            <a:solidFill>
              <a:srgbClr val="E1EDF8"/>
            </a:solidFill>
          </p:grpSpPr>
          <p:sp>
            <p:nvSpPr>
              <p:cNvPr id="527" name="Parallelogram 526">
                <a:extLst>
                  <a:ext uri="{FF2B5EF4-FFF2-40B4-BE49-F238E27FC236}">
                    <a16:creationId xmlns:a16="http://schemas.microsoft.com/office/drawing/2014/main" id="{26095EB4-DDE9-4EA8-8B8B-0FF5D44C176E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Parallelogram 527">
                <a:extLst>
                  <a:ext uri="{FF2B5EF4-FFF2-40B4-BE49-F238E27FC236}">
                    <a16:creationId xmlns:a16="http://schemas.microsoft.com/office/drawing/2014/main" id="{BF5010A9-754C-418A-B5E9-6654435E17D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Parallelogram 528">
                <a:extLst>
                  <a:ext uri="{FF2B5EF4-FFF2-40B4-BE49-F238E27FC236}">
                    <a16:creationId xmlns:a16="http://schemas.microsoft.com/office/drawing/2014/main" id="{F9FC569A-1DB2-43F9-8E0B-42D84BA852F1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1" name="Straight Arrow Connector 530">
              <a:extLst>
                <a:ext uri="{FF2B5EF4-FFF2-40B4-BE49-F238E27FC236}">
                  <a16:creationId xmlns:a16="http://schemas.microsoft.com/office/drawing/2014/main" id="{98E5656D-9244-402C-B177-5AD7E5A544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05863" y="1768063"/>
              <a:ext cx="669127" cy="40024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7B83F334-C7F6-41BC-AB1A-5FD0DB65A7B7}"/>
                </a:ext>
              </a:extLst>
            </p:cNvPr>
            <p:cNvSpPr txBox="1"/>
            <p:nvPr/>
          </p:nvSpPr>
          <p:spPr>
            <a:xfrm>
              <a:off x="2970809" y="3406981"/>
              <a:ext cx="137377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1500@5*5*32</a:t>
              </a:r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42ED04E1-154C-4C32-A5B0-F9C89D4C3B4A}"/>
                </a:ext>
              </a:extLst>
            </p:cNvPr>
            <p:cNvSpPr txBox="1"/>
            <p:nvPr/>
          </p:nvSpPr>
          <p:spPr>
            <a:xfrm>
              <a:off x="2901692" y="3137103"/>
              <a:ext cx="1846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2D-Convolution</a:t>
              </a:r>
            </a:p>
          </p:txBody>
        </p:sp>
        <p:grpSp>
          <p:nvGrpSpPr>
            <p:cNvPr id="557" name="Group 556">
              <a:extLst>
                <a:ext uri="{FF2B5EF4-FFF2-40B4-BE49-F238E27FC236}">
                  <a16:creationId xmlns:a16="http://schemas.microsoft.com/office/drawing/2014/main" id="{45811789-CA1E-43F2-A12E-39DDF66BBE9B}"/>
                </a:ext>
              </a:extLst>
            </p:cNvPr>
            <p:cNvGrpSpPr/>
            <p:nvPr/>
          </p:nvGrpSpPr>
          <p:grpSpPr>
            <a:xfrm rot="21419469">
              <a:off x="2981926" y="4160937"/>
              <a:ext cx="1071405" cy="873326"/>
              <a:chOff x="6402671" y="2582640"/>
              <a:chExt cx="1751899" cy="1430515"/>
            </a:xfrm>
            <a:solidFill>
              <a:srgbClr val="E1EDF8"/>
            </a:solidFill>
          </p:grpSpPr>
          <p:sp>
            <p:nvSpPr>
              <p:cNvPr id="558" name="Parallelogram 557">
                <a:extLst>
                  <a:ext uri="{FF2B5EF4-FFF2-40B4-BE49-F238E27FC236}">
                    <a16:creationId xmlns:a16="http://schemas.microsoft.com/office/drawing/2014/main" id="{864DF2E1-CCDC-43C4-8DD2-AFF9E77CA84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Parallelogram 558">
                <a:extLst>
                  <a:ext uri="{FF2B5EF4-FFF2-40B4-BE49-F238E27FC236}">
                    <a16:creationId xmlns:a16="http://schemas.microsoft.com/office/drawing/2014/main" id="{12D45436-C703-43A9-9C4F-C9C33F640DDC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Parallelogram 559">
                <a:extLst>
                  <a:ext uri="{FF2B5EF4-FFF2-40B4-BE49-F238E27FC236}">
                    <a16:creationId xmlns:a16="http://schemas.microsoft.com/office/drawing/2014/main" id="{7D841278-A8F6-456A-8F8E-F426DA950D3E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1" name="Group 560">
              <a:extLst>
                <a:ext uri="{FF2B5EF4-FFF2-40B4-BE49-F238E27FC236}">
                  <a16:creationId xmlns:a16="http://schemas.microsoft.com/office/drawing/2014/main" id="{571661E7-446B-439D-8CFB-BCBB973273C9}"/>
                </a:ext>
              </a:extLst>
            </p:cNvPr>
            <p:cNvGrpSpPr/>
            <p:nvPr/>
          </p:nvGrpSpPr>
          <p:grpSpPr>
            <a:xfrm rot="21419469">
              <a:off x="3573741" y="4487039"/>
              <a:ext cx="1071405" cy="873326"/>
              <a:chOff x="6402671" y="2582640"/>
              <a:chExt cx="1751899" cy="1430515"/>
            </a:xfrm>
            <a:solidFill>
              <a:srgbClr val="E1EDF8"/>
            </a:solidFill>
          </p:grpSpPr>
          <p:sp>
            <p:nvSpPr>
              <p:cNvPr id="562" name="Parallelogram 561">
                <a:extLst>
                  <a:ext uri="{FF2B5EF4-FFF2-40B4-BE49-F238E27FC236}">
                    <a16:creationId xmlns:a16="http://schemas.microsoft.com/office/drawing/2014/main" id="{8EED2031-7CB0-4C7C-8E85-8B57BE7DBC86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Parallelogram 562">
                <a:extLst>
                  <a:ext uri="{FF2B5EF4-FFF2-40B4-BE49-F238E27FC236}">
                    <a16:creationId xmlns:a16="http://schemas.microsoft.com/office/drawing/2014/main" id="{772EFA7E-8DDF-435A-91E3-93E4C6A9434B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Parallelogram 563">
                <a:extLst>
                  <a:ext uri="{FF2B5EF4-FFF2-40B4-BE49-F238E27FC236}">
                    <a16:creationId xmlns:a16="http://schemas.microsoft.com/office/drawing/2014/main" id="{4340F431-E867-44EF-9D9C-5CBE8168835E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C27568C1-C3CE-498E-A3CD-8F1F4B462C72}"/>
                </a:ext>
              </a:extLst>
            </p:cNvPr>
            <p:cNvGrpSpPr/>
            <p:nvPr/>
          </p:nvGrpSpPr>
          <p:grpSpPr>
            <a:xfrm rot="21419469">
              <a:off x="4250101" y="4813141"/>
              <a:ext cx="1071405" cy="873326"/>
              <a:chOff x="6402671" y="2582640"/>
              <a:chExt cx="1751899" cy="1430515"/>
            </a:xfrm>
            <a:solidFill>
              <a:srgbClr val="E1EDF8"/>
            </a:solidFill>
          </p:grpSpPr>
          <p:sp>
            <p:nvSpPr>
              <p:cNvPr id="566" name="Parallelogram 565">
                <a:extLst>
                  <a:ext uri="{FF2B5EF4-FFF2-40B4-BE49-F238E27FC236}">
                    <a16:creationId xmlns:a16="http://schemas.microsoft.com/office/drawing/2014/main" id="{E8A98DF7-C18D-45DB-AB50-A695C67ADF9B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Parallelogram 566">
                <a:extLst>
                  <a:ext uri="{FF2B5EF4-FFF2-40B4-BE49-F238E27FC236}">
                    <a16:creationId xmlns:a16="http://schemas.microsoft.com/office/drawing/2014/main" id="{1D32702A-55FA-47AC-BC59-44171EEC7F33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Parallelogram 567">
                <a:extLst>
                  <a:ext uri="{FF2B5EF4-FFF2-40B4-BE49-F238E27FC236}">
                    <a16:creationId xmlns:a16="http://schemas.microsoft.com/office/drawing/2014/main" id="{60310DA9-2A7E-4191-943E-BC3780A7D141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9" name="Straight Arrow Connector 568">
              <a:extLst>
                <a:ext uri="{FF2B5EF4-FFF2-40B4-BE49-F238E27FC236}">
                  <a16:creationId xmlns:a16="http://schemas.microsoft.com/office/drawing/2014/main" id="{EEFA4930-1F75-4B1B-825E-0E562DB16305}"/>
                </a:ext>
              </a:extLst>
            </p:cNvPr>
            <p:cNvCxnSpPr/>
            <p:nvPr/>
          </p:nvCxnSpPr>
          <p:spPr>
            <a:xfrm flipH="1">
              <a:off x="4936742" y="5083455"/>
              <a:ext cx="755979" cy="51189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0" name="Group 569">
              <a:extLst>
                <a:ext uri="{FF2B5EF4-FFF2-40B4-BE49-F238E27FC236}">
                  <a16:creationId xmlns:a16="http://schemas.microsoft.com/office/drawing/2014/main" id="{DF30C2DE-35F1-41DB-B8B2-D9B7FAEE854F}"/>
                </a:ext>
              </a:extLst>
            </p:cNvPr>
            <p:cNvGrpSpPr/>
            <p:nvPr/>
          </p:nvGrpSpPr>
          <p:grpSpPr>
            <a:xfrm rot="21419469">
              <a:off x="723070" y="4140709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71" name="Parallelogram 570">
                <a:extLst>
                  <a:ext uri="{FF2B5EF4-FFF2-40B4-BE49-F238E27FC236}">
                    <a16:creationId xmlns:a16="http://schemas.microsoft.com/office/drawing/2014/main" id="{9A1F36D2-32E1-42A4-8657-60136A6B56A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Parallelogram 571">
                <a:extLst>
                  <a:ext uri="{FF2B5EF4-FFF2-40B4-BE49-F238E27FC236}">
                    <a16:creationId xmlns:a16="http://schemas.microsoft.com/office/drawing/2014/main" id="{F656D53F-44B1-4772-9C5E-73EC98ABCE62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Parallelogram 572">
                <a:extLst>
                  <a:ext uri="{FF2B5EF4-FFF2-40B4-BE49-F238E27FC236}">
                    <a16:creationId xmlns:a16="http://schemas.microsoft.com/office/drawing/2014/main" id="{9BF5446C-F8A5-4A22-AEFF-84976D619647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4" name="Group 573">
              <a:extLst>
                <a:ext uri="{FF2B5EF4-FFF2-40B4-BE49-F238E27FC236}">
                  <a16:creationId xmlns:a16="http://schemas.microsoft.com/office/drawing/2014/main" id="{AA008B41-1DBA-46F3-BC96-A49C56BBE1A0}"/>
                </a:ext>
              </a:extLst>
            </p:cNvPr>
            <p:cNvGrpSpPr/>
            <p:nvPr/>
          </p:nvGrpSpPr>
          <p:grpSpPr>
            <a:xfrm rot="21419469">
              <a:off x="1314885" y="4466811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75" name="Parallelogram 574">
                <a:extLst>
                  <a:ext uri="{FF2B5EF4-FFF2-40B4-BE49-F238E27FC236}">
                    <a16:creationId xmlns:a16="http://schemas.microsoft.com/office/drawing/2014/main" id="{232D1C16-9FC6-4F6A-823C-14DB4DBE4155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Parallelogram 575">
                <a:extLst>
                  <a:ext uri="{FF2B5EF4-FFF2-40B4-BE49-F238E27FC236}">
                    <a16:creationId xmlns:a16="http://schemas.microsoft.com/office/drawing/2014/main" id="{8FEC13B9-1387-4E6C-8458-74389D286B14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Parallelogram 576">
                <a:extLst>
                  <a:ext uri="{FF2B5EF4-FFF2-40B4-BE49-F238E27FC236}">
                    <a16:creationId xmlns:a16="http://schemas.microsoft.com/office/drawing/2014/main" id="{36D67E03-22A0-4E94-B13C-2DDA2A98A931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8" name="Group 577">
              <a:extLst>
                <a:ext uri="{FF2B5EF4-FFF2-40B4-BE49-F238E27FC236}">
                  <a16:creationId xmlns:a16="http://schemas.microsoft.com/office/drawing/2014/main" id="{60F5C8E1-BEC0-4AAE-9447-4C25DC0034EA}"/>
                </a:ext>
              </a:extLst>
            </p:cNvPr>
            <p:cNvGrpSpPr/>
            <p:nvPr/>
          </p:nvGrpSpPr>
          <p:grpSpPr>
            <a:xfrm rot="21419469">
              <a:off x="1991245" y="4792913"/>
              <a:ext cx="1071405" cy="873326"/>
              <a:chOff x="6402671" y="2582640"/>
              <a:chExt cx="1751899" cy="143051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79" name="Parallelogram 578">
                <a:extLst>
                  <a:ext uri="{FF2B5EF4-FFF2-40B4-BE49-F238E27FC236}">
                    <a16:creationId xmlns:a16="http://schemas.microsoft.com/office/drawing/2014/main" id="{779EEBD5-8228-4F09-AA69-93A3A8C0767F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Parallelogram 579">
                <a:extLst>
                  <a:ext uri="{FF2B5EF4-FFF2-40B4-BE49-F238E27FC236}">
                    <a16:creationId xmlns:a16="http://schemas.microsoft.com/office/drawing/2014/main" id="{E4CF86B3-DEAC-4068-95DE-7E1A4FA99A11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Parallelogram 580">
                <a:extLst>
                  <a:ext uri="{FF2B5EF4-FFF2-40B4-BE49-F238E27FC236}">
                    <a16:creationId xmlns:a16="http://schemas.microsoft.com/office/drawing/2014/main" id="{B7176319-02E4-4550-BF40-BDA5AE72076E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E802EF7D-3611-4BE9-9258-68B94F92CDD1}"/>
                </a:ext>
              </a:extLst>
            </p:cNvPr>
            <p:cNvSpPr txBox="1"/>
            <p:nvPr/>
          </p:nvSpPr>
          <p:spPr>
            <a:xfrm>
              <a:off x="603877" y="3211037"/>
              <a:ext cx="217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Batch Normalization</a:t>
              </a:r>
            </a:p>
          </p:txBody>
        </p:sp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46A7AE1C-43C8-4F70-B207-ACC0BB21B22A}"/>
                </a:ext>
              </a:extLst>
            </p:cNvPr>
            <p:cNvSpPr txBox="1"/>
            <p:nvPr/>
          </p:nvSpPr>
          <p:spPr>
            <a:xfrm>
              <a:off x="662566" y="3488154"/>
              <a:ext cx="137377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1500@5*5*32</a:t>
              </a:r>
            </a:p>
          </p:txBody>
        </p:sp>
        <p:cxnSp>
          <p:nvCxnSpPr>
            <p:cNvPr id="585" name="Straight Arrow Connector 584">
              <a:extLst>
                <a:ext uri="{FF2B5EF4-FFF2-40B4-BE49-F238E27FC236}">
                  <a16:creationId xmlns:a16="http://schemas.microsoft.com/office/drawing/2014/main" id="{6B0D8FCC-6561-415E-BBE2-44C7044109AC}"/>
                </a:ext>
              </a:extLst>
            </p:cNvPr>
            <p:cNvCxnSpPr/>
            <p:nvPr/>
          </p:nvCxnSpPr>
          <p:spPr>
            <a:xfrm flipH="1">
              <a:off x="2659595" y="5131982"/>
              <a:ext cx="755979" cy="51189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3E2AC2C7-0CFA-4B26-AF2C-760F8D3CEC7A}"/>
                </a:ext>
              </a:extLst>
            </p:cNvPr>
            <p:cNvGrpSpPr/>
            <p:nvPr/>
          </p:nvGrpSpPr>
          <p:grpSpPr>
            <a:xfrm rot="21419469">
              <a:off x="684748" y="7130123"/>
              <a:ext cx="1071405" cy="873326"/>
              <a:chOff x="6402671" y="2582640"/>
              <a:chExt cx="1751899" cy="143051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587" name="Parallelogram 586">
                <a:extLst>
                  <a:ext uri="{FF2B5EF4-FFF2-40B4-BE49-F238E27FC236}">
                    <a16:creationId xmlns:a16="http://schemas.microsoft.com/office/drawing/2014/main" id="{67C00CE9-4206-418F-BF70-F10CF22129B6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Parallelogram 587">
                <a:extLst>
                  <a:ext uri="{FF2B5EF4-FFF2-40B4-BE49-F238E27FC236}">
                    <a16:creationId xmlns:a16="http://schemas.microsoft.com/office/drawing/2014/main" id="{32DBF4F6-A0BF-40F2-8C70-B96D5839577A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9" name="Parallelogram 588">
                <a:extLst>
                  <a:ext uri="{FF2B5EF4-FFF2-40B4-BE49-F238E27FC236}">
                    <a16:creationId xmlns:a16="http://schemas.microsoft.com/office/drawing/2014/main" id="{03F6944B-EB44-4DFA-90F3-38C955125304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0" name="Group 589">
              <a:extLst>
                <a:ext uri="{FF2B5EF4-FFF2-40B4-BE49-F238E27FC236}">
                  <a16:creationId xmlns:a16="http://schemas.microsoft.com/office/drawing/2014/main" id="{66CA9CE3-6880-4631-A727-CD8FC3B4540E}"/>
                </a:ext>
              </a:extLst>
            </p:cNvPr>
            <p:cNvGrpSpPr/>
            <p:nvPr/>
          </p:nvGrpSpPr>
          <p:grpSpPr>
            <a:xfrm rot="21419469">
              <a:off x="1276563" y="7456225"/>
              <a:ext cx="1071405" cy="873326"/>
              <a:chOff x="6402671" y="2582640"/>
              <a:chExt cx="1751899" cy="143051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591" name="Parallelogram 590">
                <a:extLst>
                  <a:ext uri="{FF2B5EF4-FFF2-40B4-BE49-F238E27FC236}">
                    <a16:creationId xmlns:a16="http://schemas.microsoft.com/office/drawing/2014/main" id="{3055BEB7-3873-4976-ACF9-8E6DE716BC41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Parallelogram 591">
                <a:extLst>
                  <a:ext uri="{FF2B5EF4-FFF2-40B4-BE49-F238E27FC236}">
                    <a16:creationId xmlns:a16="http://schemas.microsoft.com/office/drawing/2014/main" id="{9DAB35CC-337E-461A-9DB6-61243CC550FF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3" name="Parallelogram 592">
                <a:extLst>
                  <a:ext uri="{FF2B5EF4-FFF2-40B4-BE49-F238E27FC236}">
                    <a16:creationId xmlns:a16="http://schemas.microsoft.com/office/drawing/2014/main" id="{931D8EE0-3441-48C6-888E-E352B693B756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4" name="Group 593">
              <a:extLst>
                <a:ext uri="{FF2B5EF4-FFF2-40B4-BE49-F238E27FC236}">
                  <a16:creationId xmlns:a16="http://schemas.microsoft.com/office/drawing/2014/main" id="{5985A99C-ED42-4A19-A492-473568141D07}"/>
                </a:ext>
              </a:extLst>
            </p:cNvPr>
            <p:cNvGrpSpPr/>
            <p:nvPr/>
          </p:nvGrpSpPr>
          <p:grpSpPr>
            <a:xfrm rot="21419469">
              <a:off x="1952923" y="7782327"/>
              <a:ext cx="1071405" cy="873326"/>
              <a:chOff x="6402671" y="2582640"/>
              <a:chExt cx="1751899" cy="143051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595" name="Parallelogram 594">
                <a:extLst>
                  <a:ext uri="{FF2B5EF4-FFF2-40B4-BE49-F238E27FC236}">
                    <a16:creationId xmlns:a16="http://schemas.microsoft.com/office/drawing/2014/main" id="{AE456BDF-42A5-4BA4-B120-194D3FAE7AAA}"/>
                  </a:ext>
                </a:extLst>
              </p:cNvPr>
              <p:cNvSpPr/>
              <p:nvPr/>
            </p:nvSpPr>
            <p:spPr>
              <a:xfrm rot="10189506">
                <a:off x="6402671" y="2582640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Parallelogram 595">
                <a:extLst>
                  <a:ext uri="{FF2B5EF4-FFF2-40B4-BE49-F238E27FC236}">
                    <a16:creationId xmlns:a16="http://schemas.microsoft.com/office/drawing/2014/main" id="{FAA6F444-49B1-47BE-BFF9-1E26E1FE9952}"/>
                  </a:ext>
                </a:extLst>
              </p:cNvPr>
              <p:cNvSpPr/>
              <p:nvPr/>
            </p:nvSpPr>
            <p:spPr>
              <a:xfrm rot="10189506">
                <a:off x="6512613" y="2671764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7" name="Parallelogram 596">
                <a:extLst>
                  <a:ext uri="{FF2B5EF4-FFF2-40B4-BE49-F238E27FC236}">
                    <a16:creationId xmlns:a16="http://schemas.microsoft.com/office/drawing/2014/main" id="{FE2492A4-7267-454A-99E8-300A3C9BE011}"/>
                  </a:ext>
                </a:extLst>
              </p:cNvPr>
              <p:cNvSpPr/>
              <p:nvPr/>
            </p:nvSpPr>
            <p:spPr>
              <a:xfrm rot="10189506">
                <a:off x="6607336" y="2760088"/>
                <a:ext cx="1547234" cy="1253067"/>
              </a:xfrm>
              <a:prstGeom prst="parallelogram">
                <a:avLst/>
              </a:prstGeom>
              <a:grpFill/>
              <a:ln w="28575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B01FFC35-F478-45BE-9338-F7A7FC12317B}"/>
                </a:ext>
              </a:extLst>
            </p:cNvPr>
            <p:cNvSpPr txBox="1"/>
            <p:nvPr/>
          </p:nvSpPr>
          <p:spPr>
            <a:xfrm>
              <a:off x="565555" y="6200451"/>
              <a:ext cx="217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Dropout</a:t>
              </a:r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17A260E8-6E9D-4B96-9DE3-98526925959D}"/>
                </a:ext>
              </a:extLst>
            </p:cNvPr>
            <p:cNvSpPr txBox="1"/>
            <p:nvPr/>
          </p:nvSpPr>
          <p:spPr>
            <a:xfrm>
              <a:off x="624244" y="6477568"/>
              <a:ext cx="137377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1500@5*5*32</a:t>
              </a:r>
            </a:p>
          </p:txBody>
        </p:sp>
        <p:cxnSp>
          <p:nvCxnSpPr>
            <p:cNvPr id="600" name="Straight Arrow Connector 599">
              <a:extLst>
                <a:ext uri="{FF2B5EF4-FFF2-40B4-BE49-F238E27FC236}">
                  <a16:creationId xmlns:a16="http://schemas.microsoft.com/office/drawing/2014/main" id="{56ED39F0-F959-449A-8A01-823A7EE7783F}"/>
                </a:ext>
              </a:extLst>
            </p:cNvPr>
            <p:cNvCxnSpPr/>
            <p:nvPr/>
          </p:nvCxnSpPr>
          <p:spPr>
            <a:xfrm>
              <a:off x="2333135" y="5959293"/>
              <a:ext cx="0" cy="910555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AA0AED01-E6A1-4F80-B970-140D5D2D34B0}"/>
                </a:ext>
              </a:extLst>
            </p:cNvPr>
            <p:cNvSpPr txBox="1"/>
            <p:nvPr/>
          </p:nvSpPr>
          <p:spPr>
            <a:xfrm>
              <a:off x="3444341" y="6207108"/>
              <a:ext cx="1246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Flatten</a:t>
              </a:r>
            </a:p>
          </p:txBody>
        </p: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58EE41AE-5382-44DD-A4FD-105D14C464FE}"/>
                </a:ext>
              </a:extLst>
            </p:cNvPr>
            <p:cNvSpPr txBox="1"/>
            <p:nvPr/>
          </p:nvSpPr>
          <p:spPr>
            <a:xfrm>
              <a:off x="3519713" y="6496632"/>
              <a:ext cx="102592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1500@800</a:t>
              </a:r>
            </a:p>
          </p:txBody>
        </p:sp>
        <p:sp>
          <p:nvSpPr>
            <p:cNvPr id="612" name="Flowchart: Data 611">
              <a:extLst>
                <a:ext uri="{FF2B5EF4-FFF2-40B4-BE49-F238E27FC236}">
                  <a16:creationId xmlns:a16="http://schemas.microsoft.com/office/drawing/2014/main" id="{AAA89835-C5B7-4C3F-9C0B-B697D10F9456}"/>
                </a:ext>
              </a:extLst>
            </p:cNvPr>
            <p:cNvSpPr/>
            <p:nvPr/>
          </p:nvSpPr>
          <p:spPr>
            <a:xfrm rot="13234112">
              <a:off x="2772412" y="7576224"/>
              <a:ext cx="4215045" cy="674740"/>
            </a:xfrm>
            <a:prstGeom prst="flowChartInputOutput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24" name="Straight Arrow Connector 623">
              <a:extLst>
                <a:ext uri="{FF2B5EF4-FFF2-40B4-BE49-F238E27FC236}">
                  <a16:creationId xmlns:a16="http://schemas.microsoft.com/office/drawing/2014/main" id="{ED2E144F-A8AF-4D7E-AEF2-DAE300B37CDE}"/>
                </a:ext>
              </a:extLst>
            </p:cNvPr>
            <p:cNvCxnSpPr/>
            <p:nvPr/>
          </p:nvCxnSpPr>
          <p:spPr>
            <a:xfrm flipV="1">
              <a:off x="2731198" y="7821815"/>
              <a:ext cx="910781" cy="40533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" name="Flowchart: Data 624">
              <a:extLst>
                <a:ext uri="{FF2B5EF4-FFF2-40B4-BE49-F238E27FC236}">
                  <a16:creationId xmlns:a16="http://schemas.microsoft.com/office/drawing/2014/main" id="{CA6CEBB5-4E98-423F-AF0A-EBA5C0FA47E3}"/>
                </a:ext>
              </a:extLst>
            </p:cNvPr>
            <p:cNvSpPr/>
            <p:nvPr/>
          </p:nvSpPr>
          <p:spPr>
            <a:xfrm rot="13234112">
              <a:off x="5028357" y="7823688"/>
              <a:ext cx="3314657" cy="514935"/>
            </a:xfrm>
            <a:prstGeom prst="flowChartInputOutput">
              <a:avLst/>
            </a:prstGeom>
            <a:solidFill>
              <a:schemeClr val="tx1">
                <a:lumMod val="50000"/>
                <a:lumOff val="50000"/>
                <a:alpha val="50000"/>
              </a:schemeClr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26" name="Straight Arrow Connector 625">
              <a:extLst>
                <a:ext uri="{FF2B5EF4-FFF2-40B4-BE49-F238E27FC236}">
                  <a16:creationId xmlns:a16="http://schemas.microsoft.com/office/drawing/2014/main" id="{A986179C-BF52-4206-814C-BF4E568DDC35}"/>
                </a:ext>
              </a:extLst>
            </p:cNvPr>
            <p:cNvCxnSpPr/>
            <p:nvPr/>
          </p:nvCxnSpPr>
          <p:spPr>
            <a:xfrm flipV="1">
              <a:off x="5278703" y="7925689"/>
              <a:ext cx="910781" cy="40533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778C6846-A3A8-4DF8-8A09-A3D9B106726C}"/>
                </a:ext>
              </a:extLst>
            </p:cNvPr>
            <p:cNvSpPr txBox="1"/>
            <p:nvPr/>
          </p:nvSpPr>
          <p:spPr>
            <a:xfrm>
              <a:off x="5037883" y="6467244"/>
              <a:ext cx="1246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Dense</a:t>
              </a:r>
            </a:p>
          </p:txBody>
        </p:sp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7DFD561E-EA9B-4FD1-AEF7-BF653453375E}"/>
                </a:ext>
              </a:extLst>
            </p:cNvPr>
            <p:cNvSpPr txBox="1"/>
            <p:nvPr/>
          </p:nvSpPr>
          <p:spPr>
            <a:xfrm>
              <a:off x="5113255" y="6756768"/>
              <a:ext cx="102592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1500@128</a:t>
              </a:r>
            </a:p>
          </p:txBody>
        </p:sp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6323A658-8E95-455C-BF3A-AFB4587D00B2}"/>
                </a:ext>
              </a:extLst>
            </p:cNvPr>
            <p:cNvSpPr txBox="1"/>
            <p:nvPr/>
          </p:nvSpPr>
          <p:spPr>
            <a:xfrm>
              <a:off x="6719669" y="6825004"/>
              <a:ext cx="1246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Dense</a:t>
              </a:r>
            </a:p>
          </p:txBody>
        </p: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438467C4-4C60-40F7-AEAD-73A893B3E323}"/>
                </a:ext>
              </a:extLst>
            </p:cNvPr>
            <p:cNvSpPr txBox="1"/>
            <p:nvPr/>
          </p:nvSpPr>
          <p:spPr>
            <a:xfrm>
              <a:off x="6795041" y="7114528"/>
              <a:ext cx="79188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/>
                <a:t>1500@2</a:t>
              </a:r>
            </a:p>
          </p:txBody>
        </p:sp>
        <p:sp>
          <p:nvSpPr>
            <p:cNvPr id="632" name="Flowchart: Data 631">
              <a:extLst>
                <a:ext uri="{FF2B5EF4-FFF2-40B4-BE49-F238E27FC236}">
                  <a16:creationId xmlns:a16="http://schemas.microsoft.com/office/drawing/2014/main" id="{361D3909-79CF-40DB-9D80-BF1F624002AF}"/>
                </a:ext>
              </a:extLst>
            </p:cNvPr>
            <p:cNvSpPr/>
            <p:nvPr/>
          </p:nvSpPr>
          <p:spPr>
            <a:xfrm rot="13234112">
              <a:off x="6905129" y="8112119"/>
              <a:ext cx="2872355" cy="459412"/>
            </a:xfrm>
            <a:prstGeom prst="flowChartInputOutput">
              <a:avLst/>
            </a:prstGeom>
            <a:solidFill>
              <a:schemeClr val="tx1">
                <a:lumMod val="50000"/>
                <a:lumOff val="50000"/>
                <a:alpha val="50000"/>
              </a:schemeClr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3" name="Straight Arrow Connector 632">
              <a:extLst>
                <a:ext uri="{FF2B5EF4-FFF2-40B4-BE49-F238E27FC236}">
                  <a16:creationId xmlns:a16="http://schemas.microsoft.com/office/drawing/2014/main" id="{CE24F4F7-B720-457E-82A5-439649C73186}"/>
                </a:ext>
              </a:extLst>
            </p:cNvPr>
            <p:cNvCxnSpPr/>
            <p:nvPr/>
          </p:nvCxnSpPr>
          <p:spPr>
            <a:xfrm flipV="1">
              <a:off x="7039085" y="8084598"/>
              <a:ext cx="910781" cy="40533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Rectangle 648">
              <a:extLst>
                <a:ext uri="{FF2B5EF4-FFF2-40B4-BE49-F238E27FC236}">
                  <a16:creationId xmlns:a16="http://schemas.microsoft.com/office/drawing/2014/main" id="{43B40ADC-1383-418B-A5E0-EE66EA7AF482}"/>
                </a:ext>
              </a:extLst>
            </p:cNvPr>
            <p:cNvSpPr/>
            <p:nvPr/>
          </p:nvSpPr>
          <p:spPr>
            <a:xfrm>
              <a:off x="12321199" y="6839188"/>
              <a:ext cx="1890911" cy="2025790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974FFDA0-FA66-4B6A-B694-E468A15C78BA}"/>
                </a:ext>
              </a:extLst>
            </p:cNvPr>
            <p:cNvSpPr txBox="1"/>
            <p:nvPr/>
          </p:nvSpPr>
          <p:spPr>
            <a:xfrm>
              <a:off x="12870877" y="6803379"/>
              <a:ext cx="967875" cy="25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651" name="Rectangle 650">
              <a:extLst>
                <a:ext uri="{FF2B5EF4-FFF2-40B4-BE49-F238E27FC236}">
                  <a16:creationId xmlns:a16="http://schemas.microsoft.com/office/drawing/2014/main" id="{40B04CC2-C2E0-434E-9801-D6A0370172DE}"/>
                </a:ext>
              </a:extLst>
            </p:cNvPr>
            <p:cNvSpPr/>
            <p:nvPr/>
          </p:nvSpPr>
          <p:spPr>
            <a:xfrm>
              <a:off x="12363427" y="7172641"/>
              <a:ext cx="1798655" cy="91726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2" name="Connector: Elbow 651">
              <a:extLst>
                <a:ext uri="{FF2B5EF4-FFF2-40B4-BE49-F238E27FC236}">
                  <a16:creationId xmlns:a16="http://schemas.microsoft.com/office/drawing/2014/main" id="{B9EBE5AC-937D-4BBA-8BB0-E96603981298}"/>
                </a:ext>
              </a:extLst>
            </p:cNvPr>
            <p:cNvCxnSpPr>
              <a:cxnSpLocks/>
              <a:stCxn id="632" idx="4"/>
              <a:endCxn id="653" idx="1"/>
            </p:cNvCxnSpPr>
            <p:nvPr/>
          </p:nvCxnSpPr>
          <p:spPr>
            <a:xfrm rot="5400000" flipH="1" flipV="1">
              <a:off x="9116238" y="7208638"/>
              <a:ext cx="333154" cy="1584237"/>
            </a:xfrm>
            <a:prstGeom prst="bentConnector2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3" name="Rectangle 652">
              <a:extLst>
                <a:ext uri="{FF2B5EF4-FFF2-40B4-BE49-F238E27FC236}">
                  <a16:creationId xmlns:a16="http://schemas.microsoft.com/office/drawing/2014/main" id="{C0E380AF-67F2-44F8-82F1-E059EDD3478C}"/>
                </a:ext>
              </a:extLst>
            </p:cNvPr>
            <p:cNvSpPr/>
            <p:nvPr/>
          </p:nvSpPr>
          <p:spPr>
            <a:xfrm>
              <a:off x="10074934" y="7463371"/>
              <a:ext cx="1238695" cy="741616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Post Processor</a:t>
              </a:r>
            </a:p>
          </p:txBody>
        </p:sp>
        <p:cxnSp>
          <p:nvCxnSpPr>
            <p:cNvPr id="655" name="Straight Arrow Connector 654">
              <a:extLst>
                <a:ext uri="{FF2B5EF4-FFF2-40B4-BE49-F238E27FC236}">
                  <a16:creationId xmlns:a16="http://schemas.microsoft.com/office/drawing/2014/main" id="{1DD85955-D036-4C81-928E-D2CA673BF263}"/>
                </a:ext>
              </a:extLst>
            </p:cNvPr>
            <p:cNvCxnSpPr>
              <a:cxnSpLocks/>
              <a:stCxn id="653" idx="3"/>
              <a:endCxn id="649" idx="1"/>
            </p:cNvCxnSpPr>
            <p:nvPr/>
          </p:nvCxnSpPr>
          <p:spPr>
            <a:xfrm>
              <a:off x="11313629" y="7834179"/>
              <a:ext cx="1007570" cy="1790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26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13768</TotalTime>
  <Words>48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Luke Jakielaszek</cp:lastModifiedBy>
  <cp:revision>303</cp:revision>
  <dcterms:created xsi:type="dcterms:W3CDTF">2016-10-27T01:02:21Z</dcterms:created>
  <dcterms:modified xsi:type="dcterms:W3CDTF">2019-05-04T13:59:01Z</dcterms:modified>
</cp:coreProperties>
</file>