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72" r:id="rId1"/>
    <p:sldMasterId id="2147483677" r:id="rId2"/>
  </p:sldMasterIdLst>
  <p:notesMasterIdLst>
    <p:notesMasterId r:id="rId4"/>
  </p:notesMasterIdLst>
  <p:sldIdLst>
    <p:sldId id="386" r:id="rId3"/>
  </p:sldIdLst>
  <p:sldSz cx="10972800" cy="9144000"/>
  <p:notesSz cx="6858000" cy="9144000"/>
  <p:defaultTextStyle>
    <a:defPPr>
      <a:defRPr lang="en-US"/>
    </a:defPPr>
    <a:lvl1pPr marL="0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1pPr>
    <a:lvl2pPr marL="574746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2pPr>
    <a:lvl3pPr marL="1149492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3pPr>
    <a:lvl4pPr marL="1724238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4pPr>
    <a:lvl5pPr marL="2298984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226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1555" userDrawn="1">
          <p15:clr>
            <a:srgbClr val="A4A3A4"/>
          </p15:clr>
        </p15:guide>
        <p15:guide id="2" orient="horz" pos="4384" userDrawn="1">
          <p15:clr>
            <a:srgbClr val="A4A3A4"/>
          </p15:clr>
        </p15:guide>
        <p15:guide id="3" pos="6739" userDrawn="1">
          <p15:clr>
            <a:srgbClr val="A4A3A4"/>
          </p15:clr>
        </p15:guide>
        <p15:guide id="4" pos="17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134" autoAdjust="0"/>
  </p:normalViewPr>
  <p:slideViewPr>
    <p:cSldViewPr snapToGrid="0">
      <p:cViewPr varScale="1">
        <p:scale>
          <a:sx n="62" d="100"/>
          <a:sy n="62" d="100"/>
        </p:scale>
        <p:origin x="1651" y="58"/>
      </p:cViewPr>
      <p:guideLst>
        <p:guide pos="1555"/>
        <p:guide orient="horz" pos="4384"/>
        <p:guide pos="6739"/>
        <p:guide pos="17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2" d="100"/>
          <a:sy n="62" d="100"/>
        </p:scale>
        <p:origin x="315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89A63F-A652-A941-943E-42655CBE92DD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7975" y="1143000"/>
            <a:ext cx="3702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2B6984-104E-F74E-AFCE-72849C3231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36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1pPr>
    <a:lvl2pPr marL="574746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2pPr>
    <a:lvl3pPr marL="1149492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3pPr>
    <a:lvl4pPr marL="1724238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4pPr>
    <a:lvl5pPr marL="2298984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5pPr>
    <a:lvl6pPr marL="2873731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6pPr>
    <a:lvl7pPr marL="3448477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7pPr>
    <a:lvl8pPr marL="4023223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8pPr>
    <a:lvl9pPr marL="4597969" algn="l" defTabSz="1149492" rtl="0" eaLnBrk="1" latinLnBrk="0" hangingPunct="1">
      <a:defRPr sz="150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8666" y="2279653"/>
            <a:ext cx="9464040" cy="380364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8666" y="6119286"/>
            <a:ext cx="9464040" cy="20002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B538D-9F28-454B-A741-5EDD6E284E52}" type="datetimeFigureOut">
              <a:rPr lang="en-US" smtClean="0"/>
              <a:t>12/15/2019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36DC0-CB90-4730-A688-285CC47A55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916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282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4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0972800" cy="9144000"/>
          </a:xfrm>
          <a:prstGeom prst="rect">
            <a:avLst/>
          </a:prstGeom>
          <a:gradFill flip="none" rotWithShape="1">
            <a:gsLst>
              <a:gs pos="0">
                <a:srgbClr val="FFACAF">
                  <a:alpha val="50000"/>
                </a:srgbClr>
              </a:gs>
              <a:gs pos="100000">
                <a:srgbClr val="FFFFFF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3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220165"/>
            <a:ext cx="987552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Document 6"/>
          <p:cNvSpPr/>
          <p:nvPr/>
        </p:nvSpPr>
        <p:spPr>
          <a:xfrm flipV="1">
            <a:off x="-13853" y="5780920"/>
            <a:ext cx="10986654" cy="3363080"/>
          </a:xfrm>
          <a:prstGeom prst="flowChartDocument">
            <a:avLst/>
          </a:prstGeom>
          <a:gradFill flip="none" rotWithShape="1">
            <a:gsLst>
              <a:gs pos="0">
                <a:srgbClr val="FF6C76"/>
              </a:gs>
              <a:gs pos="100000">
                <a:srgbClr val="FFFFFF"/>
              </a:gs>
            </a:gsLst>
            <a:lin ang="3300000" scaled="0"/>
            <a:tileRect/>
          </a:gradFill>
          <a:ln>
            <a:noFill/>
          </a:ln>
          <a:effectLst>
            <a:outerShdw blurRad="40000" dist="23000" dir="5400000" rotWithShape="0">
              <a:schemeClr val="bg1">
                <a:alpha val="35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263" dirty="0">
              <a:solidFill>
                <a:srgbClr val="33339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4019904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FFA449-4ED4-4EBC-A036-FEF7ADD21F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555415"/>
              </p:ext>
            </p:extLst>
          </p:nvPr>
        </p:nvGraphicFramePr>
        <p:xfrm>
          <a:off x="274637" y="303457"/>
          <a:ext cx="10423524" cy="800028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979787">
                  <a:extLst>
                    <a:ext uri="{9D8B030D-6E8A-4147-A177-3AD203B41FA5}">
                      <a16:colId xmlns:a16="http://schemas.microsoft.com/office/drawing/2014/main" val="324372470"/>
                    </a:ext>
                  </a:extLst>
                </a:gridCol>
                <a:gridCol w="1934544">
                  <a:extLst>
                    <a:ext uri="{9D8B030D-6E8A-4147-A177-3AD203B41FA5}">
                      <a16:colId xmlns:a16="http://schemas.microsoft.com/office/drawing/2014/main" val="1266035524"/>
                    </a:ext>
                  </a:extLst>
                </a:gridCol>
                <a:gridCol w="7509193">
                  <a:extLst>
                    <a:ext uri="{9D8B030D-6E8A-4147-A177-3AD203B41FA5}">
                      <a16:colId xmlns:a16="http://schemas.microsoft.com/office/drawing/2014/main" val="2312974329"/>
                    </a:ext>
                  </a:extLst>
                </a:gridCol>
              </a:tblGrid>
              <a:tr h="54631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Button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Description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28812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draw a free-form shape to indicate an area of interest or to enclose an area to </a:t>
                      </a:r>
                      <a:r>
                        <a:rPr lang="en-GB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analyze</a:t>
                      </a: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3125346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Negative Pen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draw a free-form shape around an area you want to exclude from analysis.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6063862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Ruler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measure an object on the </a:t>
                      </a:r>
                      <a:r>
                        <a:rPr lang="en-GB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eSlide</a:t>
                      </a: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unit of measure adjusts to the current resolution.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6214405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Rectangle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draw a rectangle. To draw a square, press and hold the Shift key as you draw.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0569926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</a:pPr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Ellipsis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draw an ellipsis. To draw a circle, press and hold the Shift key as you draw.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4428452"/>
                  </a:ext>
                </a:extLst>
              </a:tr>
              <a:tr h="407166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Arrow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and drag to draw an arrow.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3941778"/>
                  </a:ext>
                </a:extLst>
              </a:tr>
              <a:tr h="939323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Counter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to mark the </a:t>
                      </a:r>
                      <a:r>
                        <a:rPr lang="en-GB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eSlide</a:t>
                      </a: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image with a numbered annotation. Counters are numbered automatically in the order they were placed.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2569671"/>
                  </a:ext>
                </a:extLst>
              </a:tr>
              <a:tr h="977197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Report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Click the area of the image to include in a report. You can only create one report image per report. To draw an area of a fixed size, press the Ctrl key while you draw.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9802400"/>
                  </a:ext>
                </a:extLst>
              </a:tr>
              <a:tr h="692181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Distance Measurements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Enables you to measure the distance (in microns) between two free-hand line annotations.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9649302"/>
                  </a:ext>
                </a:extLst>
              </a:tr>
              <a:tr h="977197">
                <a:tc>
                  <a:txBody>
                    <a:bodyPr/>
                    <a:lstStyle/>
                    <a:p>
                      <a:endParaRPr lang="en-US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Copy/Paste Annotations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Select the annotation you want to copy and click the Copy Annotations button. Click the Paste Annotations button, and then click to place the annotation in the </a:t>
                      </a:r>
                      <a:r>
                        <a:rPr lang="en-GB" sz="1800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eSlide</a:t>
                      </a:r>
                      <a:r>
                        <a:rPr lang="en-GB" sz="18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image.</a:t>
                      </a:r>
                      <a:endParaRPr lang="en-US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6035088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53C541ED-2212-42DB-8B6D-CD62E3DC9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846" y="1073918"/>
            <a:ext cx="422836" cy="3596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742514A-55BD-4677-BC00-33DE5DFC68C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192" y="1709238"/>
            <a:ext cx="382145" cy="35769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05546AF-0ABD-4053-B9AE-74302DAD04B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5657" y="2418674"/>
            <a:ext cx="449215" cy="3493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C9940E6-6ACE-4ACF-96F8-138667B697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873" y="3099804"/>
            <a:ext cx="504783" cy="3798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72006B53-7D20-4938-AEF9-24E1A3276E8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9599" y="3780848"/>
            <a:ext cx="461331" cy="3471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232A866-B056-4709-A37F-DC1441752BF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4516" y="5023278"/>
            <a:ext cx="406821" cy="38307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0C8D8BD-6BE2-4ED6-A192-6F8135BCC8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11365" y="5850344"/>
            <a:ext cx="497799" cy="52257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8FBFFF0-8EC8-4F9B-BC39-CE73822DED3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0868" y="6758607"/>
            <a:ext cx="398792" cy="40198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ADF05F70-F5CD-4B9E-A1A2-4D74BC5009B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80316" y="7777033"/>
            <a:ext cx="559896" cy="276724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FE9B91C-6544-4B1A-919C-3644E97ACFA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4196" y="4388093"/>
            <a:ext cx="212137" cy="183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5627226"/>
      </p:ext>
    </p:extLst>
  </p:cSld>
  <p:clrMapOvr>
    <a:masterClrMapping/>
  </p:clrMapOvr>
</p:sld>
</file>

<file path=ppt/theme/theme1.xml><?xml version="1.0" encoding="utf-8"?>
<a:theme xmlns:a="http://schemas.openxmlformats.org/drawingml/2006/main" name="2_ISIP Content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ISIP 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presentation_v09</Template>
  <TotalTime>21</TotalTime>
  <Words>242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2_ISIP Content Slide</vt:lpstr>
      <vt:lpstr>1_ISIP Title Slide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Nabila Shawki</dc:creator>
  <cp:lastModifiedBy>Nabila Shawki</cp:lastModifiedBy>
  <cp:revision>4</cp:revision>
  <dcterms:created xsi:type="dcterms:W3CDTF">2019-12-15T23:17:44Z</dcterms:created>
  <dcterms:modified xsi:type="dcterms:W3CDTF">2019-12-15T23:40:28Z</dcterms:modified>
</cp:coreProperties>
</file>