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1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6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8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7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6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A8A76-4EFA-4015-8793-86663CB19E8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8AF5-882A-4CCF-8A53-35F2D5847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5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3CCA0D46-D79D-4569-AB01-FA10B405463D}"/>
              </a:ext>
            </a:extLst>
          </p:cNvPr>
          <p:cNvGrpSpPr/>
          <p:nvPr/>
        </p:nvGrpSpPr>
        <p:grpSpPr>
          <a:xfrm>
            <a:off x="637118" y="1117681"/>
            <a:ext cx="7869764" cy="4622638"/>
            <a:chOff x="0" y="0"/>
            <a:chExt cx="8391044" cy="4557345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D2863AA-8731-43C6-8C90-E503B88940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4889" y="1602916"/>
              <a:ext cx="1874258" cy="128016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BF850D1-83E0-493F-BB1D-86D8FC4F1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9196" y="1610406"/>
              <a:ext cx="1901848" cy="1280160"/>
            </a:xfrm>
            <a:prstGeom prst="rect">
              <a:avLst/>
            </a:prstGeom>
          </p:spPr>
        </p:pic>
        <p:sp>
          <p:nvSpPr>
            <p:cNvPr id="31" name="TextBox 5">
              <a:extLst>
                <a:ext uri="{FF2B5EF4-FFF2-40B4-BE49-F238E27FC236}">
                  <a16:creationId xmlns:a16="http://schemas.microsoft.com/office/drawing/2014/main" id="{C7ADEE53-D1A7-45AB-8E1D-661CB7774881}"/>
                </a:ext>
              </a:extLst>
            </p:cNvPr>
            <p:cNvSpPr txBox="1"/>
            <p:nvPr/>
          </p:nvSpPr>
          <p:spPr>
            <a:xfrm>
              <a:off x="2254155" y="0"/>
              <a:ext cx="3657660" cy="55257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1200"/>
                </a:spcAft>
              </a:pPr>
              <a:r>
                <a:rPr lang="en-GB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Data Anonymization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42392B2-F3D4-4932-97E2-D1DEAA3EC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5" y="1436570"/>
              <a:ext cx="3679918" cy="1777505"/>
            </a:xfrm>
            <a:prstGeom prst="rect">
              <a:avLst/>
            </a:prstGeom>
          </p:spPr>
        </p:pic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D0644A5-0287-4936-9D47-8D7915A37714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>
              <a:off x="4082986" y="552573"/>
              <a:ext cx="69" cy="1313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9DB141D-827B-4D1B-B84C-AB613BF4B3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95706" y="683920"/>
              <a:ext cx="28363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E20F209-9170-4294-BE47-424DF46CDE09}"/>
                </a:ext>
              </a:extLst>
            </p:cNvPr>
            <p:cNvCxnSpPr>
              <a:cxnSpLocks/>
            </p:cNvCxnSpPr>
            <p:nvPr/>
          </p:nvCxnSpPr>
          <p:spPr>
            <a:xfrm>
              <a:off x="4765125" y="683920"/>
              <a:ext cx="1494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6A7298A4-3D94-4A27-A671-580B57B10C83}"/>
                </a:ext>
              </a:extLst>
            </p:cNvPr>
            <p:cNvSpPr txBox="1"/>
            <p:nvPr/>
          </p:nvSpPr>
          <p:spPr>
            <a:xfrm>
              <a:off x="809723" y="914781"/>
              <a:ext cx="2277438" cy="52178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400" b="1" u="sng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Case Reports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672EF9E-DF8D-4BB5-893D-4C83C8F6F958}"/>
                </a:ext>
              </a:extLst>
            </p:cNvPr>
            <p:cNvCxnSpPr/>
            <p:nvPr/>
          </p:nvCxnSpPr>
          <p:spPr>
            <a:xfrm>
              <a:off x="1997407" y="683920"/>
              <a:ext cx="0" cy="194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3">
              <a:extLst>
                <a:ext uri="{FF2B5EF4-FFF2-40B4-BE49-F238E27FC236}">
                  <a16:creationId xmlns:a16="http://schemas.microsoft.com/office/drawing/2014/main" id="{CA9B9BD3-B63D-42FB-9905-369C2080BC37}"/>
                </a:ext>
              </a:extLst>
            </p:cNvPr>
            <p:cNvSpPr txBox="1"/>
            <p:nvPr/>
          </p:nvSpPr>
          <p:spPr>
            <a:xfrm>
              <a:off x="5151886" y="905946"/>
              <a:ext cx="2329010" cy="64397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400" b="1" u="sng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Digital Slides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B27F8E2-2409-487D-9B75-3F2901E7FC16}"/>
                </a:ext>
              </a:extLst>
            </p:cNvPr>
            <p:cNvCxnSpPr>
              <a:cxnSpLocks/>
            </p:cNvCxnSpPr>
            <p:nvPr/>
          </p:nvCxnSpPr>
          <p:spPr>
            <a:xfrm>
              <a:off x="6259146" y="683920"/>
              <a:ext cx="0" cy="190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15">
              <a:extLst>
                <a:ext uri="{FF2B5EF4-FFF2-40B4-BE49-F238E27FC236}">
                  <a16:creationId xmlns:a16="http://schemas.microsoft.com/office/drawing/2014/main" id="{0F533475-1FA7-4902-A806-851020AA2121}"/>
                </a:ext>
              </a:extLst>
            </p:cNvPr>
            <p:cNvSpPr txBox="1"/>
            <p:nvPr/>
          </p:nvSpPr>
          <p:spPr>
            <a:xfrm>
              <a:off x="433605" y="3395248"/>
              <a:ext cx="2752477" cy="11620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120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Patient’s name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120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MRN 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120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Specimen ID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1" name="Connector: Elbow 40">
              <a:extLst>
                <a:ext uri="{FF2B5EF4-FFF2-40B4-BE49-F238E27FC236}">
                  <a16:creationId xmlns:a16="http://schemas.microsoft.com/office/drawing/2014/main" id="{D3CD61DB-3F76-468F-91CC-EF1C64914C2C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0" y="1895026"/>
              <a:ext cx="1817368" cy="2644582"/>
            </a:xfrm>
            <a:prstGeom prst="bentConnector4">
              <a:avLst>
                <a:gd name="adj1" fmla="val -14345"/>
                <a:gd name="adj2" fmla="val 11047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id="{E75EAD76-0685-4C68-80D3-EBE56EF6B567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44953" y="2248855"/>
              <a:ext cx="395851" cy="1843134"/>
            </a:xfrm>
            <a:prstGeom prst="bentConnector3">
              <a:avLst>
                <a:gd name="adj1" fmla="val -6585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4E5654E3-B4AD-45CF-A047-F98F9791B51E}"/>
                </a:ext>
              </a:extLst>
            </p:cNvPr>
            <p:cNvCxnSpPr>
              <a:cxnSpLocks/>
            </p:cNvCxnSpPr>
            <p:nvPr/>
          </p:nvCxnSpPr>
          <p:spPr>
            <a:xfrm>
              <a:off x="485605" y="1592990"/>
              <a:ext cx="2708327" cy="2499000"/>
            </a:xfrm>
            <a:prstGeom prst="bentConnector3">
              <a:avLst>
                <a:gd name="adj1" fmla="val 10962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504F265-A674-40CF-BCA7-CC9725730453}"/>
                </a:ext>
              </a:extLst>
            </p:cNvPr>
            <p:cNvSpPr/>
            <p:nvPr/>
          </p:nvSpPr>
          <p:spPr>
            <a:xfrm>
              <a:off x="15201" y="1474615"/>
              <a:ext cx="470404" cy="236748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9C72036-232F-4208-AC99-038C0CE94775}"/>
                </a:ext>
              </a:extLst>
            </p:cNvPr>
            <p:cNvSpPr/>
            <p:nvPr/>
          </p:nvSpPr>
          <p:spPr>
            <a:xfrm>
              <a:off x="0" y="1809946"/>
              <a:ext cx="399382" cy="170163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DBD4968-1118-4534-B9C7-CFB089A60F71}"/>
                </a:ext>
              </a:extLst>
            </p:cNvPr>
            <p:cNvSpPr/>
            <p:nvPr/>
          </p:nvSpPr>
          <p:spPr>
            <a:xfrm>
              <a:off x="44953" y="2163773"/>
              <a:ext cx="346446" cy="170165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22">
              <a:extLst>
                <a:ext uri="{FF2B5EF4-FFF2-40B4-BE49-F238E27FC236}">
                  <a16:creationId xmlns:a16="http://schemas.microsoft.com/office/drawing/2014/main" id="{6E8D5355-75D6-4599-AD32-50258F1371F4}"/>
                </a:ext>
              </a:extLst>
            </p:cNvPr>
            <p:cNvSpPr txBox="1"/>
            <p:nvPr/>
          </p:nvSpPr>
          <p:spPr>
            <a:xfrm>
              <a:off x="5768211" y="3758767"/>
              <a:ext cx="2544647" cy="7295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120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Anonymizing slide labels’ information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2679F8C4-F118-4C83-B3F3-FC8227E0BAE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114904" y="2422795"/>
              <a:ext cx="2088419" cy="121870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nector: Elbow 48">
              <a:extLst>
                <a:ext uri="{FF2B5EF4-FFF2-40B4-BE49-F238E27FC236}">
                  <a16:creationId xmlns:a16="http://schemas.microsoft.com/office/drawing/2014/main" id="{32F10E70-E8E0-4E24-813D-1A78E380957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227533" y="1990582"/>
              <a:ext cx="2599971" cy="1571581"/>
            </a:xfrm>
            <a:prstGeom prst="bentConnector4">
              <a:avLst>
                <a:gd name="adj1" fmla="val -10656"/>
                <a:gd name="adj2" fmla="val 116588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FBDCB71-A8A1-4655-A692-96BC45BC085F}"/>
                </a:ext>
              </a:extLst>
            </p:cNvPr>
            <p:cNvSpPr/>
            <p:nvPr/>
          </p:nvSpPr>
          <p:spPr>
            <a:xfrm>
              <a:off x="4267505" y="1448167"/>
              <a:ext cx="564508" cy="53977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8CA3E29-BB35-417A-82EB-27EDECE0FFD3}"/>
                </a:ext>
              </a:extLst>
            </p:cNvPr>
            <p:cNvSpPr/>
            <p:nvPr/>
          </p:nvSpPr>
          <p:spPr>
            <a:xfrm>
              <a:off x="6459473" y="1476387"/>
              <a:ext cx="564508" cy="511551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142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 Shawki</dc:creator>
  <cp:lastModifiedBy>Nabila Shawki</cp:lastModifiedBy>
  <cp:revision>2</cp:revision>
  <dcterms:created xsi:type="dcterms:W3CDTF">2019-12-20T23:20:35Z</dcterms:created>
  <dcterms:modified xsi:type="dcterms:W3CDTF">2019-12-20T23:22:29Z</dcterms:modified>
</cp:coreProperties>
</file>