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EE9D-9E64-4170-A43D-87E4EA217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BFE28-EC93-4F78-B52F-1F92C7C8C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BB3CE-817F-4FE7-8FAE-A134D3838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3CD3B-56BD-4C7B-87C7-B833522A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F5DB6-7D44-41A2-9134-B4ADFCC3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0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7291-4D0C-4410-A4F3-862ABC5B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493A0-D271-4D1F-B0D4-91E37BD47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86DCC-36F2-4FBD-9424-DCCBC02A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0DCC5-0621-4311-8532-8AA09CB68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A4A21-87A9-4E92-857F-C9AFDC97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6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C43EC3-2D8B-4625-8223-D59DCF385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26336-B21E-4AA6-A7EB-3AC32EC77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C08C0-2C3B-4694-A8EC-636444D4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6FE44-7612-448E-BE24-89BFE627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62E2E-C6AB-429D-B0AB-94AE0608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6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598B-219E-4739-ACB0-8B6F9BD2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ED9BC-4081-4AEC-9533-2A4FECB25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C5A12-5F19-47C1-8800-D5D9AA27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964A3-A949-4C5F-9297-493AEEE01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A841F-D545-48A2-B515-A9170C45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3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D78A-C7D3-45B7-9A60-2C21837F9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8C92C-E189-4DC0-870F-EF207F635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CC165-D9E6-49CA-A455-2B2D8FEC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2F3BD-DFA7-48D5-9E19-FB75DBEB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8D33C-0EE3-430F-A87F-1B63FDA6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5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06BE-EC0B-4443-BDB7-4816DAA56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8ABAA-A781-418B-AAE4-1056C4BB4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B9161-9327-4D7A-93CB-B00828AA1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6253E-1D1B-41E2-9EA6-289208F7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1E8E9-8998-4A86-B81F-FFBB8612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DD0C8-EB58-4257-A310-2ED004C2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7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B8FA-ACCF-4194-BBF5-81AE3A76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E234A-9249-46C9-92A5-E838B11CD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7E567-B1AF-4C3F-B712-C75C71556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01D0B-EBF6-4C23-AF9A-A14862F50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19042-1C5A-4484-A50A-1FFD8A1D1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5473F-8A7A-4074-A0DB-12D9D77C9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8EABF7-A8DD-4E54-85A3-1A31D5FDE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DA51E-A35E-49BE-81FD-5A08A525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04876-2E28-4FB3-A643-F4352CC5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2EF0A-13C6-4F7A-A295-B61A39E5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4579A-EBBF-4F1F-B025-F6B6BC5A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A4806-2657-469F-91F2-4367B7C22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9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42471-2141-479A-AF4E-7A3CA1C5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9BF611-8F02-45B3-AA39-57D46253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00A5BC-2981-4850-9E61-F3E78394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9DEA8-47A6-4F65-B040-C324F597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40CDF-FC03-4A62-8420-56256CDF7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CB0B9-2BDE-46C7-8756-644DDA26C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ADA47-44E6-458E-B443-DC15C58A4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3AF2C-46FA-41EC-B689-F7DCCB11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6E300-6F67-4AF8-9521-D207AA8D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0C6F-1B6D-4E76-9EEB-35158F85C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F91E5-8931-414E-A8B7-094914A34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E28E6-E5CE-45E1-AF8B-F0E9174B5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24D8A-B9FC-4328-BC93-D01BD5B6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300CD-DAE0-4CC9-961B-3E3F44B8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B48D3-828D-4EE0-BAED-743A731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1B8A0-719F-452F-BF3C-6052A2B9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FA4C5-4675-4CC5-8347-CB9AD0843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6DB2A-163A-4DD0-B3E6-F442E3253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06905-0027-4335-9140-64D21896A63A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B6BA2-8AA9-4EF9-9011-222288098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D693E-8FD8-473E-8C53-47AFEF841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85FE-7B61-4810-AEFD-F802FB39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4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3746B5C-6FFB-446F-901E-B437D36D4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810" y="3657601"/>
            <a:ext cx="2111735" cy="2167307"/>
          </a:xfrm>
          <a:prstGeom prst="rect">
            <a:avLst/>
          </a:prstGeom>
        </p:spPr>
      </p:pic>
      <p:pic>
        <p:nvPicPr>
          <p:cNvPr id="1026" name="Picture 2" descr="Image result for aperio at2 scanner">
            <a:extLst>
              <a:ext uri="{FF2B5EF4-FFF2-40B4-BE49-F238E27FC236}">
                <a16:creationId xmlns:a16="http://schemas.microsoft.com/office/drawing/2014/main" id="{8E2FFF3A-396A-42E1-9419-045419DDF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438" y="139960"/>
            <a:ext cx="3473670" cy="338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E18A2F0D-1CAB-4BAF-8873-75CF6FE56E1F}"/>
              </a:ext>
            </a:extLst>
          </p:cNvPr>
          <p:cNvCxnSpPr>
            <a:cxnSpLocks/>
          </p:cNvCxnSpPr>
          <p:nvPr/>
        </p:nvCxnSpPr>
        <p:spPr>
          <a:xfrm>
            <a:off x="3814799" y="3247056"/>
            <a:ext cx="1848883" cy="1587504"/>
          </a:xfrm>
          <a:prstGeom prst="bentConnector3">
            <a:avLst>
              <a:gd name="adj1" fmla="val 5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94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M.M. Golam Mahbub Shadhin</dc:creator>
  <cp:lastModifiedBy>M.M. Golam Mahbub Shadhin</cp:lastModifiedBy>
  <cp:revision>2</cp:revision>
  <dcterms:created xsi:type="dcterms:W3CDTF">2019-06-04T04:12:15Z</dcterms:created>
  <dcterms:modified xsi:type="dcterms:W3CDTF">2019-06-04T04:23:26Z</dcterms:modified>
</cp:coreProperties>
</file>