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8" r:id="rId2"/>
  </p:sldIdLst>
  <p:sldSz cx="18288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76" autoAdjust="0"/>
    <p:restoredTop sz="95280" autoAdjust="0"/>
  </p:normalViewPr>
  <p:slideViewPr>
    <p:cSldViewPr snapToGrid="0">
      <p:cViewPr varScale="1">
        <p:scale>
          <a:sx n="83" d="100"/>
          <a:sy n="83" d="100"/>
        </p:scale>
        <p:origin x="2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DF89F-52F8-4F03-87EB-19BAA8A560B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75A6-9D03-4636-B619-E0857D0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7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496484"/>
            <a:ext cx="13716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2717"/>
            <a:ext cx="13716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486834"/>
            <a:ext cx="394335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486834"/>
            <a:ext cx="1160145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4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0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279652"/>
            <a:ext cx="157734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119285"/>
            <a:ext cx="157734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4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486834"/>
            <a:ext cx="157734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241551"/>
            <a:ext cx="7736681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340100"/>
            <a:ext cx="7736681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241551"/>
            <a:ext cx="7774782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340100"/>
            <a:ext cx="7774782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4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316567"/>
            <a:ext cx="92583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0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316567"/>
            <a:ext cx="92583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486834"/>
            <a:ext cx="157734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434167"/>
            <a:ext cx="157734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8475134"/>
            <a:ext cx="6172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Rectangle: Rounded Corners 203">
            <a:extLst>
              <a:ext uri="{FF2B5EF4-FFF2-40B4-BE49-F238E27FC236}">
                <a16:creationId xmlns:a16="http://schemas.microsoft.com/office/drawing/2014/main" id="{C8FF68A3-A604-47F9-9FB4-B5A3958A859F}"/>
              </a:ext>
            </a:extLst>
          </p:cNvPr>
          <p:cNvSpPr/>
          <p:nvPr/>
        </p:nvSpPr>
        <p:spPr>
          <a:xfrm>
            <a:off x="805837" y="162412"/>
            <a:ext cx="1139685" cy="356151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Input</a:t>
            </a:r>
          </a:p>
        </p:txBody>
      </p:sp>
      <p:sp>
        <p:nvSpPr>
          <p:cNvPr id="210" name="Rectangle: Rounded Corners 209">
            <a:extLst>
              <a:ext uri="{FF2B5EF4-FFF2-40B4-BE49-F238E27FC236}">
                <a16:creationId xmlns:a16="http://schemas.microsoft.com/office/drawing/2014/main" id="{0F15F4D5-1A10-495D-B830-E32C3A1FF6ED}"/>
              </a:ext>
            </a:extLst>
          </p:cNvPr>
          <p:cNvSpPr/>
          <p:nvPr/>
        </p:nvSpPr>
        <p:spPr>
          <a:xfrm>
            <a:off x="805837" y="902875"/>
            <a:ext cx="1139685" cy="35615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Conv2d</a:t>
            </a:r>
          </a:p>
        </p:txBody>
      </p:sp>
      <p:sp>
        <p:nvSpPr>
          <p:cNvPr id="213" name="Rectangle: Rounded Corners 212">
            <a:extLst>
              <a:ext uri="{FF2B5EF4-FFF2-40B4-BE49-F238E27FC236}">
                <a16:creationId xmlns:a16="http://schemas.microsoft.com/office/drawing/2014/main" id="{ACE85482-518E-4C83-A099-F6315BD2065C}"/>
              </a:ext>
            </a:extLst>
          </p:cNvPr>
          <p:cNvSpPr/>
          <p:nvPr/>
        </p:nvSpPr>
        <p:spPr>
          <a:xfrm>
            <a:off x="805837" y="1273457"/>
            <a:ext cx="1139685" cy="356151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ReLU</a:t>
            </a:r>
            <a:endParaRPr lang="en-US" dirty="0"/>
          </a:p>
        </p:txBody>
      </p:sp>
      <p:sp>
        <p:nvSpPr>
          <p:cNvPr id="214" name="Rectangle: Rounded Corners 213">
            <a:extLst>
              <a:ext uri="{FF2B5EF4-FFF2-40B4-BE49-F238E27FC236}">
                <a16:creationId xmlns:a16="http://schemas.microsoft.com/office/drawing/2014/main" id="{B082E4E5-409B-42E0-8294-484DFB93A1F3}"/>
              </a:ext>
            </a:extLst>
          </p:cNvPr>
          <p:cNvSpPr/>
          <p:nvPr/>
        </p:nvSpPr>
        <p:spPr>
          <a:xfrm>
            <a:off x="805837" y="2217790"/>
            <a:ext cx="1139685" cy="35615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Conv2d</a:t>
            </a:r>
          </a:p>
        </p:txBody>
      </p:sp>
      <p:sp>
        <p:nvSpPr>
          <p:cNvPr id="221" name="Rectangle: Rounded Corners 220">
            <a:extLst>
              <a:ext uri="{FF2B5EF4-FFF2-40B4-BE49-F238E27FC236}">
                <a16:creationId xmlns:a16="http://schemas.microsoft.com/office/drawing/2014/main" id="{D73EDF36-5D2E-4314-BB63-9B6D9D9F7239}"/>
              </a:ext>
            </a:extLst>
          </p:cNvPr>
          <p:cNvSpPr/>
          <p:nvPr/>
        </p:nvSpPr>
        <p:spPr>
          <a:xfrm>
            <a:off x="805834" y="3278775"/>
            <a:ext cx="1139685" cy="35615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Conv2d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507D79F9-6FF3-414A-B2FF-88C366ADE1BF}"/>
              </a:ext>
            </a:extLst>
          </p:cNvPr>
          <p:cNvSpPr/>
          <p:nvPr/>
        </p:nvSpPr>
        <p:spPr>
          <a:xfrm>
            <a:off x="1117261" y="3881534"/>
            <a:ext cx="516835" cy="543345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cxnSp>
        <p:nvCxnSpPr>
          <p:cNvPr id="241" name="Straight Arrow Connector 240">
            <a:extLst>
              <a:ext uri="{FF2B5EF4-FFF2-40B4-BE49-F238E27FC236}">
                <a16:creationId xmlns:a16="http://schemas.microsoft.com/office/drawing/2014/main" id="{DD708349-A028-4D19-92AD-FEBFB59F6A7E}"/>
              </a:ext>
            </a:extLst>
          </p:cNvPr>
          <p:cNvCxnSpPr>
            <a:stCxn id="204" idx="2"/>
            <a:endCxn id="210" idx="0"/>
          </p:cNvCxnSpPr>
          <p:nvPr/>
        </p:nvCxnSpPr>
        <p:spPr>
          <a:xfrm>
            <a:off x="1375680" y="518563"/>
            <a:ext cx="0" cy="38431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Arrow Connector 246">
            <a:extLst>
              <a:ext uri="{FF2B5EF4-FFF2-40B4-BE49-F238E27FC236}">
                <a16:creationId xmlns:a16="http://schemas.microsoft.com/office/drawing/2014/main" id="{08BAE18F-93BF-46B0-8634-7D702D44A8F9}"/>
              </a:ext>
            </a:extLst>
          </p:cNvPr>
          <p:cNvCxnSpPr>
            <a:stCxn id="213" idx="2"/>
            <a:endCxn id="214" idx="0"/>
          </p:cNvCxnSpPr>
          <p:nvPr/>
        </p:nvCxnSpPr>
        <p:spPr>
          <a:xfrm>
            <a:off x="1375680" y="1629608"/>
            <a:ext cx="0" cy="58818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Arrow Connector 247">
            <a:extLst>
              <a:ext uri="{FF2B5EF4-FFF2-40B4-BE49-F238E27FC236}">
                <a16:creationId xmlns:a16="http://schemas.microsoft.com/office/drawing/2014/main" id="{ACFC7C84-2C6D-464A-9624-0669FEACED34}"/>
              </a:ext>
            </a:extLst>
          </p:cNvPr>
          <p:cNvCxnSpPr>
            <a:cxnSpLocks/>
            <a:stCxn id="221" idx="2"/>
            <a:endCxn id="222" idx="0"/>
          </p:cNvCxnSpPr>
          <p:nvPr/>
        </p:nvCxnSpPr>
        <p:spPr>
          <a:xfrm>
            <a:off x="1375677" y="3634926"/>
            <a:ext cx="2" cy="2466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ctor: Elbow 248">
            <a:extLst>
              <a:ext uri="{FF2B5EF4-FFF2-40B4-BE49-F238E27FC236}">
                <a16:creationId xmlns:a16="http://schemas.microsoft.com/office/drawing/2014/main" id="{762AB6AF-DE33-4D23-B516-0811225FC04B}"/>
              </a:ext>
            </a:extLst>
          </p:cNvPr>
          <p:cNvCxnSpPr>
            <a:cxnSpLocks/>
            <a:endCxn id="222" idx="6"/>
          </p:cNvCxnSpPr>
          <p:nvPr/>
        </p:nvCxnSpPr>
        <p:spPr>
          <a:xfrm rot="16200000" flipH="1">
            <a:off x="403600" y="2922711"/>
            <a:ext cx="2202574" cy="258418"/>
          </a:xfrm>
          <a:prstGeom prst="bentConnector4">
            <a:avLst>
              <a:gd name="adj1" fmla="val -1674"/>
              <a:gd name="adj2" fmla="val 297336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Rectangle: Rounded Corners 266">
            <a:extLst>
              <a:ext uri="{FF2B5EF4-FFF2-40B4-BE49-F238E27FC236}">
                <a16:creationId xmlns:a16="http://schemas.microsoft.com/office/drawing/2014/main" id="{645DBE7F-9288-4C8F-8051-C80697F12090}"/>
              </a:ext>
            </a:extLst>
          </p:cNvPr>
          <p:cNvSpPr/>
          <p:nvPr/>
        </p:nvSpPr>
        <p:spPr>
          <a:xfrm>
            <a:off x="805833" y="6558647"/>
            <a:ext cx="1127707" cy="35615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Conv2d</a:t>
            </a:r>
          </a:p>
        </p:txBody>
      </p:sp>
      <p:cxnSp>
        <p:nvCxnSpPr>
          <p:cNvPr id="280" name="Straight Arrow Connector 279">
            <a:extLst>
              <a:ext uri="{FF2B5EF4-FFF2-40B4-BE49-F238E27FC236}">
                <a16:creationId xmlns:a16="http://schemas.microsoft.com/office/drawing/2014/main" id="{0C74C7A0-BF1A-483B-9B5A-C554488799F9}"/>
              </a:ext>
            </a:extLst>
          </p:cNvPr>
          <p:cNvCxnSpPr>
            <a:cxnSpLocks/>
            <a:stCxn id="222" idx="4"/>
          </p:cNvCxnSpPr>
          <p:nvPr/>
        </p:nvCxnSpPr>
        <p:spPr>
          <a:xfrm>
            <a:off x="1375679" y="4424879"/>
            <a:ext cx="0" cy="36112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Oval 285">
            <a:extLst>
              <a:ext uri="{FF2B5EF4-FFF2-40B4-BE49-F238E27FC236}">
                <a16:creationId xmlns:a16="http://schemas.microsoft.com/office/drawing/2014/main" id="{53D9AF49-9205-47E2-A728-BC3BB3D3859B}"/>
              </a:ext>
            </a:extLst>
          </p:cNvPr>
          <p:cNvSpPr/>
          <p:nvPr/>
        </p:nvSpPr>
        <p:spPr>
          <a:xfrm>
            <a:off x="1117258" y="7193368"/>
            <a:ext cx="516835" cy="543345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24C95F27-DB8E-4069-912B-962B8C2D8796}"/>
              </a:ext>
            </a:extLst>
          </p:cNvPr>
          <p:cNvCxnSpPr>
            <a:cxnSpLocks/>
            <a:endCxn id="286" idx="6"/>
          </p:cNvCxnSpPr>
          <p:nvPr/>
        </p:nvCxnSpPr>
        <p:spPr>
          <a:xfrm rot="16200000" flipH="1">
            <a:off x="237330" y="6068278"/>
            <a:ext cx="2535111" cy="258414"/>
          </a:xfrm>
          <a:prstGeom prst="bentConnector4">
            <a:avLst>
              <a:gd name="adj1" fmla="val -15865"/>
              <a:gd name="adj2" fmla="val 308978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13308CD-E8F4-47E1-BEDE-7EE3CE268D19}"/>
              </a:ext>
            </a:extLst>
          </p:cNvPr>
          <p:cNvCxnSpPr>
            <a:cxnSpLocks/>
            <a:stCxn id="267" idx="2"/>
            <a:endCxn id="286" idx="0"/>
          </p:cNvCxnSpPr>
          <p:nvPr/>
        </p:nvCxnSpPr>
        <p:spPr>
          <a:xfrm>
            <a:off x="1369687" y="6914798"/>
            <a:ext cx="5989" cy="27857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Oval 316">
            <a:extLst>
              <a:ext uri="{FF2B5EF4-FFF2-40B4-BE49-F238E27FC236}">
                <a16:creationId xmlns:a16="http://schemas.microsoft.com/office/drawing/2014/main" id="{73A44A03-5AF4-4721-8D1E-D972F549D3CD}"/>
              </a:ext>
            </a:extLst>
          </p:cNvPr>
          <p:cNvSpPr/>
          <p:nvPr/>
        </p:nvSpPr>
        <p:spPr>
          <a:xfrm>
            <a:off x="3816079" y="3850967"/>
            <a:ext cx="516835" cy="543345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cxnSp>
        <p:nvCxnSpPr>
          <p:cNvPr id="326" name="Straight Arrow Connector 325">
            <a:extLst>
              <a:ext uri="{FF2B5EF4-FFF2-40B4-BE49-F238E27FC236}">
                <a16:creationId xmlns:a16="http://schemas.microsoft.com/office/drawing/2014/main" id="{25AF5F07-A402-4F8A-BCC2-C376BADC85B0}"/>
              </a:ext>
            </a:extLst>
          </p:cNvPr>
          <p:cNvCxnSpPr>
            <a:cxnSpLocks/>
            <a:endCxn id="317" idx="0"/>
          </p:cNvCxnSpPr>
          <p:nvPr/>
        </p:nvCxnSpPr>
        <p:spPr>
          <a:xfrm flipH="1">
            <a:off x="4074497" y="3300137"/>
            <a:ext cx="3685" cy="55083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0" name="Rectangle: Rounded Corners 329">
            <a:extLst>
              <a:ext uri="{FF2B5EF4-FFF2-40B4-BE49-F238E27FC236}">
                <a16:creationId xmlns:a16="http://schemas.microsoft.com/office/drawing/2014/main" id="{BBDE74E3-CB0D-44B8-B25A-631466FA990F}"/>
              </a:ext>
            </a:extLst>
          </p:cNvPr>
          <p:cNvSpPr/>
          <p:nvPr/>
        </p:nvSpPr>
        <p:spPr>
          <a:xfrm>
            <a:off x="3253364" y="4878113"/>
            <a:ext cx="1641102" cy="543345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MaxPooling2D</a:t>
            </a: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4C0EAE23-810E-4C21-ADF8-365A7888B650}"/>
              </a:ext>
            </a:extLst>
          </p:cNvPr>
          <p:cNvCxnSpPr>
            <a:cxnSpLocks/>
            <a:endCxn id="317" idx="6"/>
          </p:cNvCxnSpPr>
          <p:nvPr/>
        </p:nvCxnSpPr>
        <p:spPr>
          <a:xfrm rot="16200000" flipH="1">
            <a:off x="2782166" y="2571892"/>
            <a:ext cx="2846766" cy="254730"/>
          </a:xfrm>
          <a:prstGeom prst="bentConnector4">
            <a:avLst>
              <a:gd name="adj1" fmla="val -7623"/>
              <a:gd name="adj2" fmla="val 313446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82B83576-1180-4A83-83B0-8C1661617FA0}"/>
              </a:ext>
            </a:extLst>
          </p:cNvPr>
          <p:cNvCxnSpPr>
            <a:stCxn id="317" idx="4"/>
            <a:endCxn id="330" idx="0"/>
          </p:cNvCxnSpPr>
          <p:nvPr/>
        </p:nvCxnSpPr>
        <p:spPr>
          <a:xfrm rot="5400000">
            <a:off x="3832306" y="4635921"/>
            <a:ext cx="483801" cy="582"/>
          </a:xfrm>
          <a:prstGeom prst="bentConnector3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ctor: Elbow 233">
            <a:extLst>
              <a:ext uri="{FF2B5EF4-FFF2-40B4-BE49-F238E27FC236}">
                <a16:creationId xmlns:a16="http://schemas.microsoft.com/office/drawing/2014/main" id="{B983BAB5-A87B-4491-B62E-7B42D1CF79EC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469604" y="2696912"/>
            <a:ext cx="5922870" cy="2696045"/>
          </a:xfrm>
          <a:prstGeom prst="bentConnector5">
            <a:avLst>
              <a:gd name="adj1" fmla="val -16337"/>
              <a:gd name="adj2" fmla="val 50000"/>
              <a:gd name="adj3" fmla="val 105228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: Rounded Corners 152">
            <a:extLst>
              <a:ext uri="{FF2B5EF4-FFF2-40B4-BE49-F238E27FC236}">
                <a16:creationId xmlns:a16="http://schemas.microsoft.com/office/drawing/2014/main" id="{008F63E7-BB19-4624-9CC6-1AD9C723C402}"/>
              </a:ext>
            </a:extLst>
          </p:cNvPr>
          <p:cNvSpPr/>
          <p:nvPr/>
        </p:nvSpPr>
        <p:spPr>
          <a:xfrm>
            <a:off x="9184232" y="5897930"/>
            <a:ext cx="1139685" cy="356151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Flatten</a:t>
            </a:r>
          </a:p>
        </p:txBody>
      </p:sp>
      <p:sp>
        <p:nvSpPr>
          <p:cNvPr id="156" name="Rectangle: Rounded Corners 155">
            <a:extLst>
              <a:ext uri="{FF2B5EF4-FFF2-40B4-BE49-F238E27FC236}">
                <a16:creationId xmlns:a16="http://schemas.microsoft.com/office/drawing/2014/main" id="{0AEB5161-C780-433B-978F-033785EB348A}"/>
              </a:ext>
            </a:extLst>
          </p:cNvPr>
          <p:cNvSpPr/>
          <p:nvPr/>
        </p:nvSpPr>
        <p:spPr>
          <a:xfrm>
            <a:off x="9192776" y="6609650"/>
            <a:ext cx="1139685" cy="356151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Dense</a:t>
            </a:r>
          </a:p>
        </p:txBody>
      </p:sp>
      <p:sp>
        <p:nvSpPr>
          <p:cNvPr id="157" name="Rectangle: Rounded Corners 156">
            <a:extLst>
              <a:ext uri="{FF2B5EF4-FFF2-40B4-BE49-F238E27FC236}">
                <a16:creationId xmlns:a16="http://schemas.microsoft.com/office/drawing/2014/main" id="{4303FD80-20BE-470E-897B-5494F90B3625}"/>
              </a:ext>
            </a:extLst>
          </p:cNvPr>
          <p:cNvSpPr/>
          <p:nvPr/>
        </p:nvSpPr>
        <p:spPr>
          <a:xfrm>
            <a:off x="9188504" y="6253790"/>
            <a:ext cx="1139685" cy="356151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ReLU</a:t>
            </a:r>
            <a:endParaRPr lang="en-US" dirty="0"/>
          </a:p>
        </p:txBody>
      </p:sp>
      <p:sp>
        <p:nvSpPr>
          <p:cNvPr id="160" name="Rectangle: Rounded Corners 159">
            <a:extLst>
              <a:ext uri="{FF2B5EF4-FFF2-40B4-BE49-F238E27FC236}">
                <a16:creationId xmlns:a16="http://schemas.microsoft.com/office/drawing/2014/main" id="{6C229BA4-DDD7-4233-894F-6AD5A7F76919}"/>
              </a:ext>
            </a:extLst>
          </p:cNvPr>
          <p:cNvSpPr/>
          <p:nvPr/>
        </p:nvSpPr>
        <p:spPr>
          <a:xfrm>
            <a:off x="9183693" y="6963169"/>
            <a:ext cx="1139685" cy="35615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Dropout</a:t>
            </a:r>
          </a:p>
        </p:txBody>
      </p:sp>
      <p:sp>
        <p:nvSpPr>
          <p:cNvPr id="161" name="Rectangle: Rounded Corners 160">
            <a:extLst>
              <a:ext uri="{FF2B5EF4-FFF2-40B4-BE49-F238E27FC236}">
                <a16:creationId xmlns:a16="http://schemas.microsoft.com/office/drawing/2014/main" id="{9C5B7DB1-13E5-4C0E-A2F4-67192125E166}"/>
              </a:ext>
            </a:extLst>
          </p:cNvPr>
          <p:cNvSpPr/>
          <p:nvPr/>
        </p:nvSpPr>
        <p:spPr>
          <a:xfrm>
            <a:off x="9183693" y="7319029"/>
            <a:ext cx="1139685" cy="356151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Sigmoid</a:t>
            </a:r>
          </a:p>
        </p:txBody>
      </p:sp>
      <p:sp>
        <p:nvSpPr>
          <p:cNvPr id="167" name="Rectangle: Rounded Corners 166">
            <a:extLst>
              <a:ext uri="{FF2B5EF4-FFF2-40B4-BE49-F238E27FC236}">
                <a16:creationId xmlns:a16="http://schemas.microsoft.com/office/drawing/2014/main" id="{6379E2E9-1919-43AA-AF82-CAB16F67AEB4}"/>
              </a:ext>
            </a:extLst>
          </p:cNvPr>
          <p:cNvSpPr/>
          <p:nvPr/>
        </p:nvSpPr>
        <p:spPr>
          <a:xfrm>
            <a:off x="9067605" y="7936478"/>
            <a:ext cx="1371860" cy="445005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Predictions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D90BF59-A329-401B-A738-98E8B1573450}"/>
              </a:ext>
            </a:extLst>
          </p:cNvPr>
          <p:cNvCxnSpPr>
            <a:stCxn id="161" idx="2"/>
            <a:endCxn id="167" idx="0"/>
          </p:cNvCxnSpPr>
          <p:nvPr/>
        </p:nvCxnSpPr>
        <p:spPr>
          <a:xfrm flipH="1">
            <a:off x="9753535" y="7675180"/>
            <a:ext cx="1" cy="26129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483C9321-3A24-4A65-BBE1-557F52591859}"/>
              </a:ext>
            </a:extLst>
          </p:cNvPr>
          <p:cNvSpPr/>
          <p:nvPr/>
        </p:nvSpPr>
        <p:spPr>
          <a:xfrm>
            <a:off x="806010" y="2573942"/>
            <a:ext cx="1139685" cy="356151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ReLU</a:t>
            </a:r>
            <a:endParaRPr lang="en-US" dirty="0"/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EBB03036-52B0-4F3B-9D8A-3918F0759B57}"/>
              </a:ext>
            </a:extLst>
          </p:cNvPr>
          <p:cNvSpPr/>
          <p:nvPr/>
        </p:nvSpPr>
        <p:spPr>
          <a:xfrm>
            <a:off x="805834" y="2924003"/>
            <a:ext cx="1139685" cy="35615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Dropout</a:t>
            </a:r>
            <a:endParaRPr lang="en-US" dirty="0"/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E4365D17-59C8-42D8-8198-7764927F253E}"/>
              </a:ext>
            </a:extLst>
          </p:cNvPr>
          <p:cNvSpPr/>
          <p:nvPr/>
        </p:nvSpPr>
        <p:spPr>
          <a:xfrm>
            <a:off x="810105" y="5134683"/>
            <a:ext cx="1139685" cy="35615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Dropout</a:t>
            </a:r>
            <a:endParaRPr lang="en-US" dirty="0"/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D42475D1-1E8E-4FC2-B144-8BD2EDA9E087}"/>
              </a:ext>
            </a:extLst>
          </p:cNvPr>
          <p:cNvSpPr/>
          <p:nvPr/>
        </p:nvSpPr>
        <p:spPr>
          <a:xfrm>
            <a:off x="810102" y="6195668"/>
            <a:ext cx="1139685" cy="35615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Dropout</a:t>
            </a:r>
            <a:endParaRPr lang="en-US" dirty="0"/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74BE0284-49F4-4D17-B69E-AB5929615E64}"/>
              </a:ext>
            </a:extLst>
          </p:cNvPr>
          <p:cNvSpPr/>
          <p:nvPr/>
        </p:nvSpPr>
        <p:spPr>
          <a:xfrm>
            <a:off x="810278" y="5490835"/>
            <a:ext cx="1139685" cy="35615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Conv2d</a:t>
            </a:r>
            <a:endParaRPr lang="en-US" dirty="0"/>
          </a:p>
        </p:txBody>
      </p: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3DB499BB-C59E-4E55-9019-1444A2A797BF}"/>
              </a:ext>
            </a:extLst>
          </p:cNvPr>
          <p:cNvSpPr/>
          <p:nvPr/>
        </p:nvSpPr>
        <p:spPr>
          <a:xfrm>
            <a:off x="810102" y="5840896"/>
            <a:ext cx="1139685" cy="356151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ReLU</a:t>
            </a:r>
            <a:endParaRPr lang="en-US" dirty="0"/>
          </a:p>
        </p:txBody>
      </p: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E32EF967-E037-4E8C-AC06-E6598AB49E31}"/>
              </a:ext>
            </a:extLst>
          </p:cNvPr>
          <p:cNvSpPr/>
          <p:nvPr/>
        </p:nvSpPr>
        <p:spPr>
          <a:xfrm>
            <a:off x="810101" y="4766841"/>
            <a:ext cx="1139685" cy="356151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ReLU</a:t>
            </a:r>
            <a:endParaRPr lang="en-US" dirty="0"/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4E68B5D0-25F0-4400-ADB4-A6A9417B3FB1}"/>
              </a:ext>
            </a:extLst>
          </p:cNvPr>
          <p:cNvSpPr/>
          <p:nvPr/>
        </p:nvSpPr>
        <p:spPr>
          <a:xfrm>
            <a:off x="3500647" y="3072591"/>
            <a:ext cx="1107295" cy="35615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Conv2d</a:t>
            </a:r>
          </a:p>
        </p:txBody>
      </p:sp>
      <p:sp>
        <p:nvSpPr>
          <p:cNvPr id="120" name="Rectangle: Rounded Corners 119">
            <a:extLst>
              <a:ext uri="{FF2B5EF4-FFF2-40B4-BE49-F238E27FC236}">
                <a16:creationId xmlns:a16="http://schemas.microsoft.com/office/drawing/2014/main" id="{ECAAF053-3D46-41E4-AC05-39DE9E0135A8}"/>
              </a:ext>
            </a:extLst>
          </p:cNvPr>
          <p:cNvSpPr/>
          <p:nvPr/>
        </p:nvSpPr>
        <p:spPr>
          <a:xfrm>
            <a:off x="3484507" y="1648627"/>
            <a:ext cx="1139685" cy="35615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Dropout</a:t>
            </a:r>
            <a:endParaRPr lang="en-US" dirty="0"/>
          </a:p>
        </p:txBody>
      </p:sp>
      <p:sp>
        <p:nvSpPr>
          <p:cNvPr id="121" name="Rectangle: Rounded Corners 120">
            <a:extLst>
              <a:ext uri="{FF2B5EF4-FFF2-40B4-BE49-F238E27FC236}">
                <a16:creationId xmlns:a16="http://schemas.microsoft.com/office/drawing/2014/main" id="{A32D4600-77C5-4221-9F08-3CADFF57AE85}"/>
              </a:ext>
            </a:extLst>
          </p:cNvPr>
          <p:cNvSpPr/>
          <p:nvPr/>
        </p:nvSpPr>
        <p:spPr>
          <a:xfrm>
            <a:off x="3484504" y="2709612"/>
            <a:ext cx="1139685" cy="35615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Dropout</a:t>
            </a:r>
            <a:endParaRPr lang="en-US" dirty="0"/>
          </a:p>
        </p:txBody>
      </p:sp>
      <p:sp>
        <p:nvSpPr>
          <p:cNvPr id="122" name="Rectangle: Rounded Corners 121">
            <a:extLst>
              <a:ext uri="{FF2B5EF4-FFF2-40B4-BE49-F238E27FC236}">
                <a16:creationId xmlns:a16="http://schemas.microsoft.com/office/drawing/2014/main" id="{B6D922A6-59A1-43DE-A1D7-7F5F2BAF1CB4}"/>
              </a:ext>
            </a:extLst>
          </p:cNvPr>
          <p:cNvSpPr/>
          <p:nvPr/>
        </p:nvSpPr>
        <p:spPr>
          <a:xfrm>
            <a:off x="3484680" y="2004779"/>
            <a:ext cx="1139685" cy="35615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Conv2d</a:t>
            </a:r>
            <a:endParaRPr lang="en-US" dirty="0"/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FE00565B-7961-42B3-9586-34A37FE8E6CE}"/>
              </a:ext>
            </a:extLst>
          </p:cNvPr>
          <p:cNvSpPr/>
          <p:nvPr/>
        </p:nvSpPr>
        <p:spPr>
          <a:xfrm>
            <a:off x="3484504" y="2354840"/>
            <a:ext cx="1139685" cy="356151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ReLU</a:t>
            </a:r>
            <a:endParaRPr lang="en-US" dirty="0"/>
          </a:p>
        </p:txBody>
      </p:sp>
      <p:sp>
        <p:nvSpPr>
          <p:cNvPr id="124" name="Rectangle: Rounded Corners 123">
            <a:extLst>
              <a:ext uri="{FF2B5EF4-FFF2-40B4-BE49-F238E27FC236}">
                <a16:creationId xmlns:a16="http://schemas.microsoft.com/office/drawing/2014/main" id="{8C9D07FF-86F7-4FF9-91FC-27BB0B5ACCAB}"/>
              </a:ext>
            </a:extLst>
          </p:cNvPr>
          <p:cNvSpPr/>
          <p:nvPr/>
        </p:nvSpPr>
        <p:spPr>
          <a:xfrm>
            <a:off x="3484503" y="1280785"/>
            <a:ext cx="1139685" cy="356151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ReLU</a:t>
            </a:r>
            <a:endParaRPr lang="en-US" dirty="0"/>
          </a:p>
        </p:txBody>
      </p:sp>
      <p:sp>
        <p:nvSpPr>
          <p:cNvPr id="125" name="Rectangle: Rounded Corners 124">
            <a:extLst>
              <a:ext uri="{FF2B5EF4-FFF2-40B4-BE49-F238E27FC236}">
                <a16:creationId xmlns:a16="http://schemas.microsoft.com/office/drawing/2014/main" id="{F461188C-A0FE-4C04-BDCD-B935618397C6}"/>
              </a:ext>
            </a:extLst>
          </p:cNvPr>
          <p:cNvSpPr/>
          <p:nvPr/>
        </p:nvSpPr>
        <p:spPr>
          <a:xfrm>
            <a:off x="3549112" y="6650219"/>
            <a:ext cx="1123438" cy="35615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Conv2d</a:t>
            </a:r>
          </a:p>
        </p:txBody>
      </p:sp>
      <p:sp>
        <p:nvSpPr>
          <p:cNvPr id="126" name="Rectangle: Rounded Corners 125">
            <a:extLst>
              <a:ext uri="{FF2B5EF4-FFF2-40B4-BE49-F238E27FC236}">
                <a16:creationId xmlns:a16="http://schemas.microsoft.com/office/drawing/2014/main" id="{B9EAC635-52D7-4A22-8714-0777438057E7}"/>
              </a:ext>
            </a:extLst>
          </p:cNvPr>
          <p:cNvSpPr/>
          <p:nvPr/>
        </p:nvSpPr>
        <p:spPr>
          <a:xfrm>
            <a:off x="3549112" y="6287240"/>
            <a:ext cx="1139685" cy="35615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Dropout</a:t>
            </a:r>
            <a:endParaRPr lang="en-US" dirty="0"/>
          </a:p>
        </p:txBody>
      </p:sp>
      <p:sp>
        <p:nvSpPr>
          <p:cNvPr id="127" name="Rectangle: Rounded Corners 126">
            <a:extLst>
              <a:ext uri="{FF2B5EF4-FFF2-40B4-BE49-F238E27FC236}">
                <a16:creationId xmlns:a16="http://schemas.microsoft.com/office/drawing/2014/main" id="{D1A7A3CC-E29E-48CF-B331-DD1A82FCC13E}"/>
              </a:ext>
            </a:extLst>
          </p:cNvPr>
          <p:cNvSpPr/>
          <p:nvPr/>
        </p:nvSpPr>
        <p:spPr>
          <a:xfrm>
            <a:off x="3549112" y="5932468"/>
            <a:ext cx="1139685" cy="356151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ReLU</a:t>
            </a:r>
            <a:endParaRPr lang="en-US" dirty="0"/>
          </a:p>
        </p:txBody>
      </p:sp>
      <p:cxnSp>
        <p:nvCxnSpPr>
          <p:cNvPr id="128" name="Connector: Elbow 127">
            <a:extLst>
              <a:ext uri="{FF2B5EF4-FFF2-40B4-BE49-F238E27FC236}">
                <a16:creationId xmlns:a16="http://schemas.microsoft.com/office/drawing/2014/main" id="{D4F661CE-D801-45AC-94D6-06847FE4FC24}"/>
              </a:ext>
            </a:extLst>
          </p:cNvPr>
          <p:cNvCxnSpPr>
            <a:cxnSpLocks/>
            <a:stCxn id="286" idx="4"/>
            <a:endCxn id="124" idx="0"/>
          </p:cNvCxnSpPr>
          <p:nvPr/>
        </p:nvCxnSpPr>
        <p:spPr>
          <a:xfrm rot="5400000" flipH="1" flipV="1">
            <a:off x="-512953" y="3169414"/>
            <a:ext cx="6455928" cy="2678670"/>
          </a:xfrm>
          <a:prstGeom prst="bentConnector5">
            <a:avLst>
              <a:gd name="adj1" fmla="val -3541"/>
              <a:gd name="adj2" fmla="val 48076"/>
              <a:gd name="adj3" fmla="val 103541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or: Elbow 128">
            <a:extLst>
              <a:ext uri="{FF2B5EF4-FFF2-40B4-BE49-F238E27FC236}">
                <a16:creationId xmlns:a16="http://schemas.microsoft.com/office/drawing/2014/main" id="{151EBA88-FD50-4E9B-8EE6-CAD7274E63CF}"/>
              </a:ext>
            </a:extLst>
          </p:cNvPr>
          <p:cNvCxnSpPr/>
          <p:nvPr/>
        </p:nvCxnSpPr>
        <p:spPr>
          <a:xfrm rot="5400000">
            <a:off x="3858337" y="5668619"/>
            <a:ext cx="483801" cy="582"/>
          </a:xfrm>
          <a:prstGeom prst="bentConnector3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ctangle: Rounded Corners 137">
            <a:extLst>
              <a:ext uri="{FF2B5EF4-FFF2-40B4-BE49-F238E27FC236}">
                <a16:creationId xmlns:a16="http://schemas.microsoft.com/office/drawing/2014/main" id="{6EB05781-49A4-4359-BA88-0839AE367F0F}"/>
              </a:ext>
            </a:extLst>
          </p:cNvPr>
          <p:cNvSpPr/>
          <p:nvPr/>
        </p:nvSpPr>
        <p:spPr>
          <a:xfrm>
            <a:off x="6245882" y="2887187"/>
            <a:ext cx="1139685" cy="35615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Conv2d</a:t>
            </a:r>
          </a:p>
        </p:txBody>
      </p:sp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8E2402BC-993A-417F-BF73-C8F00C0FE138}"/>
              </a:ext>
            </a:extLst>
          </p:cNvPr>
          <p:cNvSpPr/>
          <p:nvPr/>
        </p:nvSpPr>
        <p:spPr>
          <a:xfrm>
            <a:off x="6229742" y="1463223"/>
            <a:ext cx="1139685" cy="35615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Dropout</a:t>
            </a:r>
            <a:endParaRPr lang="en-US" dirty="0"/>
          </a:p>
        </p:txBody>
      </p:sp>
      <p:sp>
        <p:nvSpPr>
          <p:cNvPr id="140" name="Rectangle: Rounded Corners 139">
            <a:extLst>
              <a:ext uri="{FF2B5EF4-FFF2-40B4-BE49-F238E27FC236}">
                <a16:creationId xmlns:a16="http://schemas.microsoft.com/office/drawing/2014/main" id="{B9174BD5-8EA1-4AA5-A178-22AA40FAFD03}"/>
              </a:ext>
            </a:extLst>
          </p:cNvPr>
          <p:cNvSpPr/>
          <p:nvPr/>
        </p:nvSpPr>
        <p:spPr>
          <a:xfrm>
            <a:off x="6229739" y="2524208"/>
            <a:ext cx="1139685" cy="35615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Dropout</a:t>
            </a:r>
            <a:endParaRPr lang="en-US" dirty="0"/>
          </a:p>
        </p:txBody>
      </p:sp>
      <p:sp>
        <p:nvSpPr>
          <p:cNvPr id="141" name="Rectangle: Rounded Corners 140">
            <a:extLst>
              <a:ext uri="{FF2B5EF4-FFF2-40B4-BE49-F238E27FC236}">
                <a16:creationId xmlns:a16="http://schemas.microsoft.com/office/drawing/2014/main" id="{D635063C-2E0D-4BBA-905A-58454EC318C2}"/>
              </a:ext>
            </a:extLst>
          </p:cNvPr>
          <p:cNvSpPr/>
          <p:nvPr/>
        </p:nvSpPr>
        <p:spPr>
          <a:xfrm>
            <a:off x="6229915" y="1819375"/>
            <a:ext cx="1139685" cy="35615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Conv2d</a:t>
            </a:r>
            <a:endParaRPr lang="en-US" dirty="0"/>
          </a:p>
        </p:txBody>
      </p:sp>
      <p:sp>
        <p:nvSpPr>
          <p:cNvPr id="142" name="Rectangle: Rounded Corners 141">
            <a:extLst>
              <a:ext uri="{FF2B5EF4-FFF2-40B4-BE49-F238E27FC236}">
                <a16:creationId xmlns:a16="http://schemas.microsoft.com/office/drawing/2014/main" id="{BC01D1BC-CCFA-4828-B9B1-71E84CEDEC6C}"/>
              </a:ext>
            </a:extLst>
          </p:cNvPr>
          <p:cNvSpPr/>
          <p:nvPr/>
        </p:nvSpPr>
        <p:spPr>
          <a:xfrm>
            <a:off x="6229739" y="2169436"/>
            <a:ext cx="1139685" cy="356151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ReLU</a:t>
            </a:r>
            <a:endParaRPr lang="en-US" dirty="0"/>
          </a:p>
        </p:txBody>
      </p:sp>
      <p:sp>
        <p:nvSpPr>
          <p:cNvPr id="143" name="Rectangle: Rounded Corners 142">
            <a:extLst>
              <a:ext uri="{FF2B5EF4-FFF2-40B4-BE49-F238E27FC236}">
                <a16:creationId xmlns:a16="http://schemas.microsoft.com/office/drawing/2014/main" id="{AC2CCB1B-9138-46D7-9EBE-B5A45B48D943}"/>
              </a:ext>
            </a:extLst>
          </p:cNvPr>
          <p:cNvSpPr/>
          <p:nvPr/>
        </p:nvSpPr>
        <p:spPr>
          <a:xfrm>
            <a:off x="6229738" y="1095381"/>
            <a:ext cx="1139685" cy="356151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ReLU</a:t>
            </a:r>
            <a:endParaRPr lang="en-US" dirty="0"/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4E0EE6B7-95A0-4667-94F2-BBB0E2041975}"/>
              </a:ext>
            </a:extLst>
          </p:cNvPr>
          <p:cNvSpPr/>
          <p:nvPr/>
        </p:nvSpPr>
        <p:spPr>
          <a:xfrm>
            <a:off x="6560722" y="3638736"/>
            <a:ext cx="516835" cy="543345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5413BA2F-B191-4042-B126-3B271049CD6F}"/>
              </a:ext>
            </a:extLst>
          </p:cNvPr>
          <p:cNvCxnSpPr>
            <a:cxnSpLocks/>
            <a:stCxn id="138" idx="2"/>
            <a:endCxn id="146" idx="0"/>
          </p:cNvCxnSpPr>
          <p:nvPr/>
        </p:nvCxnSpPr>
        <p:spPr>
          <a:xfrm>
            <a:off x="6815725" y="3243338"/>
            <a:ext cx="3415" cy="39539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or: Elbow 147">
            <a:extLst>
              <a:ext uri="{FF2B5EF4-FFF2-40B4-BE49-F238E27FC236}">
                <a16:creationId xmlns:a16="http://schemas.microsoft.com/office/drawing/2014/main" id="{1A0CF06C-FF71-4A89-B1C9-A3AB41B30ED7}"/>
              </a:ext>
            </a:extLst>
          </p:cNvPr>
          <p:cNvCxnSpPr>
            <a:cxnSpLocks/>
            <a:stCxn id="143" idx="0"/>
            <a:endCxn id="146" idx="6"/>
          </p:cNvCxnSpPr>
          <p:nvPr/>
        </p:nvCxnSpPr>
        <p:spPr>
          <a:xfrm rot="16200000" flipH="1">
            <a:off x="5531055" y="2363907"/>
            <a:ext cx="2815028" cy="277976"/>
          </a:xfrm>
          <a:prstGeom prst="bentConnector4">
            <a:avLst>
              <a:gd name="adj1" fmla="val -11410"/>
              <a:gd name="adj2" fmla="val 287234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ctor: Elbow 148">
            <a:extLst>
              <a:ext uri="{FF2B5EF4-FFF2-40B4-BE49-F238E27FC236}">
                <a16:creationId xmlns:a16="http://schemas.microsoft.com/office/drawing/2014/main" id="{9EA5FDAD-0981-4D0A-95BF-977BE5D2F586}"/>
              </a:ext>
            </a:extLst>
          </p:cNvPr>
          <p:cNvCxnSpPr>
            <a:stCxn id="146" idx="4"/>
          </p:cNvCxnSpPr>
          <p:nvPr/>
        </p:nvCxnSpPr>
        <p:spPr>
          <a:xfrm rot="5400000">
            <a:off x="6576949" y="4423690"/>
            <a:ext cx="483801" cy="582"/>
          </a:xfrm>
          <a:prstGeom prst="bentConnector3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: Rounded Corners 157">
            <a:extLst>
              <a:ext uri="{FF2B5EF4-FFF2-40B4-BE49-F238E27FC236}">
                <a16:creationId xmlns:a16="http://schemas.microsoft.com/office/drawing/2014/main" id="{D593E083-1E90-4DBC-864A-CB91C0578488}"/>
              </a:ext>
            </a:extLst>
          </p:cNvPr>
          <p:cNvSpPr/>
          <p:nvPr/>
        </p:nvSpPr>
        <p:spPr>
          <a:xfrm>
            <a:off x="6270037" y="6431229"/>
            <a:ext cx="1139685" cy="35615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Conv2d</a:t>
            </a:r>
          </a:p>
        </p:txBody>
      </p:sp>
      <p:sp>
        <p:nvSpPr>
          <p:cNvPr id="159" name="Rectangle: Rounded Corners 158">
            <a:extLst>
              <a:ext uri="{FF2B5EF4-FFF2-40B4-BE49-F238E27FC236}">
                <a16:creationId xmlns:a16="http://schemas.microsoft.com/office/drawing/2014/main" id="{359164A1-3461-44EE-A491-4F4C625AFE2B}"/>
              </a:ext>
            </a:extLst>
          </p:cNvPr>
          <p:cNvSpPr/>
          <p:nvPr/>
        </p:nvSpPr>
        <p:spPr>
          <a:xfrm>
            <a:off x="6253897" y="5007265"/>
            <a:ext cx="1139685" cy="35615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Dropout</a:t>
            </a:r>
            <a:endParaRPr lang="en-US" dirty="0"/>
          </a:p>
        </p:txBody>
      </p:sp>
      <p:sp>
        <p:nvSpPr>
          <p:cNvPr id="162" name="Rectangle: Rounded Corners 161">
            <a:extLst>
              <a:ext uri="{FF2B5EF4-FFF2-40B4-BE49-F238E27FC236}">
                <a16:creationId xmlns:a16="http://schemas.microsoft.com/office/drawing/2014/main" id="{CAD36C7D-D46F-476A-9EE7-5CB803E2B201}"/>
              </a:ext>
            </a:extLst>
          </p:cNvPr>
          <p:cNvSpPr/>
          <p:nvPr/>
        </p:nvSpPr>
        <p:spPr>
          <a:xfrm>
            <a:off x="6253894" y="6068250"/>
            <a:ext cx="1139685" cy="35615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Dropout</a:t>
            </a:r>
            <a:endParaRPr lang="en-US" dirty="0"/>
          </a:p>
        </p:txBody>
      </p:sp>
      <p:sp>
        <p:nvSpPr>
          <p:cNvPr id="163" name="Rectangle: Rounded Corners 162">
            <a:extLst>
              <a:ext uri="{FF2B5EF4-FFF2-40B4-BE49-F238E27FC236}">
                <a16:creationId xmlns:a16="http://schemas.microsoft.com/office/drawing/2014/main" id="{F23A51F0-417D-4732-89C6-92CFB915FDFC}"/>
              </a:ext>
            </a:extLst>
          </p:cNvPr>
          <p:cNvSpPr/>
          <p:nvPr/>
        </p:nvSpPr>
        <p:spPr>
          <a:xfrm>
            <a:off x="6254070" y="5363417"/>
            <a:ext cx="1139685" cy="35615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Conv2d</a:t>
            </a:r>
            <a:endParaRPr lang="en-US" dirty="0"/>
          </a:p>
        </p:txBody>
      </p:sp>
      <p:sp>
        <p:nvSpPr>
          <p:cNvPr id="164" name="Rectangle: Rounded Corners 163">
            <a:extLst>
              <a:ext uri="{FF2B5EF4-FFF2-40B4-BE49-F238E27FC236}">
                <a16:creationId xmlns:a16="http://schemas.microsoft.com/office/drawing/2014/main" id="{795E12AC-7995-4540-B30D-09E7B6428671}"/>
              </a:ext>
            </a:extLst>
          </p:cNvPr>
          <p:cNvSpPr/>
          <p:nvPr/>
        </p:nvSpPr>
        <p:spPr>
          <a:xfrm>
            <a:off x="6253894" y="5713478"/>
            <a:ext cx="1139685" cy="356151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ReLU</a:t>
            </a:r>
            <a:endParaRPr lang="en-US" dirty="0"/>
          </a:p>
        </p:txBody>
      </p:sp>
      <p:sp>
        <p:nvSpPr>
          <p:cNvPr id="165" name="Rectangle: Rounded Corners 164">
            <a:extLst>
              <a:ext uri="{FF2B5EF4-FFF2-40B4-BE49-F238E27FC236}">
                <a16:creationId xmlns:a16="http://schemas.microsoft.com/office/drawing/2014/main" id="{997EE356-7FA0-47B0-81BB-0A1118C5DAC4}"/>
              </a:ext>
            </a:extLst>
          </p:cNvPr>
          <p:cNvSpPr/>
          <p:nvPr/>
        </p:nvSpPr>
        <p:spPr>
          <a:xfrm>
            <a:off x="6253893" y="4639423"/>
            <a:ext cx="1139685" cy="356151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ReLU</a:t>
            </a:r>
            <a:endParaRPr lang="en-US" dirty="0"/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B32268BD-8DD3-434D-A205-1F28A4B5778B}"/>
              </a:ext>
            </a:extLst>
          </p:cNvPr>
          <p:cNvSpPr/>
          <p:nvPr/>
        </p:nvSpPr>
        <p:spPr>
          <a:xfrm>
            <a:off x="6584877" y="7182778"/>
            <a:ext cx="516835" cy="543345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3081DFA1-413D-4D0F-803C-CF554B1E35C3}"/>
              </a:ext>
            </a:extLst>
          </p:cNvPr>
          <p:cNvCxnSpPr>
            <a:cxnSpLocks/>
            <a:stCxn id="158" idx="2"/>
            <a:endCxn id="166" idx="0"/>
          </p:cNvCxnSpPr>
          <p:nvPr/>
        </p:nvCxnSpPr>
        <p:spPr>
          <a:xfrm>
            <a:off x="6839880" y="6787380"/>
            <a:ext cx="3415" cy="39539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ctor: Elbow 168">
            <a:extLst>
              <a:ext uri="{FF2B5EF4-FFF2-40B4-BE49-F238E27FC236}">
                <a16:creationId xmlns:a16="http://schemas.microsoft.com/office/drawing/2014/main" id="{58C8143F-30E3-4C9C-85A3-435AD40BE7AA}"/>
              </a:ext>
            </a:extLst>
          </p:cNvPr>
          <p:cNvCxnSpPr>
            <a:cxnSpLocks/>
            <a:stCxn id="165" idx="0"/>
            <a:endCxn id="166" idx="6"/>
          </p:cNvCxnSpPr>
          <p:nvPr/>
        </p:nvCxnSpPr>
        <p:spPr>
          <a:xfrm rot="16200000" flipH="1">
            <a:off x="5555210" y="5907949"/>
            <a:ext cx="2815028" cy="277976"/>
          </a:xfrm>
          <a:prstGeom prst="bentConnector4">
            <a:avLst>
              <a:gd name="adj1" fmla="val -11410"/>
              <a:gd name="adj2" fmla="val 287234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Oval 170">
            <a:extLst>
              <a:ext uri="{FF2B5EF4-FFF2-40B4-BE49-F238E27FC236}">
                <a16:creationId xmlns:a16="http://schemas.microsoft.com/office/drawing/2014/main" id="{5AFF850A-4031-40E9-9904-8470CA000A49}"/>
              </a:ext>
            </a:extLst>
          </p:cNvPr>
          <p:cNvSpPr/>
          <p:nvPr/>
        </p:nvSpPr>
        <p:spPr>
          <a:xfrm>
            <a:off x="9440580" y="3843638"/>
            <a:ext cx="516835" cy="543345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</a:t>
            </a:r>
          </a:p>
        </p:txBody>
      </p:sp>
      <p:sp>
        <p:nvSpPr>
          <p:cNvPr id="172" name="Rectangle: Rounded Corners 171">
            <a:extLst>
              <a:ext uri="{FF2B5EF4-FFF2-40B4-BE49-F238E27FC236}">
                <a16:creationId xmlns:a16="http://schemas.microsoft.com/office/drawing/2014/main" id="{35E252E9-B88B-4AE6-BDD0-E5D342421822}"/>
              </a:ext>
            </a:extLst>
          </p:cNvPr>
          <p:cNvSpPr/>
          <p:nvPr/>
        </p:nvSpPr>
        <p:spPr>
          <a:xfrm>
            <a:off x="8877865" y="4870784"/>
            <a:ext cx="1641102" cy="543345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MaxPooling2D</a:t>
            </a:r>
          </a:p>
        </p:txBody>
      </p:sp>
      <p:cxnSp>
        <p:nvCxnSpPr>
          <p:cNvPr id="173" name="Connector: Elbow 172">
            <a:extLst>
              <a:ext uri="{FF2B5EF4-FFF2-40B4-BE49-F238E27FC236}">
                <a16:creationId xmlns:a16="http://schemas.microsoft.com/office/drawing/2014/main" id="{86D1723D-795B-498D-B2EF-792FD9B676D9}"/>
              </a:ext>
            </a:extLst>
          </p:cNvPr>
          <p:cNvCxnSpPr>
            <a:cxnSpLocks/>
            <a:endCxn id="171" idx="6"/>
          </p:cNvCxnSpPr>
          <p:nvPr/>
        </p:nvCxnSpPr>
        <p:spPr>
          <a:xfrm rot="16200000" flipH="1">
            <a:off x="8406667" y="2564563"/>
            <a:ext cx="2846766" cy="254730"/>
          </a:xfrm>
          <a:prstGeom prst="bentConnector4">
            <a:avLst>
              <a:gd name="adj1" fmla="val -8029"/>
              <a:gd name="adj2" fmla="val 313446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ctor: Elbow 173">
            <a:extLst>
              <a:ext uri="{FF2B5EF4-FFF2-40B4-BE49-F238E27FC236}">
                <a16:creationId xmlns:a16="http://schemas.microsoft.com/office/drawing/2014/main" id="{192A9175-E653-4616-9575-AE2ED0806FA4}"/>
              </a:ext>
            </a:extLst>
          </p:cNvPr>
          <p:cNvCxnSpPr>
            <a:stCxn id="171" idx="4"/>
            <a:endCxn id="172" idx="0"/>
          </p:cNvCxnSpPr>
          <p:nvPr/>
        </p:nvCxnSpPr>
        <p:spPr>
          <a:xfrm rot="5400000">
            <a:off x="9456807" y="4628592"/>
            <a:ext cx="483801" cy="582"/>
          </a:xfrm>
          <a:prstGeom prst="bentConnector3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Rectangle: Rounded Corners 174">
            <a:extLst>
              <a:ext uri="{FF2B5EF4-FFF2-40B4-BE49-F238E27FC236}">
                <a16:creationId xmlns:a16="http://schemas.microsoft.com/office/drawing/2014/main" id="{9BAF3F01-F88F-46A7-B456-D60D9CC1F515}"/>
              </a:ext>
            </a:extLst>
          </p:cNvPr>
          <p:cNvSpPr/>
          <p:nvPr/>
        </p:nvSpPr>
        <p:spPr>
          <a:xfrm>
            <a:off x="9125148" y="3065262"/>
            <a:ext cx="1107295" cy="35615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Conv2d</a:t>
            </a:r>
          </a:p>
        </p:txBody>
      </p:sp>
      <p:sp>
        <p:nvSpPr>
          <p:cNvPr id="176" name="Rectangle: Rounded Corners 175">
            <a:extLst>
              <a:ext uri="{FF2B5EF4-FFF2-40B4-BE49-F238E27FC236}">
                <a16:creationId xmlns:a16="http://schemas.microsoft.com/office/drawing/2014/main" id="{7119C1CC-0376-4E95-8DC1-97DB1C3328D0}"/>
              </a:ext>
            </a:extLst>
          </p:cNvPr>
          <p:cNvSpPr/>
          <p:nvPr/>
        </p:nvSpPr>
        <p:spPr>
          <a:xfrm>
            <a:off x="9109008" y="1641298"/>
            <a:ext cx="1139685" cy="35615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Dropout</a:t>
            </a:r>
            <a:endParaRPr lang="en-US" dirty="0"/>
          </a:p>
        </p:txBody>
      </p:sp>
      <p:sp>
        <p:nvSpPr>
          <p:cNvPr id="177" name="Rectangle: Rounded Corners 176">
            <a:extLst>
              <a:ext uri="{FF2B5EF4-FFF2-40B4-BE49-F238E27FC236}">
                <a16:creationId xmlns:a16="http://schemas.microsoft.com/office/drawing/2014/main" id="{2236D874-0584-4D7F-AE3E-4BDBE5E136DE}"/>
              </a:ext>
            </a:extLst>
          </p:cNvPr>
          <p:cNvSpPr/>
          <p:nvPr/>
        </p:nvSpPr>
        <p:spPr>
          <a:xfrm>
            <a:off x="9109005" y="2702283"/>
            <a:ext cx="1139685" cy="35615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Dropout</a:t>
            </a:r>
            <a:endParaRPr lang="en-US" dirty="0"/>
          </a:p>
        </p:txBody>
      </p:sp>
      <p:sp>
        <p:nvSpPr>
          <p:cNvPr id="178" name="Rectangle: Rounded Corners 177">
            <a:extLst>
              <a:ext uri="{FF2B5EF4-FFF2-40B4-BE49-F238E27FC236}">
                <a16:creationId xmlns:a16="http://schemas.microsoft.com/office/drawing/2014/main" id="{6B8E43F6-F1F9-4CEB-8E60-7F7CA75FA4AD}"/>
              </a:ext>
            </a:extLst>
          </p:cNvPr>
          <p:cNvSpPr/>
          <p:nvPr/>
        </p:nvSpPr>
        <p:spPr>
          <a:xfrm>
            <a:off x="9109181" y="1997450"/>
            <a:ext cx="1139685" cy="35615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Conv2d</a:t>
            </a:r>
            <a:endParaRPr lang="en-US" dirty="0"/>
          </a:p>
        </p:txBody>
      </p:sp>
      <p:sp>
        <p:nvSpPr>
          <p:cNvPr id="179" name="Rectangle: Rounded Corners 178">
            <a:extLst>
              <a:ext uri="{FF2B5EF4-FFF2-40B4-BE49-F238E27FC236}">
                <a16:creationId xmlns:a16="http://schemas.microsoft.com/office/drawing/2014/main" id="{87E69BBB-0BE5-4724-8E06-F5CCC2263F45}"/>
              </a:ext>
            </a:extLst>
          </p:cNvPr>
          <p:cNvSpPr/>
          <p:nvPr/>
        </p:nvSpPr>
        <p:spPr>
          <a:xfrm>
            <a:off x="9109005" y="2347511"/>
            <a:ext cx="1139685" cy="356151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ReLU</a:t>
            </a:r>
            <a:endParaRPr lang="en-US" dirty="0"/>
          </a:p>
        </p:txBody>
      </p:sp>
      <p:sp>
        <p:nvSpPr>
          <p:cNvPr id="180" name="Rectangle: Rounded Corners 179">
            <a:extLst>
              <a:ext uri="{FF2B5EF4-FFF2-40B4-BE49-F238E27FC236}">
                <a16:creationId xmlns:a16="http://schemas.microsoft.com/office/drawing/2014/main" id="{5F9E70A5-3BA6-46D0-9934-EEBB0E17F527}"/>
              </a:ext>
            </a:extLst>
          </p:cNvPr>
          <p:cNvSpPr/>
          <p:nvPr/>
        </p:nvSpPr>
        <p:spPr>
          <a:xfrm>
            <a:off x="9109004" y="1273456"/>
            <a:ext cx="1139685" cy="356151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ReLU</a:t>
            </a:r>
            <a:endParaRPr lang="en-US" dirty="0"/>
          </a:p>
        </p:txBody>
      </p:sp>
      <p:cxnSp>
        <p:nvCxnSpPr>
          <p:cNvPr id="181" name="Connector: Elbow 180">
            <a:extLst>
              <a:ext uri="{FF2B5EF4-FFF2-40B4-BE49-F238E27FC236}">
                <a16:creationId xmlns:a16="http://schemas.microsoft.com/office/drawing/2014/main" id="{946E73D1-9C03-4874-955B-4B48B25195B5}"/>
              </a:ext>
            </a:extLst>
          </p:cNvPr>
          <p:cNvCxnSpPr>
            <a:cxnSpLocks/>
            <a:stCxn id="166" idx="4"/>
            <a:endCxn id="180" idx="0"/>
          </p:cNvCxnSpPr>
          <p:nvPr/>
        </p:nvCxnSpPr>
        <p:spPr>
          <a:xfrm rot="5400000" flipH="1" flipV="1">
            <a:off x="5034737" y="3082014"/>
            <a:ext cx="6452667" cy="2835552"/>
          </a:xfrm>
          <a:prstGeom prst="bentConnector5">
            <a:avLst>
              <a:gd name="adj1" fmla="val -3543"/>
              <a:gd name="adj2" fmla="val 47366"/>
              <a:gd name="adj3" fmla="val 103543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ctor: Elbow 181">
            <a:extLst>
              <a:ext uri="{FF2B5EF4-FFF2-40B4-BE49-F238E27FC236}">
                <a16:creationId xmlns:a16="http://schemas.microsoft.com/office/drawing/2014/main" id="{5E2E12BE-5049-4CBF-BB4D-A64B3E59AB70}"/>
              </a:ext>
            </a:extLst>
          </p:cNvPr>
          <p:cNvCxnSpPr/>
          <p:nvPr/>
        </p:nvCxnSpPr>
        <p:spPr>
          <a:xfrm rot="5400000">
            <a:off x="9482838" y="5661290"/>
            <a:ext cx="483801" cy="582"/>
          </a:xfrm>
          <a:prstGeom prst="bentConnector3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>
            <a:extLst>
              <a:ext uri="{FF2B5EF4-FFF2-40B4-BE49-F238E27FC236}">
                <a16:creationId xmlns:a16="http://schemas.microsoft.com/office/drawing/2014/main" id="{00EAED99-2B1B-4A83-AD60-F9E492CC832E}"/>
              </a:ext>
            </a:extLst>
          </p:cNvPr>
          <p:cNvCxnSpPr>
            <a:cxnSpLocks/>
          </p:cNvCxnSpPr>
          <p:nvPr/>
        </p:nvCxnSpPr>
        <p:spPr>
          <a:xfrm>
            <a:off x="9686987" y="3441957"/>
            <a:ext cx="3415" cy="39539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2642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13755</TotalTime>
  <Words>54</Words>
  <Application>Microsoft Office PowerPoint</Application>
  <PresentationFormat>Custom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López de Diego</dc:creator>
  <cp:lastModifiedBy>Vinit Shah</cp:lastModifiedBy>
  <cp:revision>283</cp:revision>
  <dcterms:created xsi:type="dcterms:W3CDTF">2016-10-27T01:02:21Z</dcterms:created>
  <dcterms:modified xsi:type="dcterms:W3CDTF">2020-02-19T00:18:16Z</dcterms:modified>
</cp:coreProperties>
</file>