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4"/>
    <p:restoredTop sz="94688"/>
  </p:normalViewPr>
  <p:slideViewPr>
    <p:cSldViewPr snapToGrid="0">
      <p:cViewPr varScale="1">
        <p:scale>
          <a:sx n="212" d="100"/>
          <a:sy n="21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6363-A073-4F11-A68B-3FA50DBB7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BEF5C-BC5F-426F-9EFF-59B318B49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43CA3-6D1A-467A-AFCA-BA3D5B51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6117E-E7FA-47F4-8D5B-B6E3E98F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4CB6E-3F37-4B67-9E98-97813A6E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0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141D-73CE-4530-A92B-CDF76646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DF4C3-B337-4E9C-A984-239C75210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90C4F-4CB3-494A-BADD-EC7F579F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D2B25-0C4B-4812-87A7-90776A8E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37AE-7F9A-4101-AE08-29070583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EA266-0C79-41EA-8B0D-C77F7FFDA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62155-366A-41CA-8DD0-9B3B87943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22D1B-C804-4CEA-A5A2-A7BDBC23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9804-8BE7-4291-95C1-C372C6C4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AF26-B09C-403B-8B30-0A9646E1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9BD3-DCAF-42F3-8FDC-AB489A8A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D1785-2754-4EDF-8755-3C56FC7C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B13B2-F740-4E11-9F33-4A9438F1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09C9-41E0-4A8A-9504-ACDCB912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BFA1-C3D7-46FB-B4EB-AA1EC83D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2841-D97A-457C-BF15-DCF76C2D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E52C4-3B43-4D53-BFA5-9AFEEB79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FFF9-B780-405F-9C43-BCE6C7A6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40F02-3CC9-450F-8DAC-6FBC3378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87B09-41E6-4C61-882B-959CE1AB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57D3-022F-4572-8742-508613D4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80F18-DDD9-42E9-96F9-8C9B92F0A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F678C-C939-4B48-9FEF-8769B789B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718DC-83D6-4605-A5F1-22EE31B9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C2A49-4C0C-46DC-80AD-77514D28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7AD9-3B76-4D77-93CA-EC7720FE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7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8CAC-6321-4070-9046-E920E27E0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8A27-D0A0-479F-9175-1181B5F12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945F8-035A-4764-8370-2586953C0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736F5-D62D-4FCE-8ECC-33D469CA0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9B014-3F32-41B5-8841-74E967286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06250-2C60-485D-A367-24AEB7FC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CBCEF-DFB6-4FC7-B8BF-E95AA4DB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2D1FE-6072-4993-9CC8-5EF69806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8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C5F8-4BF0-4571-B8BD-835A6801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C2B4C-BF42-4435-B909-EFF48D3F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8207-4BF3-41FD-946C-9E627AE1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0FA0F-E360-4A24-A135-FA659EF8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741092-097F-474B-A2C8-DCD918EB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B17C4-DA06-4D8B-A813-2869E21A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C2721-24A7-4593-85BA-90A9BF72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CB46-5B57-4E07-87D0-01F15585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DECC-65FA-4765-A99B-195D35CF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77B62-6551-42F3-968D-9D00000F9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7CC07-E8C1-4015-877B-43EF7C09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6963C-ED74-4A8A-AE05-DBE6B75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36353-5FD0-4ED8-B9DD-F16D8817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27A8-5F11-44A6-85AF-90F4DDCD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5752E-12A5-49C3-BCEA-3D56C79AE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B8D6-0634-4C64-8958-DC3994DA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0DEB5-A15C-4FE5-AE18-6D9F4546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86F1F-ABD9-4053-B891-4522D7E5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EEE02-A804-4EE2-9FCC-FBDD2DB3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1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39667A-C36F-41A4-B4D4-592275E2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BE089-21F6-4DDE-9F75-B41B6ADC7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10DCD-4254-4ADE-AD58-A130C439B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C264D-7A9F-4C8C-AE2C-4B14B11FFFC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1380-04EC-4939-8C5C-3AE89661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DE644-F988-44EB-9624-079C65F64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3083A-6D94-4ABE-B678-83767D1FA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5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2.png"/><Relationship Id="rId21" Type="http://schemas.openxmlformats.org/officeDocument/2006/relationships/image" Target="../media/image25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21.png"/><Relationship Id="rId2" Type="http://schemas.openxmlformats.org/officeDocument/2006/relationships/image" Target="../media/image1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50.png"/><Relationship Id="rId24" Type="http://schemas.openxmlformats.org/officeDocument/2006/relationships/image" Target="../media/image28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9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2676626" y="2545866"/>
            <a:ext cx="1680169" cy="719656"/>
            <a:chOff x="2693071" y="3682464"/>
            <a:chExt cx="2822518" cy="797843"/>
          </a:xfrm>
        </p:grpSpPr>
        <p:grpSp>
          <p:nvGrpSpPr>
            <p:cNvPr id="103" name="Group 102"/>
            <p:cNvGrpSpPr/>
            <p:nvPr/>
          </p:nvGrpSpPr>
          <p:grpSpPr>
            <a:xfrm>
              <a:off x="2693071" y="3682464"/>
              <a:ext cx="2212918" cy="188243"/>
              <a:chOff x="7754591" y="2226647"/>
              <a:chExt cx="2597789" cy="221816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2845471" y="3834864"/>
              <a:ext cx="2212918" cy="188243"/>
              <a:chOff x="7754591" y="2226647"/>
              <a:chExt cx="2597789" cy="221816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2997871" y="3987264"/>
              <a:ext cx="2212918" cy="188243"/>
              <a:chOff x="7754591" y="2226647"/>
              <a:chExt cx="2597789" cy="221816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3150271" y="4139664"/>
              <a:ext cx="2212918" cy="188243"/>
              <a:chOff x="7754591" y="2226647"/>
              <a:chExt cx="2597789" cy="221816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3302671" y="4292064"/>
              <a:ext cx="2212918" cy="188243"/>
              <a:chOff x="7754591" y="2226647"/>
              <a:chExt cx="2597789" cy="221816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rgbClr val="E7F2F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4928585" y="1607970"/>
            <a:ext cx="1301707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Sequential Modeler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16322" y="3880387"/>
            <a:ext cx="2523386" cy="3794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Temporal and Spatial</a:t>
            </a:r>
            <a:b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Context Analysis by Deep Learning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26243" y="3066182"/>
            <a:ext cx="2491215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Hidden Markov Models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0718" y="5561333"/>
            <a:ext cx="2491215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Stacked Denoising Autoencoders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900147" y="1687262"/>
            <a:ext cx="2254897" cy="1514080"/>
            <a:chOff x="768279" y="1411345"/>
            <a:chExt cx="3382345" cy="2271120"/>
          </a:xfrm>
        </p:grpSpPr>
        <p:grpSp>
          <p:nvGrpSpPr>
            <p:cNvPr id="46" name="Group 45"/>
            <p:cNvGrpSpPr/>
            <p:nvPr/>
          </p:nvGrpSpPr>
          <p:grpSpPr>
            <a:xfrm>
              <a:off x="1637771" y="1411345"/>
              <a:ext cx="1660940" cy="2271120"/>
              <a:chOff x="2928756" y="1501174"/>
              <a:chExt cx="1104053" cy="1285569"/>
            </a:xfrm>
          </p:grpSpPr>
          <p:sp>
            <p:nvSpPr>
              <p:cNvPr id="48" name="Can 42"/>
              <p:cNvSpPr/>
              <p:nvPr/>
            </p:nvSpPr>
            <p:spPr>
              <a:xfrm>
                <a:off x="2928760" y="2439026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9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1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812659" y="2163417"/>
              <a:ext cx="3337965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8279" y="2711484"/>
              <a:ext cx="3337965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2487240" y="2080368"/>
            <a:ext cx="413926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472714" y="2291022"/>
            <a:ext cx="0" cy="309404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541460" y="1601208"/>
            <a:ext cx="2066234" cy="170037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70" name="Group 69"/>
          <p:cNvGrpSpPr/>
          <p:nvPr/>
        </p:nvGrpSpPr>
        <p:grpSpPr>
          <a:xfrm>
            <a:off x="4604822" y="1729508"/>
            <a:ext cx="1933253" cy="1328034"/>
            <a:chOff x="2594085" y="3732096"/>
            <a:chExt cx="2786847" cy="2137318"/>
          </a:xfrm>
        </p:grpSpPr>
        <p:grpSp>
          <p:nvGrpSpPr>
            <p:cNvPr id="71" name="Group 70"/>
            <p:cNvGrpSpPr/>
            <p:nvPr/>
          </p:nvGrpSpPr>
          <p:grpSpPr>
            <a:xfrm>
              <a:off x="2946400" y="3732096"/>
              <a:ext cx="2312251" cy="1204994"/>
              <a:chOff x="961368" y="4059520"/>
              <a:chExt cx="2312251" cy="1204994"/>
            </a:xfrm>
          </p:grpSpPr>
          <p:grpSp>
            <p:nvGrpSpPr>
              <p:cNvPr id="85" name="Group 84"/>
              <p:cNvGrpSpPr/>
              <p:nvPr/>
            </p:nvGrpSpPr>
            <p:grpSpPr>
              <a:xfrm rot="2603054">
                <a:off x="961368" y="4811931"/>
                <a:ext cx="443345" cy="452583"/>
                <a:chOff x="1176457" y="4770782"/>
                <a:chExt cx="443345" cy="452583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100" name="Curved Connector 125"/>
                <p:cNvCxnSpPr>
                  <a:cxnSpLocks/>
                  <a:stCxn id="99" idx="0"/>
                  <a:endCxn id="99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/>
              <p:cNvGrpSpPr/>
              <p:nvPr/>
            </p:nvGrpSpPr>
            <p:grpSpPr>
              <a:xfrm rot="2603054">
                <a:off x="1792322" y="4794074"/>
                <a:ext cx="443345" cy="452583"/>
                <a:chOff x="1176457" y="4770782"/>
                <a:chExt cx="443345" cy="452583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98" name="Curved Connector 144"/>
                <p:cNvCxnSpPr>
                  <a:cxnSpLocks/>
                  <a:stCxn id="97" idx="0"/>
                  <a:endCxn id="97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/>
            </p:nvGrpSpPr>
            <p:grpSpPr>
              <a:xfrm rot="2603054">
                <a:off x="2649027" y="4794072"/>
                <a:ext cx="443345" cy="452583"/>
                <a:chOff x="1176457" y="4770782"/>
                <a:chExt cx="443345" cy="45258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176457" y="4770783"/>
                  <a:ext cx="443345" cy="452582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96" name="Curved Connector 147"/>
                <p:cNvCxnSpPr>
                  <a:cxnSpLocks/>
                  <a:stCxn id="95" idx="0"/>
                  <a:endCxn id="95" idx="2"/>
                </p:cNvCxnSpPr>
                <p:nvPr/>
              </p:nvCxnSpPr>
              <p:spPr>
                <a:xfrm rot="16200000" flipH="1" flipV="1">
                  <a:off x="1174148" y="4773091"/>
                  <a:ext cx="226291" cy="221673"/>
                </a:xfrm>
                <a:prstGeom prst="curvedConnector4">
                  <a:avLst>
                    <a:gd name="adj1" fmla="val -117347"/>
                    <a:gd name="adj2" fmla="val 203125"/>
                  </a:avLst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Straight Arrow Connector 87"/>
              <p:cNvCxnSpPr>
                <a:cxnSpLocks/>
                <a:stCxn id="99" idx="7"/>
                <a:endCxn id="97" idx="3"/>
              </p:cNvCxnSpPr>
              <p:nvPr/>
            </p:nvCxnSpPr>
            <p:spPr>
              <a:xfrm flipV="1">
                <a:off x="1406868" y="5028990"/>
                <a:ext cx="383299" cy="609"/>
              </a:xfrm>
              <a:prstGeom prst="straightConnector1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cxnSpLocks/>
                <a:stCxn id="97" idx="7"/>
                <a:endCxn id="95" idx="3"/>
              </p:cNvCxnSpPr>
              <p:nvPr/>
            </p:nvCxnSpPr>
            <p:spPr>
              <a:xfrm>
                <a:off x="2237822" y="5011742"/>
                <a:ext cx="409050" cy="17246"/>
              </a:xfrm>
              <a:prstGeom prst="straightConnector1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1105048" y="4059520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lang="en-US" sz="1200" i="1" dirty="0">
                      <a:solidFill>
                        <a:schemeClr val="accent1">
                          <a:lumMod val="50000"/>
                        </a:schemeClr>
                      </a:solidFill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0" name="TextBox 8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05048" y="4059520"/>
                    <a:ext cx="422525" cy="44579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r="-145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1978071" y="4077809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22</m:t>
                              </m:r>
                            </m:sub>
                          </m:sSub>
                        </m:oMath>
                      </m:oMathPara>
                    </a14:m>
                    <a:endParaRPr lang="en-US" sz="1200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1" name="TextBox 9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78071" y="4077809"/>
                    <a:ext cx="422525" cy="44579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45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2851094" y="4096547"/>
                    <a:ext cx="422525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33</m:t>
                              </m:r>
                            </m:sub>
                          </m:sSub>
                        </m:oMath>
                      </m:oMathPara>
                    </a14:m>
                    <a:endParaRPr lang="en-US" sz="1200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2" name="TextBox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51094" y="4096547"/>
                    <a:ext cx="422525" cy="44579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145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TextBox 92"/>
                  <p:cNvSpPr txBox="1"/>
                  <p:nvPr/>
                </p:nvSpPr>
                <p:spPr>
                  <a:xfrm>
                    <a:off x="1316309" y="4538314"/>
                    <a:ext cx="309641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lang="en-US" sz="1200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3" name="TextBox 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6309" y="4538314"/>
                    <a:ext cx="309641" cy="44579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571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2168011" y="4554604"/>
                    <a:ext cx="309641" cy="4457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23</m:t>
                              </m:r>
                            </m:sub>
                          </m:sSub>
                        </m:oMath>
                      </m:oMathPara>
                    </a14:m>
                    <a:endParaRPr lang="en-US" sz="1200" i="1" dirty="0">
                      <a:solidFill>
                        <a:schemeClr val="accent5">
                          <a:lumMod val="50000"/>
                        </a:schemeClr>
                      </a:solidFill>
                      <a:latin typeface="Cambria Math" panose="02040503050406030204" pitchFamily="18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8011" y="4554604"/>
                    <a:ext cx="309641" cy="4457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r="-571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2" name="Group 71"/>
            <p:cNvGrpSpPr/>
            <p:nvPr/>
          </p:nvGrpSpPr>
          <p:grpSpPr>
            <a:xfrm>
              <a:off x="2690568" y="5237565"/>
              <a:ext cx="822036" cy="618838"/>
              <a:chOff x="1440873" y="5049454"/>
              <a:chExt cx="822036" cy="618838"/>
            </a:xfrm>
          </p:grpSpPr>
          <p:cxnSp>
            <p:nvCxnSpPr>
              <p:cNvPr id="82" name="Straight Arrow Connector 81"/>
              <p:cNvCxnSpPr/>
              <p:nvPr/>
            </p:nvCxnSpPr>
            <p:spPr>
              <a:xfrm flipV="1">
                <a:off x="1440873" y="5049454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>
                <a:off x="1440873" y="5668291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Freeform 178"/>
              <p:cNvSpPr/>
              <p:nvPr/>
            </p:nvSpPr>
            <p:spPr>
              <a:xfrm>
                <a:off x="1468582" y="5132582"/>
                <a:ext cx="665067" cy="517236"/>
              </a:xfrm>
              <a:custGeom>
                <a:avLst/>
                <a:gdLst>
                  <a:gd name="connsiteX0" fmla="*/ 0 w 665067"/>
                  <a:gd name="connsiteY0" fmla="*/ 517236 h 517236"/>
                  <a:gd name="connsiteX1" fmla="*/ 46182 w 665067"/>
                  <a:gd name="connsiteY1" fmla="*/ 489527 h 517236"/>
                  <a:gd name="connsiteX2" fmla="*/ 83127 w 665067"/>
                  <a:gd name="connsiteY2" fmla="*/ 434109 h 517236"/>
                  <a:gd name="connsiteX3" fmla="*/ 110836 w 665067"/>
                  <a:gd name="connsiteY3" fmla="*/ 378691 h 517236"/>
                  <a:gd name="connsiteX4" fmla="*/ 157018 w 665067"/>
                  <a:gd name="connsiteY4" fmla="*/ 295563 h 517236"/>
                  <a:gd name="connsiteX5" fmla="*/ 184727 w 665067"/>
                  <a:gd name="connsiteY5" fmla="*/ 240145 h 517236"/>
                  <a:gd name="connsiteX6" fmla="*/ 212436 w 665067"/>
                  <a:gd name="connsiteY6" fmla="*/ 221672 h 517236"/>
                  <a:gd name="connsiteX7" fmla="*/ 277091 w 665067"/>
                  <a:gd name="connsiteY7" fmla="*/ 193963 h 517236"/>
                  <a:gd name="connsiteX8" fmla="*/ 360218 w 665067"/>
                  <a:gd name="connsiteY8" fmla="*/ 184727 h 517236"/>
                  <a:gd name="connsiteX9" fmla="*/ 387927 w 665067"/>
                  <a:gd name="connsiteY9" fmla="*/ 175491 h 517236"/>
                  <a:gd name="connsiteX10" fmla="*/ 406400 w 665067"/>
                  <a:gd name="connsiteY10" fmla="*/ 147782 h 517236"/>
                  <a:gd name="connsiteX11" fmla="*/ 434109 w 665067"/>
                  <a:gd name="connsiteY11" fmla="*/ 64654 h 517236"/>
                  <a:gd name="connsiteX12" fmla="*/ 461818 w 665067"/>
                  <a:gd name="connsiteY12" fmla="*/ 9236 h 517236"/>
                  <a:gd name="connsiteX13" fmla="*/ 489527 w 665067"/>
                  <a:gd name="connsiteY13" fmla="*/ 0 h 517236"/>
                  <a:gd name="connsiteX14" fmla="*/ 517236 w 665067"/>
                  <a:gd name="connsiteY14" fmla="*/ 18472 h 517236"/>
                  <a:gd name="connsiteX15" fmla="*/ 535709 w 665067"/>
                  <a:gd name="connsiteY15" fmla="*/ 73891 h 517236"/>
                  <a:gd name="connsiteX16" fmla="*/ 544945 w 665067"/>
                  <a:gd name="connsiteY16" fmla="*/ 120072 h 517236"/>
                  <a:gd name="connsiteX17" fmla="*/ 554182 w 665067"/>
                  <a:gd name="connsiteY17" fmla="*/ 203200 h 517236"/>
                  <a:gd name="connsiteX18" fmla="*/ 581891 w 665067"/>
                  <a:gd name="connsiteY18" fmla="*/ 258618 h 517236"/>
                  <a:gd name="connsiteX19" fmla="*/ 591127 w 665067"/>
                  <a:gd name="connsiteY19" fmla="*/ 286327 h 517236"/>
                  <a:gd name="connsiteX20" fmla="*/ 609600 w 665067"/>
                  <a:gd name="connsiteY20" fmla="*/ 314036 h 517236"/>
                  <a:gd name="connsiteX21" fmla="*/ 628073 w 665067"/>
                  <a:gd name="connsiteY21" fmla="*/ 369454 h 517236"/>
                  <a:gd name="connsiteX22" fmla="*/ 646545 w 665067"/>
                  <a:gd name="connsiteY22" fmla="*/ 397163 h 517236"/>
                  <a:gd name="connsiteX23" fmla="*/ 665018 w 665067"/>
                  <a:gd name="connsiteY23" fmla="*/ 471054 h 517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65067" h="517236">
                    <a:moveTo>
                      <a:pt x="0" y="517236"/>
                    </a:moveTo>
                    <a:cubicBezTo>
                      <a:pt x="15394" y="508000"/>
                      <a:pt x="33488" y="502221"/>
                      <a:pt x="46182" y="489527"/>
                    </a:cubicBezTo>
                    <a:cubicBezTo>
                      <a:pt x="61881" y="473828"/>
                      <a:pt x="83127" y="434109"/>
                      <a:pt x="83127" y="434109"/>
                    </a:cubicBezTo>
                    <a:cubicBezTo>
                      <a:pt x="116809" y="333061"/>
                      <a:pt x="63092" y="486114"/>
                      <a:pt x="110836" y="378691"/>
                    </a:cubicBezTo>
                    <a:cubicBezTo>
                      <a:pt x="147002" y="297318"/>
                      <a:pt x="106442" y="346139"/>
                      <a:pt x="157018" y="295563"/>
                    </a:cubicBezTo>
                    <a:cubicBezTo>
                      <a:pt x="164530" y="273025"/>
                      <a:pt x="166821" y="258051"/>
                      <a:pt x="184727" y="240145"/>
                    </a:cubicBezTo>
                    <a:cubicBezTo>
                      <a:pt x="192576" y="232296"/>
                      <a:pt x="202798" y="227179"/>
                      <a:pt x="212436" y="221672"/>
                    </a:cubicBezTo>
                    <a:cubicBezTo>
                      <a:pt x="226286" y="213758"/>
                      <a:pt x="258809" y="197010"/>
                      <a:pt x="277091" y="193963"/>
                    </a:cubicBezTo>
                    <a:cubicBezTo>
                      <a:pt x="304591" y="189380"/>
                      <a:pt x="332509" y="187806"/>
                      <a:pt x="360218" y="184727"/>
                    </a:cubicBezTo>
                    <a:cubicBezTo>
                      <a:pt x="369454" y="181648"/>
                      <a:pt x="380324" y="181573"/>
                      <a:pt x="387927" y="175491"/>
                    </a:cubicBezTo>
                    <a:cubicBezTo>
                      <a:pt x="396595" y="168556"/>
                      <a:pt x="401892" y="157926"/>
                      <a:pt x="406400" y="147782"/>
                    </a:cubicBezTo>
                    <a:cubicBezTo>
                      <a:pt x="406403" y="147775"/>
                      <a:pt x="429490" y="78513"/>
                      <a:pt x="434109" y="64654"/>
                    </a:cubicBezTo>
                    <a:cubicBezTo>
                      <a:pt x="440194" y="46400"/>
                      <a:pt x="445540" y="22258"/>
                      <a:pt x="461818" y="9236"/>
                    </a:cubicBezTo>
                    <a:cubicBezTo>
                      <a:pt x="469421" y="3154"/>
                      <a:pt x="480291" y="3079"/>
                      <a:pt x="489527" y="0"/>
                    </a:cubicBezTo>
                    <a:cubicBezTo>
                      <a:pt x="498763" y="6157"/>
                      <a:pt x="511353" y="9059"/>
                      <a:pt x="517236" y="18472"/>
                    </a:cubicBezTo>
                    <a:cubicBezTo>
                      <a:pt x="527556" y="34984"/>
                      <a:pt x="531890" y="54797"/>
                      <a:pt x="535709" y="73891"/>
                    </a:cubicBezTo>
                    <a:cubicBezTo>
                      <a:pt x="538788" y="89285"/>
                      <a:pt x="542725" y="104531"/>
                      <a:pt x="544945" y="120072"/>
                    </a:cubicBezTo>
                    <a:cubicBezTo>
                      <a:pt x="548888" y="147672"/>
                      <a:pt x="549599" y="175699"/>
                      <a:pt x="554182" y="203200"/>
                    </a:cubicBezTo>
                    <a:cubicBezTo>
                      <a:pt x="558431" y="228695"/>
                      <a:pt x="567706" y="237340"/>
                      <a:pt x="581891" y="258618"/>
                    </a:cubicBezTo>
                    <a:cubicBezTo>
                      <a:pt x="584970" y="267854"/>
                      <a:pt x="586773" y="277619"/>
                      <a:pt x="591127" y="286327"/>
                    </a:cubicBezTo>
                    <a:cubicBezTo>
                      <a:pt x="596091" y="296256"/>
                      <a:pt x="605091" y="303892"/>
                      <a:pt x="609600" y="314036"/>
                    </a:cubicBezTo>
                    <a:cubicBezTo>
                      <a:pt x="617508" y="331830"/>
                      <a:pt x="617272" y="353252"/>
                      <a:pt x="628073" y="369454"/>
                    </a:cubicBezTo>
                    <a:cubicBezTo>
                      <a:pt x="634230" y="378690"/>
                      <a:pt x="642037" y="387019"/>
                      <a:pt x="646545" y="397163"/>
                    </a:cubicBezTo>
                    <a:cubicBezTo>
                      <a:pt x="666965" y="443109"/>
                      <a:pt x="665018" y="437952"/>
                      <a:pt x="665018" y="471054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 flipV="1">
              <a:off x="3644642" y="5241339"/>
              <a:ext cx="0" cy="6188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3644642" y="5860177"/>
              <a:ext cx="8220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558896" y="5239271"/>
              <a:ext cx="0" cy="6188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558896" y="5858108"/>
              <a:ext cx="82203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Freeform 188"/>
            <p:cNvSpPr/>
            <p:nvPr/>
          </p:nvSpPr>
          <p:spPr>
            <a:xfrm>
              <a:off x="3676073" y="5315232"/>
              <a:ext cx="656114" cy="554182"/>
            </a:xfrm>
            <a:custGeom>
              <a:avLst/>
              <a:gdLst>
                <a:gd name="connsiteX0" fmla="*/ 0 w 656114"/>
                <a:gd name="connsiteY0" fmla="*/ 554182 h 554182"/>
                <a:gd name="connsiteX1" fmla="*/ 73891 w 656114"/>
                <a:gd name="connsiteY1" fmla="*/ 489527 h 554182"/>
                <a:gd name="connsiteX2" fmla="*/ 83127 w 656114"/>
                <a:gd name="connsiteY2" fmla="*/ 461818 h 554182"/>
                <a:gd name="connsiteX3" fmla="*/ 101600 w 656114"/>
                <a:gd name="connsiteY3" fmla="*/ 397164 h 554182"/>
                <a:gd name="connsiteX4" fmla="*/ 120072 w 656114"/>
                <a:gd name="connsiteY4" fmla="*/ 286327 h 554182"/>
                <a:gd name="connsiteX5" fmla="*/ 129309 w 656114"/>
                <a:gd name="connsiteY5" fmla="*/ 240145 h 554182"/>
                <a:gd name="connsiteX6" fmla="*/ 147782 w 656114"/>
                <a:gd name="connsiteY6" fmla="*/ 184727 h 554182"/>
                <a:gd name="connsiteX7" fmla="*/ 166254 w 656114"/>
                <a:gd name="connsiteY7" fmla="*/ 157018 h 554182"/>
                <a:gd name="connsiteX8" fmla="*/ 221672 w 656114"/>
                <a:gd name="connsiteY8" fmla="*/ 138545 h 554182"/>
                <a:gd name="connsiteX9" fmla="*/ 240145 w 656114"/>
                <a:gd name="connsiteY9" fmla="*/ 110836 h 554182"/>
                <a:gd name="connsiteX10" fmla="*/ 267854 w 656114"/>
                <a:gd name="connsiteY10" fmla="*/ 83127 h 554182"/>
                <a:gd name="connsiteX11" fmla="*/ 286327 w 656114"/>
                <a:gd name="connsiteY11" fmla="*/ 27709 h 554182"/>
                <a:gd name="connsiteX12" fmla="*/ 304800 w 656114"/>
                <a:gd name="connsiteY12" fmla="*/ 0 h 554182"/>
                <a:gd name="connsiteX13" fmla="*/ 350982 w 656114"/>
                <a:gd name="connsiteY13" fmla="*/ 9236 h 554182"/>
                <a:gd name="connsiteX14" fmla="*/ 406400 w 656114"/>
                <a:gd name="connsiteY14" fmla="*/ 64655 h 554182"/>
                <a:gd name="connsiteX15" fmla="*/ 452582 w 656114"/>
                <a:gd name="connsiteY15" fmla="*/ 147782 h 554182"/>
                <a:gd name="connsiteX16" fmla="*/ 471054 w 656114"/>
                <a:gd name="connsiteY16" fmla="*/ 175491 h 554182"/>
                <a:gd name="connsiteX17" fmla="*/ 498763 w 656114"/>
                <a:gd name="connsiteY17" fmla="*/ 193964 h 554182"/>
                <a:gd name="connsiteX18" fmla="*/ 517236 w 656114"/>
                <a:gd name="connsiteY18" fmla="*/ 221673 h 554182"/>
                <a:gd name="connsiteX19" fmla="*/ 535709 w 656114"/>
                <a:gd name="connsiteY19" fmla="*/ 277091 h 554182"/>
                <a:gd name="connsiteX20" fmla="*/ 581891 w 656114"/>
                <a:gd name="connsiteY20" fmla="*/ 424873 h 554182"/>
                <a:gd name="connsiteX21" fmla="*/ 609600 w 656114"/>
                <a:gd name="connsiteY21" fmla="*/ 434109 h 554182"/>
                <a:gd name="connsiteX22" fmla="*/ 655782 w 656114"/>
                <a:gd name="connsiteY22" fmla="*/ 517236 h 554182"/>
                <a:gd name="connsiteX23" fmla="*/ 655782 w 656114"/>
                <a:gd name="connsiteY23" fmla="*/ 526473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56114" h="554182">
                  <a:moveTo>
                    <a:pt x="0" y="554182"/>
                  </a:moveTo>
                  <a:cubicBezTo>
                    <a:pt x="11482" y="544996"/>
                    <a:pt x="61992" y="507376"/>
                    <a:pt x="73891" y="489527"/>
                  </a:cubicBezTo>
                  <a:cubicBezTo>
                    <a:pt x="79291" y="481426"/>
                    <a:pt x="80452" y="471179"/>
                    <a:pt x="83127" y="461818"/>
                  </a:cubicBezTo>
                  <a:cubicBezTo>
                    <a:pt x="106314" y="380661"/>
                    <a:pt x="79459" y="463581"/>
                    <a:pt x="101600" y="397164"/>
                  </a:cubicBezTo>
                  <a:cubicBezTo>
                    <a:pt x="116670" y="276603"/>
                    <a:pt x="102638" y="364780"/>
                    <a:pt x="120072" y="286327"/>
                  </a:cubicBezTo>
                  <a:cubicBezTo>
                    <a:pt x="123478" y="271002"/>
                    <a:pt x="125178" y="255291"/>
                    <a:pt x="129309" y="240145"/>
                  </a:cubicBezTo>
                  <a:cubicBezTo>
                    <a:pt x="134433" y="221359"/>
                    <a:pt x="136981" y="200929"/>
                    <a:pt x="147782" y="184727"/>
                  </a:cubicBezTo>
                  <a:cubicBezTo>
                    <a:pt x="153939" y="175491"/>
                    <a:pt x="156841" y="162901"/>
                    <a:pt x="166254" y="157018"/>
                  </a:cubicBezTo>
                  <a:cubicBezTo>
                    <a:pt x="182766" y="146698"/>
                    <a:pt x="221672" y="138545"/>
                    <a:pt x="221672" y="138545"/>
                  </a:cubicBezTo>
                  <a:cubicBezTo>
                    <a:pt x="227830" y="129309"/>
                    <a:pt x="233038" y="119364"/>
                    <a:pt x="240145" y="110836"/>
                  </a:cubicBezTo>
                  <a:cubicBezTo>
                    <a:pt x="248507" y="100801"/>
                    <a:pt x="261510" y="94545"/>
                    <a:pt x="267854" y="83127"/>
                  </a:cubicBezTo>
                  <a:cubicBezTo>
                    <a:pt x="277310" y="66105"/>
                    <a:pt x="275526" y="43911"/>
                    <a:pt x="286327" y="27709"/>
                  </a:cubicBezTo>
                  <a:lnTo>
                    <a:pt x="304800" y="0"/>
                  </a:lnTo>
                  <a:cubicBezTo>
                    <a:pt x="320194" y="3079"/>
                    <a:pt x="336636" y="2860"/>
                    <a:pt x="350982" y="9236"/>
                  </a:cubicBezTo>
                  <a:cubicBezTo>
                    <a:pt x="383542" y="23707"/>
                    <a:pt x="388954" y="38486"/>
                    <a:pt x="406400" y="64655"/>
                  </a:cubicBezTo>
                  <a:cubicBezTo>
                    <a:pt x="422657" y="113427"/>
                    <a:pt x="410235" y="84261"/>
                    <a:pt x="452582" y="147782"/>
                  </a:cubicBezTo>
                  <a:cubicBezTo>
                    <a:pt x="458739" y="157018"/>
                    <a:pt x="461818" y="169333"/>
                    <a:pt x="471054" y="175491"/>
                  </a:cubicBezTo>
                  <a:lnTo>
                    <a:pt x="498763" y="193964"/>
                  </a:lnTo>
                  <a:cubicBezTo>
                    <a:pt x="504921" y="203200"/>
                    <a:pt x="512727" y="211529"/>
                    <a:pt x="517236" y="221673"/>
                  </a:cubicBezTo>
                  <a:cubicBezTo>
                    <a:pt x="525144" y="239467"/>
                    <a:pt x="535709" y="277091"/>
                    <a:pt x="535709" y="277091"/>
                  </a:cubicBezTo>
                  <a:cubicBezTo>
                    <a:pt x="538053" y="300535"/>
                    <a:pt x="534312" y="409014"/>
                    <a:pt x="581891" y="424873"/>
                  </a:cubicBezTo>
                  <a:lnTo>
                    <a:pt x="609600" y="434109"/>
                  </a:lnTo>
                  <a:cubicBezTo>
                    <a:pt x="637115" y="475381"/>
                    <a:pt x="646028" y="478221"/>
                    <a:pt x="655782" y="517236"/>
                  </a:cubicBezTo>
                  <a:cubicBezTo>
                    <a:pt x="656529" y="520223"/>
                    <a:pt x="655782" y="523394"/>
                    <a:pt x="655782" y="526473"/>
                  </a:cubicBezTo>
                </a:path>
              </a:pathLst>
            </a:cu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Freeform 189"/>
            <p:cNvSpPr/>
            <p:nvPr/>
          </p:nvSpPr>
          <p:spPr>
            <a:xfrm>
              <a:off x="4590473" y="5350108"/>
              <a:ext cx="692726" cy="498763"/>
            </a:xfrm>
            <a:custGeom>
              <a:avLst/>
              <a:gdLst>
                <a:gd name="connsiteX0" fmla="*/ 0 w 692727"/>
                <a:gd name="connsiteY0" fmla="*/ 489527 h 498763"/>
                <a:gd name="connsiteX1" fmla="*/ 73891 w 692727"/>
                <a:gd name="connsiteY1" fmla="*/ 471054 h 498763"/>
                <a:gd name="connsiteX2" fmla="*/ 101600 w 692727"/>
                <a:gd name="connsiteY2" fmla="*/ 452582 h 498763"/>
                <a:gd name="connsiteX3" fmla="*/ 147782 w 692727"/>
                <a:gd name="connsiteY3" fmla="*/ 406400 h 498763"/>
                <a:gd name="connsiteX4" fmla="*/ 193963 w 692727"/>
                <a:gd name="connsiteY4" fmla="*/ 360218 h 498763"/>
                <a:gd name="connsiteX5" fmla="*/ 212436 w 692727"/>
                <a:gd name="connsiteY5" fmla="*/ 304800 h 498763"/>
                <a:gd name="connsiteX6" fmla="*/ 221672 w 692727"/>
                <a:gd name="connsiteY6" fmla="*/ 277091 h 498763"/>
                <a:gd name="connsiteX7" fmla="*/ 240145 w 692727"/>
                <a:gd name="connsiteY7" fmla="*/ 249382 h 498763"/>
                <a:gd name="connsiteX8" fmla="*/ 267854 w 692727"/>
                <a:gd name="connsiteY8" fmla="*/ 129309 h 498763"/>
                <a:gd name="connsiteX9" fmla="*/ 277091 w 692727"/>
                <a:gd name="connsiteY9" fmla="*/ 101600 h 498763"/>
                <a:gd name="connsiteX10" fmla="*/ 304800 w 692727"/>
                <a:gd name="connsiteY10" fmla="*/ 83127 h 498763"/>
                <a:gd name="connsiteX11" fmla="*/ 323272 w 692727"/>
                <a:gd name="connsiteY11" fmla="*/ 27709 h 498763"/>
                <a:gd name="connsiteX12" fmla="*/ 378691 w 692727"/>
                <a:gd name="connsiteY12" fmla="*/ 9236 h 498763"/>
                <a:gd name="connsiteX13" fmla="*/ 406400 w 692727"/>
                <a:gd name="connsiteY13" fmla="*/ 0 h 498763"/>
                <a:gd name="connsiteX14" fmla="*/ 461818 w 692727"/>
                <a:gd name="connsiteY14" fmla="*/ 27709 h 498763"/>
                <a:gd name="connsiteX15" fmla="*/ 471054 w 692727"/>
                <a:gd name="connsiteY15" fmla="*/ 55418 h 498763"/>
                <a:gd name="connsiteX16" fmla="*/ 489527 w 692727"/>
                <a:gd name="connsiteY16" fmla="*/ 83127 h 498763"/>
                <a:gd name="connsiteX17" fmla="*/ 517236 w 692727"/>
                <a:gd name="connsiteY17" fmla="*/ 175491 h 498763"/>
                <a:gd name="connsiteX18" fmla="*/ 535709 w 692727"/>
                <a:gd name="connsiteY18" fmla="*/ 203200 h 498763"/>
                <a:gd name="connsiteX19" fmla="*/ 591127 w 692727"/>
                <a:gd name="connsiteY19" fmla="*/ 314036 h 498763"/>
                <a:gd name="connsiteX20" fmla="*/ 609600 w 692727"/>
                <a:gd name="connsiteY20" fmla="*/ 341745 h 498763"/>
                <a:gd name="connsiteX21" fmla="*/ 628072 w 692727"/>
                <a:gd name="connsiteY21" fmla="*/ 397163 h 498763"/>
                <a:gd name="connsiteX22" fmla="*/ 646545 w 692727"/>
                <a:gd name="connsiteY22" fmla="*/ 424873 h 498763"/>
                <a:gd name="connsiteX23" fmla="*/ 655782 w 692727"/>
                <a:gd name="connsiteY23" fmla="*/ 452582 h 498763"/>
                <a:gd name="connsiteX24" fmla="*/ 692727 w 692727"/>
                <a:gd name="connsiteY24" fmla="*/ 498763 h 49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92727" h="498763">
                  <a:moveTo>
                    <a:pt x="0" y="489527"/>
                  </a:moveTo>
                  <a:cubicBezTo>
                    <a:pt x="17572" y="486013"/>
                    <a:pt x="54953" y="480523"/>
                    <a:pt x="73891" y="471054"/>
                  </a:cubicBezTo>
                  <a:cubicBezTo>
                    <a:pt x="83820" y="466090"/>
                    <a:pt x="92364" y="458739"/>
                    <a:pt x="101600" y="452582"/>
                  </a:cubicBezTo>
                  <a:cubicBezTo>
                    <a:pt x="150858" y="378693"/>
                    <a:pt x="86207" y="467975"/>
                    <a:pt x="147782" y="406400"/>
                  </a:cubicBezTo>
                  <a:cubicBezTo>
                    <a:pt x="209361" y="344821"/>
                    <a:pt x="120068" y="409482"/>
                    <a:pt x="193963" y="360218"/>
                  </a:cubicBezTo>
                  <a:lnTo>
                    <a:pt x="212436" y="304800"/>
                  </a:lnTo>
                  <a:cubicBezTo>
                    <a:pt x="215515" y="295564"/>
                    <a:pt x="216271" y="285192"/>
                    <a:pt x="221672" y="277091"/>
                  </a:cubicBezTo>
                  <a:lnTo>
                    <a:pt x="240145" y="249382"/>
                  </a:lnTo>
                  <a:cubicBezTo>
                    <a:pt x="252135" y="165456"/>
                    <a:pt x="242498" y="205376"/>
                    <a:pt x="267854" y="129309"/>
                  </a:cubicBezTo>
                  <a:cubicBezTo>
                    <a:pt x="270933" y="120073"/>
                    <a:pt x="268990" y="107001"/>
                    <a:pt x="277091" y="101600"/>
                  </a:cubicBezTo>
                  <a:lnTo>
                    <a:pt x="304800" y="83127"/>
                  </a:lnTo>
                  <a:cubicBezTo>
                    <a:pt x="310957" y="64654"/>
                    <a:pt x="304799" y="33867"/>
                    <a:pt x="323272" y="27709"/>
                  </a:cubicBezTo>
                  <a:lnTo>
                    <a:pt x="378691" y="9236"/>
                  </a:lnTo>
                  <a:lnTo>
                    <a:pt x="406400" y="0"/>
                  </a:lnTo>
                  <a:cubicBezTo>
                    <a:pt x="424654" y="6085"/>
                    <a:pt x="448796" y="11431"/>
                    <a:pt x="461818" y="27709"/>
                  </a:cubicBezTo>
                  <a:cubicBezTo>
                    <a:pt x="467900" y="35312"/>
                    <a:pt x="466700" y="46710"/>
                    <a:pt x="471054" y="55418"/>
                  </a:cubicBezTo>
                  <a:cubicBezTo>
                    <a:pt x="476018" y="65347"/>
                    <a:pt x="483369" y="73891"/>
                    <a:pt x="489527" y="83127"/>
                  </a:cubicBezTo>
                  <a:cubicBezTo>
                    <a:pt x="494690" y="103781"/>
                    <a:pt x="508239" y="161996"/>
                    <a:pt x="517236" y="175491"/>
                  </a:cubicBezTo>
                  <a:lnTo>
                    <a:pt x="535709" y="203200"/>
                  </a:lnTo>
                  <a:cubicBezTo>
                    <a:pt x="561202" y="279679"/>
                    <a:pt x="543381" y="242418"/>
                    <a:pt x="591127" y="314036"/>
                  </a:cubicBezTo>
                  <a:lnTo>
                    <a:pt x="609600" y="341745"/>
                  </a:lnTo>
                  <a:cubicBezTo>
                    <a:pt x="615757" y="360218"/>
                    <a:pt x="617271" y="380961"/>
                    <a:pt x="628072" y="397163"/>
                  </a:cubicBezTo>
                  <a:cubicBezTo>
                    <a:pt x="634230" y="406400"/>
                    <a:pt x="641580" y="414944"/>
                    <a:pt x="646545" y="424873"/>
                  </a:cubicBezTo>
                  <a:cubicBezTo>
                    <a:pt x="650899" y="433581"/>
                    <a:pt x="651428" y="443874"/>
                    <a:pt x="655782" y="452582"/>
                  </a:cubicBezTo>
                  <a:cubicBezTo>
                    <a:pt x="667435" y="475888"/>
                    <a:pt x="675543" y="481580"/>
                    <a:pt x="692727" y="498763"/>
                  </a:cubicBezTo>
                </a:path>
              </a:pathLst>
            </a:cu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2594085" y="4862007"/>
                  <a:ext cx="422525" cy="4457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1200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4085" y="4862007"/>
                  <a:ext cx="422525" cy="445798"/>
                </a:xfrm>
                <a:prstGeom prst="rect">
                  <a:avLst/>
                </a:prstGeom>
                <a:blipFill>
                  <a:blip r:embed="rId7"/>
                  <a:stretch>
                    <a:fillRect r="-79167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3441246" y="4857977"/>
                  <a:ext cx="422525" cy="4457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1200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1246" y="4857977"/>
                  <a:ext cx="422525" cy="445798"/>
                </a:xfrm>
                <a:prstGeom prst="rect">
                  <a:avLst/>
                </a:prstGeom>
                <a:blipFill>
                  <a:blip r:embed="rId8"/>
                  <a:stretch>
                    <a:fillRect r="-79167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4459404" y="4875046"/>
                  <a:ext cx="422525" cy="4457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cs typeface="Helvetica" panose="020B0604020202020204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(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  <m:r>
                          <a:rPr lang="en-US" sz="1200" i="1">
                            <a:latin typeface="Cambria Math" panose="02040503050406030204" pitchFamily="18" charset="0"/>
                            <a:cs typeface="Helvetica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1200" i="1" dirty="0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9404" y="4875046"/>
                  <a:ext cx="422525" cy="445798"/>
                </a:xfrm>
                <a:prstGeom prst="rect">
                  <a:avLst/>
                </a:prstGeom>
                <a:blipFill>
                  <a:blip r:embed="rId9"/>
                  <a:stretch>
                    <a:fillRect r="-79167" b="-869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1" name="Straight Arrow Connector 100"/>
          <p:cNvCxnSpPr/>
          <p:nvPr/>
        </p:nvCxnSpPr>
        <p:spPr>
          <a:xfrm flipV="1">
            <a:off x="4205326" y="2927770"/>
            <a:ext cx="407213" cy="138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2869818" y="1823108"/>
            <a:ext cx="1289836" cy="51452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Feature Extraction</a:t>
            </a:r>
          </a:p>
        </p:txBody>
      </p:sp>
      <p:grpSp>
        <p:nvGrpSpPr>
          <p:cNvPr id="228" name="Group 227"/>
          <p:cNvGrpSpPr/>
          <p:nvPr/>
        </p:nvGrpSpPr>
        <p:grpSpPr>
          <a:xfrm>
            <a:off x="6845842" y="1752514"/>
            <a:ext cx="598650" cy="1587382"/>
            <a:chOff x="9275294" y="3176132"/>
            <a:chExt cx="900015" cy="2720743"/>
          </a:xfrm>
        </p:grpSpPr>
        <p:grpSp>
          <p:nvGrpSpPr>
            <p:cNvPr id="178" name="Group 177"/>
            <p:cNvGrpSpPr/>
            <p:nvPr/>
          </p:nvGrpSpPr>
          <p:grpSpPr>
            <a:xfrm rot="5400000">
              <a:off x="8364930" y="4086496"/>
              <a:ext cx="2111143" cy="290415"/>
              <a:chOff x="7754591" y="2226647"/>
              <a:chExt cx="2597789" cy="221816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 rot="5400000">
              <a:off x="8517330" y="4238896"/>
              <a:ext cx="2111143" cy="290415"/>
              <a:chOff x="7754591" y="2226647"/>
              <a:chExt cx="2597789" cy="221816"/>
            </a:xfrm>
          </p:grpSpPr>
          <p:sp>
            <p:nvSpPr>
              <p:cNvPr id="189" name="Rectangle 18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 rot="5400000">
              <a:off x="8669730" y="4391296"/>
              <a:ext cx="2111143" cy="290415"/>
              <a:chOff x="7754591" y="2226647"/>
              <a:chExt cx="2597789" cy="221816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 rot="5400000">
              <a:off x="8822130" y="4543696"/>
              <a:ext cx="2111143" cy="290415"/>
              <a:chOff x="7754591" y="2226647"/>
              <a:chExt cx="2597789" cy="221816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 rot="5400000">
              <a:off x="8974530" y="4696096"/>
              <a:ext cx="2111143" cy="290415"/>
              <a:chOff x="7754591" y="2226647"/>
              <a:chExt cx="2597789" cy="221816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775459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8049422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8338881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8629896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891841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9211729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9490644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9763760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0054175" y="2226647"/>
                <a:ext cx="298205" cy="2218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67" name="TextBox 166"/>
          <p:cNvSpPr txBox="1"/>
          <p:nvPr/>
        </p:nvSpPr>
        <p:spPr>
          <a:xfrm>
            <a:off x="6600691" y="1356079"/>
            <a:ext cx="1075747" cy="3794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Epoch Posteriors</a:t>
            </a:r>
          </a:p>
        </p:txBody>
      </p:sp>
      <p:sp>
        <p:nvSpPr>
          <p:cNvPr id="230" name="Cube 229"/>
          <p:cNvSpPr/>
          <p:nvPr/>
        </p:nvSpPr>
        <p:spPr>
          <a:xfrm flipH="1">
            <a:off x="6811427" y="1729364"/>
            <a:ext cx="645915" cy="1665942"/>
          </a:xfrm>
          <a:prstGeom prst="cub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532011" y="2365994"/>
            <a:ext cx="413926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581312" y="3867506"/>
            <a:ext cx="2934539" cy="1957098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315" name="Group 314"/>
          <p:cNvGrpSpPr/>
          <p:nvPr/>
        </p:nvGrpSpPr>
        <p:grpSpPr>
          <a:xfrm>
            <a:off x="5691562" y="4148357"/>
            <a:ext cx="2709272" cy="1466979"/>
            <a:chOff x="1973639" y="3633534"/>
            <a:chExt cx="4778047" cy="23405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0" name="Rectangle 309"/>
                <p:cNvSpPr/>
                <p:nvPr/>
              </p:nvSpPr>
              <p:spPr>
                <a:xfrm>
                  <a:off x="5398860" y="3689129"/>
                  <a:ext cx="847323" cy="412395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333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oMath>
                    </m:oMathPara>
                  </a14:m>
                  <a:endParaRPr lang="en-US" sz="1333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10" name="Rectangle 3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8860" y="3689129"/>
                  <a:ext cx="847323" cy="41239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4" name="Group 313"/>
            <p:cNvGrpSpPr/>
            <p:nvPr/>
          </p:nvGrpSpPr>
          <p:grpSpPr>
            <a:xfrm>
              <a:off x="1973639" y="3853705"/>
              <a:ext cx="4778047" cy="2120337"/>
              <a:chOff x="6595811" y="4223455"/>
              <a:chExt cx="4778047" cy="2120337"/>
            </a:xfrm>
          </p:grpSpPr>
          <p:grpSp>
            <p:nvGrpSpPr>
              <p:cNvPr id="249" name="Group 248"/>
              <p:cNvGrpSpPr/>
              <p:nvPr/>
            </p:nvGrpSpPr>
            <p:grpSpPr>
              <a:xfrm>
                <a:off x="9490337" y="5520153"/>
                <a:ext cx="1851483" cy="424509"/>
                <a:chOff x="1500031" y="5515440"/>
                <a:chExt cx="1851483" cy="424509"/>
              </a:xfrm>
            </p:grpSpPr>
            <p:sp>
              <p:nvSpPr>
                <p:cNvPr id="238" name="Rectangle: Rounded Corners 237"/>
                <p:cNvSpPr/>
                <p:nvPr/>
              </p:nvSpPr>
              <p:spPr>
                <a:xfrm>
                  <a:off x="1500031" y="5515440"/>
                  <a:ext cx="1851483" cy="424509"/>
                </a:xfrm>
                <a:prstGeom prst="roundRect">
                  <a:avLst/>
                </a:prstGeom>
                <a:noFill/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b="1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39" name="Oval 238"/>
                <p:cNvSpPr/>
                <p:nvPr/>
              </p:nvSpPr>
              <p:spPr>
                <a:xfrm>
                  <a:off x="1599245" y="5571271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40" name="Oval 239"/>
                <p:cNvSpPr/>
                <p:nvPr/>
              </p:nvSpPr>
              <p:spPr>
                <a:xfrm>
                  <a:off x="2028197" y="5571271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41" name="Oval 240"/>
                <p:cNvSpPr/>
                <p:nvPr/>
              </p:nvSpPr>
              <p:spPr>
                <a:xfrm>
                  <a:off x="2457811" y="5571271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>
                  <a:off x="2887425" y="5567028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grpSp>
            <p:nvGrpSpPr>
              <p:cNvPr id="248" name="Group 247"/>
              <p:cNvGrpSpPr/>
              <p:nvPr/>
            </p:nvGrpSpPr>
            <p:grpSpPr>
              <a:xfrm>
                <a:off x="6595811" y="5529037"/>
                <a:ext cx="1851483" cy="424509"/>
                <a:chOff x="3445569" y="4306247"/>
                <a:chExt cx="1851483" cy="424509"/>
              </a:xfrm>
            </p:grpSpPr>
            <p:grpSp>
              <p:nvGrpSpPr>
                <p:cNvPr id="243" name="Group 242"/>
                <p:cNvGrpSpPr/>
                <p:nvPr/>
              </p:nvGrpSpPr>
              <p:grpSpPr>
                <a:xfrm>
                  <a:off x="3445569" y="4306247"/>
                  <a:ext cx="1851483" cy="424509"/>
                  <a:chOff x="2079692" y="3935310"/>
                  <a:chExt cx="1851483" cy="424509"/>
                </a:xfrm>
              </p:grpSpPr>
              <p:sp>
                <p:nvSpPr>
                  <p:cNvPr id="233" name="Rectangle: Rounded Corners 232"/>
                  <p:cNvSpPr/>
                  <p:nvPr/>
                </p:nvSpPr>
                <p:spPr>
                  <a:xfrm>
                    <a:off x="2079692" y="3935310"/>
                    <a:ext cx="1851483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>
                  <a:xfrm>
                    <a:off x="2199373" y="3981978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/>
                  </a:p>
                </p:txBody>
              </p:sp>
              <p:sp>
                <p:nvSpPr>
                  <p:cNvPr id="235" name="Oval 234"/>
                  <p:cNvSpPr/>
                  <p:nvPr/>
                </p:nvSpPr>
                <p:spPr>
                  <a:xfrm>
                    <a:off x="2628325" y="3981978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36" name="Oval 235"/>
                  <p:cNvSpPr/>
                  <p:nvPr/>
                </p:nvSpPr>
                <p:spPr>
                  <a:xfrm>
                    <a:off x="3057939" y="3981978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3487553" y="3977735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</p:grpSp>
            <p:cxnSp>
              <p:nvCxnSpPr>
                <p:cNvPr id="245" name="Straight Connector 244"/>
                <p:cNvCxnSpPr/>
                <p:nvPr/>
              </p:nvCxnSpPr>
              <p:spPr>
                <a:xfrm flipH="1">
                  <a:off x="3611248" y="4342100"/>
                  <a:ext cx="231626" cy="33529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flipH="1">
                  <a:off x="4457965" y="4342100"/>
                  <a:ext cx="231626" cy="33529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0" name="Straight Arrow Connector 249"/>
              <p:cNvCxnSpPr>
                <a:cxnSpLocks/>
                <a:stCxn id="238" idx="1"/>
                <a:endCxn id="233" idx="3"/>
              </p:cNvCxnSpPr>
              <p:nvPr/>
            </p:nvCxnSpPr>
            <p:spPr>
              <a:xfrm flipH="1">
                <a:off x="8447294" y="5732408"/>
                <a:ext cx="1043043" cy="8884"/>
              </a:xfrm>
              <a:prstGeom prst="straightConnector1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5" name="Group 254"/>
              <p:cNvGrpSpPr/>
              <p:nvPr/>
            </p:nvGrpSpPr>
            <p:grpSpPr>
              <a:xfrm>
                <a:off x="9522375" y="4416387"/>
                <a:ext cx="1851483" cy="424509"/>
                <a:chOff x="1500031" y="5515440"/>
                <a:chExt cx="1851483" cy="424509"/>
              </a:xfrm>
            </p:grpSpPr>
            <p:sp>
              <p:nvSpPr>
                <p:cNvPr id="256" name="Rectangle: Rounded Corners 255"/>
                <p:cNvSpPr/>
                <p:nvPr/>
              </p:nvSpPr>
              <p:spPr>
                <a:xfrm>
                  <a:off x="1500031" y="5515440"/>
                  <a:ext cx="1851483" cy="424509"/>
                </a:xfrm>
                <a:prstGeom prst="roundRect">
                  <a:avLst/>
                </a:prstGeom>
                <a:noFill/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b="1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7" name="Oval 256"/>
                <p:cNvSpPr/>
                <p:nvPr/>
              </p:nvSpPr>
              <p:spPr>
                <a:xfrm>
                  <a:off x="1599245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58" name="Oval 257"/>
                <p:cNvSpPr/>
                <p:nvPr/>
              </p:nvSpPr>
              <p:spPr>
                <a:xfrm>
                  <a:off x="2028197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2457811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60" name="Oval 259"/>
                <p:cNvSpPr/>
                <p:nvPr/>
              </p:nvSpPr>
              <p:spPr>
                <a:xfrm>
                  <a:off x="2887425" y="5555453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9" name="Rectangle 268"/>
                  <p:cNvSpPr/>
                  <p:nvPr/>
                </p:nvSpPr>
                <p:spPr>
                  <a:xfrm>
                    <a:off x="8377085" y="4964049"/>
                    <a:ext cx="1097955" cy="448023"/>
                  </a:xfrm>
                  <a:prstGeom prst="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2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2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oMath>
                    </a14:m>
                    <a:r>
                      <a: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(x,z)</a:t>
                    </a:r>
                    <a:endParaRPr lang="en-US" sz="1200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69" name="Rectangle 2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77085" y="4964049"/>
                    <a:ext cx="1097955" cy="44802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8000"/>
                    </a:stretch>
                  </a:blipFill>
                  <a:ln w="28575">
                    <a:solidFill>
                      <a:schemeClr val="accent5">
                        <a:lumMod val="50000"/>
                      </a:schemeClr>
                    </a:solidFill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0" name="Straight Arrow Connector 269"/>
              <p:cNvCxnSpPr>
                <a:cxnSpLocks/>
                <a:stCxn id="238" idx="0"/>
                <a:endCxn id="269" idx="3"/>
              </p:cNvCxnSpPr>
              <p:nvPr/>
            </p:nvCxnSpPr>
            <p:spPr>
              <a:xfrm flipH="1" flipV="1">
                <a:off x="9475040" y="5188061"/>
                <a:ext cx="941040" cy="332092"/>
              </a:xfrm>
              <a:prstGeom prst="straightConnector1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/>
              <p:cNvCxnSpPr>
                <a:cxnSpLocks/>
                <a:stCxn id="256" idx="2"/>
                <a:endCxn id="269" idx="3"/>
              </p:cNvCxnSpPr>
              <p:nvPr/>
            </p:nvCxnSpPr>
            <p:spPr>
              <a:xfrm flipH="1">
                <a:off x="9475040" y="4840897"/>
                <a:ext cx="973077" cy="347164"/>
              </a:xfrm>
              <a:prstGeom prst="straightConnector1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277"/>
              <p:cNvGrpSpPr/>
              <p:nvPr/>
            </p:nvGrpSpPr>
            <p:grpSpPr>
              <a:xfrm>
                <a:off x="6815837" y="4422575"/>
                <a:ext cx="1413411" cy="424509"/>
                <a:chOff x="1500031" y="5515440"/>
                <a:chExt cx="1413411" cy="424509"/>
              </a:xfrm>
            </p:grpSpPr>
            <p:sp>
              <p:nvSpPr>
                <p:cNvPr id="279" name="Rectangle: Rounded Corners 278"/>
                <p:cNvSpPr/>
                <p:nvPr/>
              </p:nvSpPr>
              <p:spPr>
                <a:xfrm>
                  <a:off x="1500031" y="5515440"/>
                  <a:ext cx="1413411" cy="424509"/>
                </a:xfrm>
                <a:prstGeom prst="roundRect">
                  <a:avLst/>
                </a:prstGeom>
                <a:noFill/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b="1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0" name="Oval 279"/>
                <p:cNvSpPr/>
                <p:nvPr/>
              </p:nvSpPr>
              <p:spPr>
                <a:xfrm>
                  <a:off x="1599245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281" name="Oval 280"/>
                <p:cNvSpPr/>
                <p:nvPr/>
              </p:nvSpPr>
              <p:spPr>
                <a:xfrm>
                  <a:off x="2028197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282" name="Oval 281"/>
                <p:cNvSpPr/>
                <p:nvPr/>
              </p:nvSpPr>
              <p:spPr>
                <a:xfrm>
                  <a:off x="2457811" y="5559696"/>
                  <a:ext cx="323622" cy="323622"/>
                </a:xfrm>
                <a:prstGeom prst="ellipse">
                  <a:avLst/>
                </a:prstGeom>
                <a:solidFill>
                  <a:schemeClr val="accent1"/>
                </a:solidFill>
                <a:ln w="317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cxnSp>
            <p:nvCxnSpPr>
              <p:cNvPr id="284" name="Straight Arrow Connector 283"/>
              <p:cNvCxnSpPr>
                <a:cxnSpLocks/>
                <a:stCxn id="233" idx="0"/>
                <a:endCxn id="279" idx="2"/>
              </p:cNvCxnSpPr>
              <p:nvPr/>
            </p:nvCxnSpPr>
            <p:spPr>
              <a:xfrm flipV="1">
                <a:off x="7521553" y="4847084"/>
                <a:ext cx="990" cy="681953"/>
              </a:xfrm>
              <a:prstGeom prst="straightConnector1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Arrow Connector 304"/>
              <p:cNvCxnSpPr>
                <a:cxnSpLocks/>
                <a:stCxn id="279" idx="3"/>
                <a:endCxn id="256" idx="1"/>
              </p:cNvCxnSpPr>
              <p:nvPr/>
            </p:nvCxnSpPr>
            <p:spPr>
              <a:xfrm flipV="1">
                <a:off x="8229248" y="4628642"/>
                <a:ext cx="1293127" cy="6188"/>
              </a:xfrm>
              <a:prstGeom prst="straightConnector1">
                <a:avLst/>
              </a:prstGeom>
              <a:ln w="254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8" name="Rectangle 307"/>
                  <p:cNvSpPr/>
                  <p:nvPr/>
                </p:nvSpPr>
                <p:spPr>
                  <a:xfrm>
                    <a:off x="7061059" y="5931397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̃"/>
                              <m:ctrlPr>
                                <a:rPr lang="en-US" sz="1333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8" name="Rectangle 30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1059" y="5931397"/>
                    <a:ext cx="847323" cy="41239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t="-4688" r="-22881"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9" name="Rectangle 308"/>
                  <p:cNvSpPr/>
                  <p:nvPr/>
                </p:nvSpPr>
                <p:spPr>
                  <a:xfrm>
                    <a:off x="9958044" y="5931396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9" name="Rectangle 30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958044" y="5931396"/>
                    <a:ext cx="847323" cy="41239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1" name="Rectangle 310"/>
                  <p:cNvSpPr/>
                  <p:nvPr/>
                </p:nvSpPr>
                <p:spPr>
                  <a:xfrm>
                    <a:off x="8559774" y="4223455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</m:sSub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1" name="Rectangle 3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59774" y="4223455"/>
                    <a:ext cx="847323" cy="41239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0938"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2" name="Rectangle 311"/>
                  <p:cNvSpPr/>
                  <p:nvPr/>
                </p:nvSpPr>
                <p:spPr>
                  <a:xfrm>
                    <a:off x="6881836" y="4956364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1333" b="1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sub>
                          </m:sSub>
                        </m:oMath>
                      </m:oMathPara>
                    </a14:m>
                    <a:endParaRPr lang="en-US" sz="1333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2" name="Rectangle 3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1836" y="4956364"/>
                    <a:ext cx="847323" cy="412395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7460"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3" name="Rectangle 312"/>
                <p:cNvSpPr/>
                <p:nvPr/>
              </p:nvSpPr>
              <p:spPr>
                <a:xfrm>
                  <a:off x="2534155" y="3633534"/>
                  <a:ext cx="847323" cy="412395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333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sz="1333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13" name="Rectangle 3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4155" y="3633534"/>
                  <a:ext cx="847323" cy="412395"/>
                </a:xfrm>
                <a:prstGeom prst="rect">
                  <a:avLst/>
                </a:prstGeom>
                <a:blipFill>
                  <a:blip r:embed="rId17"/>
                  <a:stretch>
                    <a:fillRect b="-11111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29" name="Straight Arrow Connector 228"/>
          <p:cNvCxnSpPr>
            <a:cxnSpLocks/>
          </p:cNvCxnSpPr>
          <p:nvPr/>
        </p:nvCxnSpPr>
        <p:spPr>
          <a:xfrm>
            <a:off x="7217645" y="3434349"/>
            <a:ext cx="0" cy="41881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>
            <a:cxnSpLocks/>
            <a:endCxn id="323" idx="3"/>
          </p:cNvCxnSpPr>
          <p:nvPr/>
        </p:nvCxnSpPr>
        <p:spPr>
          <a:xfrm flipH="1" flipV="1">
            <a:off x="5212877" y="4868129"/>
            <a:ext cx="347662" cy="1359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2745029" y="4004051"/>
            <a:ext cx="2467848" cy="172815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24" name="TextBox 323"/>
          <p:cNvSpPr txBox="1"/>
          <p:nvPr/>
        </p:nvSpPr>
        <p:spPr>
          <a:xfrm>
            <a:off x="2674283" y="4016607"/>
            <a:ext cx="2523386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Post Processor</a:t>
            </a:r>
          </a:p>
        </p:txBody>
      </p:sp>
      <p:grpSp>
        <p:nvGrpSpPr>
          <p:cNvPr id="365" name="Group 364"/>
          <p:cNvGrpSpPr/>
          <p:nvPr/>
        </p:nvGrpSpPr>
        <p:grpSpPr>
          <a:xfrm>
            <a:off x="2923179" y="4083666"/>
            <a:ext cx="2051099" cy="1358098"/>
            <a:chOff x="10545272" y="4195760"/>
            <a:chExt cx="3170073" cy="2127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" name="Rectangle 357"/>
                <p:cNvSpPr/>
                <p:nvPr/>
              </p:nvSpPr>
              <p:spPr>
                <a:xfrm>
                  <a:off x="12519666" y="4195760"/>
                  <a:ext cx="720680" cy="38772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333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1333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58" name="Rectangle 3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19666" y="4195760"/>
                  <a:ext cx="720680" cy="38772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4" name="Group 363"/>
            <p:cNvGrpSpPr/>
            <p:nvPr/>
          </p:nvGrpSpPr>
          <p:grpSpPr>
            <a:xfrm>
              <a:off x="10545272" y="4401582"/>
              <a:ext cx="3170073" cy="1921526"/>
              <a:chOff x="10545272" y="4401582"/>
              <a:chExt cx="3170073" cy="1921526"/>
            </a:xfrm>
          </p:grpSpPr>
          <p:sp>
            <p:nvSpPr>
              <p:cNvPr id="326" name="Oval 325"/>
              <p:cNvSpPr/>
              <p:nvPr/>
            </p:nvSpPr>
            <p:spPr>
              <a:xfrm>
                <a:off x="10856258" y="4744277"/>
                <a:ext cx="592593" cy="592593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accent5">
                        <a:lumMod val="50000"/>
                      </a:schemeClr>
                    </a:solidFill>
                  </a:rPr>
                  <a:t>S1</a:t>
                </a:r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12112472" y="4604639"/>
                <a:ext cx="592593" cy="592593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accent5">
                        <a:lumMod val="50000"/>
                      </a:schemeClr>
                    </a:solidFill>
                  </a:rPr>
                  <a:t>S2</a:t>
                </a:r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11320874" y="5673837"/>
                <a:ext cx="592593" cy="592593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accent5">
                        <a:lumMod val="50000"/>
                      </a:schemeClr>
                    </a:solidFill>
                  </a:rPr>
                  <a:t>S3</a:t>
                </a:r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12432883" y="5642461"/>
                <a:ext cx="592593" cy="592593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accent5">
                        <a:lumMod val="50000"/>
                      </a:schemeClr>
                    </a:solidFill>
                  </a:rPr>
                  <a:t>S4</a:t>
                </a:r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12484019" y="5693598"/>
                <a:ext cx="483581" cy="483581"/>
              </a:xfrm>
              <a:prstGeom prst="ellips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32" name="Connector: Curved 331"/>
              <p:cNvCxnSpPr>
                <a:cxnSpLocks/>
                <a:stCxn id="326" idx="0"/>
                <a:endCxn id="327" idx="1"/>
              </p:cNvCxnSpPr>
              <p:nvPr/>
            </p:nvCxnSpPr>
            <p:spPr>
              <a:xfrm rot="5400000" flipH="1" flipV="1">
                <a:off x="11649478" y="4194500"/>
                <a:ext cx="52855" cy="1046700"/>
              </a:xfrm>
              <a:prstGeom prst="curvedConnector3">
                <a:avLst>
                  <a:gd name="adj1" fmla="val 499601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Connector: Curved 333"/>
              <p:cNvCxnSpPr>
                <a:cxnSpLocks/>
                <a:stCxn id="327" idx="3"/>
                <a:endCxn id="326" idx="5"/>
              </p:cNvCxnSpPr>
              <p:nvPr/>
            </p:nvCxnSpPr>
            <p:spPr>
              <a:xfrm rot="5400000">
                <a:off x="11710843" y="4761675"/>
                <a:ext cx="139638" cy="837187"/>
              </a:xfrm>
              <a:prstGeom prst="curvedConnector3">
                <a:avLst>
                  <a:gd name="adj1" fmla="val 135208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Connector: Curved 337"/>
              <p:cNvCxnSpPr>
                <a:cxnSpLocks/>
                <a:stCxn id="327" idx="1"/>
                <a:endCxn id="327" idx="6"/>
              </p:cNvCxnSpPr>
              <p:nvPr/>
            </p:nvCxnSpPr>
            <p:spPr>
              <a:xfrm rot="16200000" flipH="1">
                <a:off x="12347403" y="4543274"/>
                <a:ext cx="209514" cy="505810"/>
              </a:xfrm>
              <a:prstGeom prst="curvedConnector4">
                <a:avLst>
                  <a:gd name="adj1" fmla="val -128433"/>
                  <a:gd name="adj2" fmla="val 126888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ctor: Curved 343"/>
              <p:cNvCxnSpPr>
                <a:cxnSpLocks/>
                <a:stCxn id="327" idx="6"/>
                <a:endCxn id="329" idx="6"/>
              </p:cNvCxnSpPr>
              <p:nvPr/>
            </p:nvCxnSpPr>
            <p:spPr>
              <a:xfrm>
                <a:off x="12705065" y="4900936"/>
                <a:ext cx="320411" cy="1037822"/>
              </a:xfrm>
              <a:prstGeom prst="curvedConnector3">
                <a:avLst>
                  <a:gd name="adj1" fmla="val 171346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ctor: Curved 347"/>
              <p:cNvCxnSpPr>
                <a:cxnSpLocks/>
                <a:stCxn id="328" idx="7"/>
                <a:endCxn id="329" idx="1"/>
              </p:cNvCxnSpPr>
              <p:nvPr/>
            </p:nvCxnSpPr>
            <p:spPr>
              <a:xfrm rot="5400000" flipH="1" flipV="1">
                <a:off x="12157487" y="5398441"/>
                <a:ext cx="31376" cy="692982"/>
              </a:xfrm>
              <a:prstGeom prst="curvedConnector3">
                <a:avLst>
                  <a:gd name="adj1" fmla="val 551820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Connector: Curved 350"/>
              <p:cNvCxnSpPr>
                <a:cxnSpLocks/>
                <a:stCxn id="329" idx="3"/>
                <a:endCxn id="328" idx="5"/>
              </p:cNvCxnSpPr>
              <p:nvPr/>
            </p:nvCxnSpPr>
            <p:spPr>
              <a:xfrm rot="5400000">
                <a:off x="12157487" y="5817468"/>
                <a:ext cx="31376" cy="692982"/>
              </a:xfrm>
              <a:prstGeom prst="curvedConnector3">
                <a:avLst>
                  <a:gd name="adj1" fmla="val 478037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ctor: Curved 353"/>
              <p:cNvCxnSpPr>
                <a:cxnSpLocks/>
                <a:stCxn id="328" idx="2"/>
                <a:endCxn id="326" idx="3"/>
              </p:cNvCxnSpPr>
              <p:nvPr/>
            </p:nvCxnSpPr>
            <p:spPr>
              <a:xfrm rot="10800000">
                <a:off x="10943042" y="5250088"/>
                <a:ext cx="377833" cy="720047"/>
              </a:xfrm>
              <a:prstGeom prst="curvedConnector2">
                <a:avLst/>
              </a:prstGeom>
              <a:ln w="381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7" name="Rectangle 356"/>
                  <p:cNvSpPr/>
                  <p:nvPr/>
                </p:nvSpPr>
                <p:spPr>
                  <a:xfrm>
                    <a:off x="11302876" y="4401582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7" name="Rectangle 3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02876" y="4401582"/>
                    <a:ext cx="720680" cy="38772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9" name="Rectangle 358"/>
                  <p:cNvSpPr/>
                  <p:nvPr/>
                </p:nvSpPr>
                <p:spPr>
                  <a:xfrm>
                    <a:off x="11445101" y="4947105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9" name="Rectangle 3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445101" y="4947105"/>
                    <a:ext cx="720680" cy="38772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0" name="Rectangle 359"/>
                  <p:cNvSpPr/>
                  <p:nvPr/>
                </p:nvSpPr>
                <p:spPr>
                  <a:xfrm>
                    <a:off x="11838915" y="5250911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0" name="Rectangle 3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38915" y="5250911"/>
                    <a:ext cx="720680" cy="387720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1" name="Rectangle 360"/>
                  <p:cNvSpPr/>
                  <p:nvPr/>
                </p:nvSpPr>
                <p:spPr>
                  <a:xfrm>
                    <a:off x="11838915" y="5935388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1" name="Rectangle 3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38915" y="5935388"/>
                    <a:ext cx="720680" cy="38772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2" name="Rectangle 361"/>
                  <p:cNvSpPr/>
                  <p:nvPr/>
                </p:nvSpPr>
                <p:spPr>
                  <a:xfrm>
                    <a:off x="10545272" y="5498901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2" name="Rectangle 3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45272" y="5498901"/>
                    <a:ext cx="720680" cy="387720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3" name="Rectangle 362"/>
                  <p:cNvSpPr/>
                  <p:nvPr/>
                </p:nvSpPr>
                <p:spPr>
                  <a:xfrm>
                    <a:off x="12994665" y="4947444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333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1333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3" name="Rectangle 36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94665" y="4947444"/>
                    <a:ext cx="720680" cy="387720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66" name="TextBox 365"/>
          <p:cNvSpPr txBox="1"/>
          <p:nvPr/>
        </p:nvSpPr>
        <p:spPr>
          <a:xfrm>
            <a:off x="2725755" y="5496155"/>
            <a:ext cx="2523386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Finite State Machine for Language Model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1168620" y="5513080"/>
            <a:ext cx="1075747" cy="23589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33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Epoch Label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1236148" y="4018157"/>
            <a:ext cx="936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Output</a:t>
            </a:r>
          </a:p>
        </p:txBody>
      </p:sp>
      <p:cxnSp>
        <p:nvCxnSpPr>
          <p:cNvPr id="253" name="Straight Arrow Connector 252"/>
          <p:cNvCxnSpPr/>
          <p:nvPr/>
        </p:nvCxnSpPr>
        <p:spPr>
          <a:xfrm flipH="1">
            <a:off x="2281953" y="4881725"/>
            <a:ext cx="463076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Arrow: Right 253">
            <a:extLst>
              <a:ext uri="{FF2B5EF4-FFF2-40B4-BE49-F238E27FC236}">
                <a16:creationId xmlns:a16="http://schemas.microsoft.com/office/drawing/2014/main" id="{1F8B4161-AA40-4629-892E-CEDFB79418F8}"/>
              </a:ext>
            </a:extLst>
          </p:cNvPr>
          <p:cNvSpPr/>
          <p:nvPr/>
        </p:nvSpPr>
        <p:spPr>
          <a:xfrm rot="10800000">
            <a:off x="1685431" y="4498758"/>
            <a:ext cx="520173" cy="305809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Arrow: Right 260">
            <a:extLst>
              <a:ext uri="{FF2B5EF4-FFF2-40B4-BE49-F238E27FC236}">
                <a16:creationId xmlns:a16="http://schemas.microsoft.com/office/drawing/2014/main" id="{CD995079-D24D-466A-B24E-B5D95D0A71FD}"/>
              </a:ext>
            </a:extLst>
          </p:cNvPr>
          <p:cNvSpPr/>
          <p:nvPr/>
        </p:nvSpPr>
        <p:spPr>
          <a:xfrm rot="10800000">
            <a:off x="1685431" y="5012979"/>
            <a:ext cx="520173" cy="305809"/>
          </a:xfrm>
          <a:prstGeom prst="rightArrow">
            <a:avLst/>
          </a:prstGeom>
          <a:solidFill>
            <a:schemeClr val="accent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266795F5-7DDF-4021-869E-41B942AA3B47}"/>
              </a:ext>
            </a:extLst>
          </p:cNvPr>
          <p:cNvSpPr txBox="1"/>
          <p:nvPr/>
        </p:nvSpPr>
        <p:spPr>
          <a:xfrm>
            <a:off x="1243936" y="4503142"/>
            <a:ext cx="53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SEIZ</a:t>
            </a:r>
            <a:endParaRPr lang="en-US" sz="1400" b="1" dirty="0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4504546F-3102-4E89-8266-46D82BA0912B}"/>
              </a:ext>
            </a:extLst>
          </p:cNvPr>
          <p:cNvSpPr txBox="1"/>
          <p:nvPr/>
        </p:nvSpPr>
        <p:spPr>
          <a:xfrm>
            <a:off x="1152172" y="5027746"/>
            <a:ext cx="762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BCKG</a:t>
            </a:r>
            <a:endParaRPr lang="en-US" sz="1400" b="1" dirty="0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F9905E0-52FD-4FDC-B9B9-4564AFD765A9}"/>
              </a:ext>
            </a:extLst>
          </p:cNvPr>
          <p:cNvSpPr/>
          <p:nvPr/>
        </p:nvSpPr>
        <p:spPr>
          <a:xfrm>
            <a:off x="1152172" y="4017647"/>
            <a:ext cx="1108645" cy="172815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649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Golmohammadi, Meysam</dc:creator>
  <cp:lastModifiedBy>Iyad Obeid</cp:lastModifiedBy>
  <cp:revision>3</cp:revision>
  <dcterms:created xsi:type="dcterms:W3CDTF">2020-02-15T00:58:13Z</dcterms:created>
  <dcterms:modified xsi:type="dcterms:W3CDTF">2020-02-19T16:20:41Z</dcterms:modified>
</cp:coreProperties>
</file>