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8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3" d="100"/>
          <a:sy n="83" d="100"/>
        </p:scale>
        <p:origin x="234" y="102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A62D8D-5963-42A7-9BA6-E8FF40746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4" y="638975"/>
            <a:ext cx="13009524" cy="70095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E8297C0-5288-4CBD-84DB-D0978F4E0276}"/>
              </a:ext>
            </a:extLst>
          </p:cNvPr>
          <p:cNvSpPr/>
          <p:nvPr/>
        </p:nvSpPr>
        <p:spPr>
          <a:xfrm>
            <a:off x="9699585" y="638975"/>
            <a:ext cx="4028433" cy="7173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DF4224-1251-42D1-846E-0A0BC4B6F1EE}"/>
              </a:ext>
            </a:extLst>
          </p:cNvPr>
          <p:cNvSpPr/>
          <p:nvPr/>
        </p:nvSpPr>
        <p:spPr>
          <a:xfrm>
            <a:off x="578944" y="638975"/>
            <a:ext cx="9120642" cy="7009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0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14296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Vinit Shah</cp:lastModifiedBy>
  <cp:revision>295</cp:revision>
  <dcterms:created xsi:type="dcterms:W3CDTF">2016-10-27T01:02:21Z</dcterms:created>
  <dcterms:modified xsi:type="dcterms:W3CDTF">2020-02-19T09:10:49Z</dcterms:modified>
</cp:coreProperties>
</file>