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8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3" d="100"/>
          <a:sy n="83" d="100"/>
        </p:scale>
        <p:origin x="234" y="78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28D096-5A8F-4EF2-9331-B66AD34DDE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" t="7993" r="7246" b="3826"/>
          <a:stretch/>
        </p:blipFill>
        <p:spPr bwMode="auto">
          <a:xfrm>
            <a:off x="1349298" y="401443"/>
            <a:ext cx="15912789" cy="83857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663896E-BC72-4F70-90D2-9365F413076B}"/>
              </a:ext>
            </a:extLst>
          </p:cNvPr>
          <p:cNvSpPr/>
          <p:nvPr/>
        </p:nvSpPr>
        <p:spPr>
          <a:xfrm rot="16200000">
            <a:off x="348096" y="4066168"/>
            <a:ext cx="22554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6A427A-56A8-47C3-A52C-1E255B91ADB3}"/>
              </a:ext>
            </a:extLst>
          </p:cNvPr>
          <p:cNvSpPr/>
          <p:nvPr/>
        </p:nvSpPr>
        <p:spPr>
          <a:xfrm>
            <a:off x="8553691" y="8496335"/>
            <a:ext cx="209546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AACF68-1207-4A28-A2B5-B0D227382B77}"/>
              </a:ext>
            </a:extLst>
          </p:cNvPr>
          <p:cNvSpPr txBox="1"/>
          <p:nvPr/>
        </p:nvSpPr>
        <p:spPr>
          <a:xfrm>
            <a:off x="1575791" y="356840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3B2B31-6C00-472A-9BA9-252A495E1553}"/>
              </a:ext>
            </a:extLst>
          </p:cNvPr>
          <p:cNvSpPr txBox="1"/>
          <p:nvPr/>
        </p:nvSpPr>
        <p:spPr>
          <a:xfrm>
            <a:off x="1591603" y="1805090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0.80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49F247-CAD4-4B06-AEBA-B5016AC3EFF8}"/>
              </a:ext>
            </a:extLst>
          </p:cNvPr>
          <p:cNvSpPr txBox="1"/>
          <p:nvPr/>
        </p:nvSpPr>
        <p:spPr>
          <a:xfrm>
            <a:off x="1575792" y="6404696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26BCB8-82FE-40A5-A33F-BDEBE73E4D7D}"/>
              </a:ext>
            </a:extLst>
          </p:cNvPr>
          <p:cNvSpPr txBox="1"/>
          <p:nvPr/>
        </p:nvSpPr>
        <p:spPr>
          <a:xfrm>
            <a:off x="1591601" y="777497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06C8BC-631D-49FD-948E-EE37060DD628}"/>
              </a:ext>
            </a:extLst>
          </p:cNvPr>
          <p:cNvSpPr txBox="1"/>
          <p:nvPr/>
        </p:nvSpPr>
        <p:spPr>
          <a:xfrm>
            <a:off x="1591601" y="485532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0.40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7E37F7-3403-454F-8885-024985CAC3F0}"/>
              </a:ext>
            </a:extLst>
          </p:cNvPr>
          <p:cNvSpPr txBox="1"/>
          <p:nvPr/>
        </p:nvSpPr>
        <p:spPr>
          <a:xfrm>
            <a:off x="1591602" y="3346727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0.60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684AD8-B401-4AAD-8D5A-42E067A5FB88}"/>
              </a:ext>
            </a:extLst>
          </p:cNvPr>
          <p:cNvSpPr txBox="1"/>
          <p:nvPr/>
        </p:nvSpPr>
        <p:spPr>
          <a:xfrm>
            <a:off x="4880927" y="8216191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9F37A5-FF08-4145-B20F-FDFF1B2B9EBF}"/>
              </a:ext>
            </a:extLst>
          </p:cNvPr>
          <p:cNvSpPr txBox="1"/>
          <p:nvPr/>
        </p:nvSpPr>
        <p:spPr>
          <a:xfrm>
            <a:off x="7750366" y="8247491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0.40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CDB8CB-17A5-4947-8783-AF9BBBD568DD}"/>
              </a:ext>
            </a:extLst>
          </p:cNvPr>
          <p:cNvSpPr txBox="1"/>
          <p:nvPr/>
        </p:nvSpPr>
        <p:spPr>
          <a:xfrm>
            <a:off x="10619805" y="8237640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0.60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957C26-14AA-41DA-98D2-5B0AD9AC9307}"/>
              </a:ext>
            </a:extLst>
          </p:cNvPr>
          <p:cNvSpPr txBox="1"/>
          <p:nvPr/>
        </p:nvSpPr>
        <p:spPr>
          <a:xfrm>
            <a:off x="13489244" y="8237640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0.80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ED47B5-6F00-445E-8A46-4A78C0AE2ECE}"/>
              </a:ext>
            </a:extLst>
          </p:cNvPr>
          <p:cNvSpPr txBox="1"/>
          <p:nvPr/>
        </p:nvSpPr>
        <p:spPr>
          <a:xfrm>
            <a:off x="16305926" y="8225931"/>
            <a:ext cx="956161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AFEEEA-8D08-4752-A666-CD67A78DCCCF}"/>
              </a:ext>
            </a:extLst>
          </p:cNvPr>
          <p:cNvSpPr txBox="1"/>
          <p:nvPr/>
        </p:nvSpPr>
        <p:spPr>
          <a:xfrm>
            <a:off x="2110445" y="8262201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4AF173-D719-4B68-9A3B-1D734EC86A4A}"/>
              </a:ext>
            </a:extLst>
          </p:cNvPr>
          <p:cNvSpPr txBox="1"/>
          <p:nvPr/>
        </p:nvSpPr>
        <p:spPr>
          <a:xfrm>
            <a:off x="8198793" y="8670034"/>
            <a:ext cx="2805255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 Positive Rate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80DE3D9-5835-409D-B72F-8CC78333A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3447" y="813901"/>
            <a:ext cx="660127" cy="1709382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01D73FCA-9D24-40D7-B440-90AD4DC16DE7}"/>
              </a:ext>
            </a:extLst>
          </p:cNvPr>
          <p:cNvGrpSpPr/>
          <p:nvPr/>
        </p:nvGrpSpPr>
        <p:grpSpPr>
          <a:xfrm>
            <a:off x="13697095" y="672330"/>
            <a:ext cx="2999305" cy="2059295"/>
            <a:chOff x="13507278" y="795130"/>
            <a:chExt cx="3846986" cy="287630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31723A-0FE7-4327-9196-65B64F3973AD}"/>
                </a:ext>
              </a:extLst>
            </p:cNvPr>
            <p:cNvSpPr txBox="1"/>
            <p:nvPr/>
          </p:nvSpPr>
          <p:spPr>
            <a:xfrm>
              <a:off x="14394540" y="845933"/>
              <a:ext cx="2959724" cy="263423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2400" b="1">
                  <a:latin typeface="Arial" panose="020B0604020202020204" pitchFamily="34" charset="0"/>
                  <a:cs typeface="Arial" panose="020B0604020202020204" pitchFamily="34" charset="0"/>
                </a:rPr>
                <a:t>L1_L2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400" b="1">
                  <a:latin typeface="Arial" panose="020B0604020202020204" pitchFamily="34" charset="0"/>
                  <a:cs typeface="Arial" panose="020B0604020202020204" pitchFamily="34" charset="0"/>
                </a:rPr>
                <a:t>Dropout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400" b="1">
                  <a:latin typeface="Arial" panose="020B0604020202020204" pitchFamily="34" charset="0"/>
                  <a:cs typeface="Arial" panose="020B0604020202020204" pitchFamily="34" charset="0"/>
                </a:rPr>
                <a:t>Gaussian</a:t>
              </a:r>
            </a:p>
            <a:p>
              <a:r>
                <a:rPr lang="en-US" sz="2400" b="1">
                  <a:latin typeface="Arial" panose="020B0604020202020204" pitchFamily="34" charset="0"/>
                  <a:cs typeface="Arial" panose="020B0604020202020204" pitchFamily="34" charset="0"/>
                </a:rPr>
                <a:t>L2</a:t>
              </a:r>
            </a:p>
            <a:p>
              <a:r>
                <a:rPr lang="en-US" sz="2400" b="1">
                  <a:latin typeface="Arial" panose="020B0604020202020204" pitchFamily="34" charset="0"/>
                  <a:cs typeface="Arial" panose="020B0604020202020204" pitchFamily="34" charset="0"/>
                </a:rPr>
                <a:t>L1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A7914D7-C17E-46D5-AADE-D7BE16839A9A}"/>
                </a:ext>
              </a:extLst>
            </p:cNvPr>
            <p:cNvSpPr/>
            <p:nvPr/>
          </p:nvSpPr>
          <p:spPr>
            <a:xfrm>
              <a:off x="13507278" y="795130"/>
              <a:ext cx="3846984" cy="28763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C5B8E8B9-637A-4C39-B0C7-E4948FD32F1E}"/>
              </a:ext>
            </a:extLst>
          </p:cNvPr>
          <p:cNvSpPr txBox="1"/>
          <p:nvPr/>
        </p:nvSpPr>
        <p:spPr>
          <a:xfrm rot="16200000">
            <a:off x="-105428" y="4236840"/>
            <a:ext cx="29094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 Negative Rate</a:t>
            </a:r>
          </a:p>
        </p:txBody>
      </p:sp>
    </p:spTree>
    <p:extLst>
      <p:ext uri="{BB962C8B-B14F-4D97-AF65-F5344CB8AC3E}">
        <p14:creationId xmlns:p14="http://schemas.microsoft.com/office/powerpoint/2010/main" val="104770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14293</TotalTime>
  <Words>25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Vinit Shah</cp:lastModifiedBy>
  <cp:revision>294</cp:revision>
  <dcterms:created xsi:type="dcterms:W3CDTF">2016-10-27T01:02:21Z</dcterms:created>
  <dcterms:modified xsi:type="dcterms:W3CDTF">2020-02-19T09:07:46Z</dcterms:modified>
</cp:coreProperties>
</file>