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7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3" d="100"/>
          <a:sy n="83" d="100"/>
        </p:scale>
        <p:origin x="234" y="102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43A2CE-04F2-483C-92FB-84E9FBC5CF0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8" t="7900" r="8809"/>
          <a:stretch/>
        </p:blipFill>
        <p:spPr bwMode="auto">
          <a:xfrm>
            <a:off x="256478" y="433887"/>
            <a:ext cx="16436897" cy="86198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1EC377-F582-4472-9081-CE1E7AAC9D5F}"/>
              </a:ext>
            </a:extLst>
          </p:cNvPr>
          <p:cNvSpPr txBox="1"/>
          <p:nvPr/>
        </p:nvSpPr>
        <p:spPr>
          <a:xfrm>
            <a:off x="496242" y="295998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25A0B4-8A1B-4D08-961C-20BC4AFC27B5}"/>
              </a:ext>
            </a:extLst>
          </p:cNvPr>
          <p:cNvSpPr txBox="1"/>
          <p:nvPr/>
        </p:nvSpPr>
        <p:spPr>
          <a:xfrm>
            <a:off x="496242" y="1735841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0.80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589470-4011-4F1E-8698-BE036AE912E7}"/>
              </a:ext>
            </a:extLst>
          </p:cNvPr>
          <p:cNvSpPr txBox="1"/>
          <p:nvPr/>
        </p:nvSpPr>
        <p:spPr>
          <a:xfrm>
            <a:off x="496243" y="6247829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0.20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D307A7-C98C-4791-8FBE-2526E458A70E}"/>
              </a:ext>
            </a:extLst>
          </p:cNvPr>
          <p:cNvSpPr txBox="1"/>
          <p:nvPr/>
        </p:nvSpPr>
        <p:spPr>
          <a:xfrm>
            <a:off x="496242" y="775182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D39038-62D6-40A5-B009-741E37428BC5}"/>
              </a:ext>
            </a:extLst>
          </p:cNvPr>
          <p:cNvSpPr/>
          <p:nvPr/>
        </p:nvSpPr>
        <p:spPr>
          <a:xfrm rot="16200000">
            <a:off x="-692930" y="4077048"/>
            <a:ext cx="211513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97C05E-00BB-444B-9E70-434DC62CF368}"/>
              </a:ext>
            </a:extLst>
          </p:cNvPr>
          <p:cNvSpPr txBox="1"/>
          <p:nvPr/>
        </p:nvSpPr>
        <p:spPr>
          <a:xfrm>
            <a:off x="496245" y="4743833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0.40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75E23F-F9CB-4491-9399-9E21BD535638}"/>
              </a:ext>
            </a:extLst>
          </p:cNvPr>
          <p:cNvSpPr txBox="1"/>
          <p:nvPr/>
        </p:nvSpPr>
        <p:spPr>
          <a:xfrm>
            <a:off x="496244" y="3265704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0.60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2AE49B2-6AAC-41A4-91BE-38674F1BBDB1}"/>
              </a:ext>
            </a:extLst>
          </p:cNvPr>
          <p:cNvSpPr/>
          <p:nvPr/>
        </p:nvSpPr>
        <p:spPr>
          <a:xfrm>
            <a:off x="7905509" y="8304704"/>
            <a:ext cx="209546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2759FD-17BF-4BC9-8A33-D2F687A865E1}"/>
              </a:ext>
            </a:extLst>
          </p:cNvPr>
          <p:cNvSpPr txBox="1"/>
          <p:nvPr/>
        </p:nvSpPr>
        <p:spPr>
          <a:xfrm>
            <a:off x="3947305" y="8170026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0.20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7DC85A-1D0D-4EC0-888A-44BA14CF7657}"/>
              </a:ext>
            </a:extLst>
          </p:cNvPr>
          <p:cNvSpPr txBox="1"/>
          <p:nvPr/>
        </p:nvSpPr>
        <p:spPr>
          <a:xfrm>
            <a:off x="6940601" y="8138244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0.40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0ED0D-5C5F-4212-938E-04ED21026E8A}"/>
              </a:ext>
            </a:extLst>
          </p:cNvPr>
          <p:cNvSpPr txBox="1"/>
          <p:nvPr/>
        </p:nvSpPr>
        <p:spPr>
          <a:xfrm>
            <a:off x="9996047" y="8168591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0.60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83CCF7-4DD9-4B45-9205-F522961CD464}"/>
              </a:ext>
            </a:extLst>
          </p:cNvPr>
          <p:cNvSpPr txBox="1"/>
          <p:nvPr/>
        </p:nvSpPr>
        <p:spPr>
          <a:xfrm>
            <a:off x="13084979" y="8170026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0.80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0E8849-C66D-46E8-82C6-9E56AA58EB98}"/>
              </a:ext>
            </a:extLst>
          </p:cNvPr>
          <p:cNvSpPr txBox="1"/>
          <p:nvPr/>
        </p:nvSpPr>
        <p:spPr>
          <a:xfrm>
            <a:off x="16056413" y="8170026"/>
            <a:ext cx="956161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DF3D56-B63A-4E98-8077-223131F790D8}"/>
              </a:ext>
            </a:extLst>
          </p:cNvPr>
          <p:cNvSpPr txBox="1"/>
          <p:nvPr/>
        </p:nvSpPr>
        <p:spPr>
          <a:xfrm>
            <a:off x="1217112" y="8171161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839F7A0-6040-4137-B9B0-085710B20B09}"/>
              </a:ext>
            </a:extLst>
          </p:cNvPr>
          <p:cNvSpPr txBox="1"/>
          <p:nvPr/>
        </p:nvSpPr>
        <p:spPr>
          <a:xfrm>
            <a:off x="8130258" y="8597770"/>
            <a:ext cx="2805255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 Positive Rate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870EC4-C406-4B38-BDE4-D2195047D527}"/>
              </a:ext>
            </a:extLst>
          </p:cNvPr>
          <p:cNvSpPr txBox="1"/>
          <p:nvPr/>
        </p:nvSpPr>
        <p:spPr>
          <a:xfrm rot="16200000">
            <a:off x="-1189316" y="4341167"/>
            <a:ext cx="29094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 Negative Rate</a:t>
            </a:r>
          </a:p>
        </p:txBody>
      </p:sp>
    </p:spTree>
    <p:extLst>
      <p:ext uri="{BB962C8B-B14F-4D97-AF65-F5344CB8AC3E}">
        <p14:creationId xmlns:p14="http://schemas.microsoft.com/office/powerpoint/2010/main" val="3428043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14285</TotalTime>
  <Words>18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Vinit Shah</cp:lastModifiedBy>
  <cp:revision>294</cp:revision>
  <dcterms:created xsi:type="dcterms:W3CDTF">2016-10-27T01:02:21Z</dcterms:created>
  <dcterms:modified xsi:type="dcterms:W3CDTF">2020-02-19T08:58:30Z</dcterms:modified>
</cp:coreProperties>
</file>