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4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234" y="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319550-DCD9-4C5A-94BB-EDAFBE9D1C8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t="11257" r="9379" b="5423"/>
          <a:stretch/>
        </p:blipFill>
        <p:spPr bwMode="auto">
          <a:xfrm>
            <a:off x="557561" y="669073"/>
            <a:ext cx="17016761" cy="792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64A4E57-371B-4466-85BA-A087999E5488}"/>
              </a:ext>
            </a:extLst>
          </p:cNvPr>
          <p:cNvSpPr txBox="1"/>
          <p:nvPr/>
        </p:nvSpPr>
        <p:spPr>
          <a:xfrm>
            <a:off x="610858" y="426563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93BC1-C048-40B3-AFD8-4A0142AF0900}"/>
              </a:ext>
            </a:extLst>
          </p:cNvPr>
          <p:cNvSpPr txBox="1"/>
          <p:nvPr/>
        </p:nvSpPr>
        <p:spPr>
          <a:xfrm>
            <a:off x="610858" y="189237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83F528-9065-49EF-9122-33D4B75A72D7}"/>
              </a:ext>
            </a:extLst>
          </p:cNvPr>
          <p:cNvSpPr txBox="1"/>
          <p:nvPr/>
        </p:nvSpPr>
        <p:spPr>
          <a:xfrm>
            <a:off x="610858" y="6336488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47128A-5159-4DC8-8C90-08F36E87C498}"/>
              </a:ext>
            </a:extLst>
          </p:cNvPr>
          <p:cNvSpPr txBox="1"/>
          <p:nvPr/>
        </p:nvSpPr>
        <p:spPr>
          <a:xfrm>
            <a:off x="4140657" y="8123963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436C52-D475-4690-B9AE-2B8D9DC290E1}"/>
              </a:ext>
            </a:extLst>
          </p:cNvPr>
          <p:cNvSpPr txBox="1"/>
          <p:nvPr/>
        </p:nvSpPr>
        <p:spPr>
          <a:xfrm>
            <a:off x="7364497" y="8123963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CA0960-85A8-4FAC-B5C5-470FAD3BF639}"/>
              </a:ext>
            </a:extLst>
          </p:cNvPr>
          <p:cNvSpPr txBox="1"/>
          <p:nvPr/>
        </p:nvSpPr>
        <p:spPr>
          <a:xfrm>
            <a:off x="10588337" y="8123963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CC0685-664D-4FBA-A494-A6B05776537C}"/>
              </a:ext>
            </a:extLst>
          </p:cNvPr>
          <p:cNvSpPr txBox="1"/>
          <p:nvPr/>
        </p:nvSpPr>
        <p:spPr>
          <a:xfrm>
            <a:off x="13815745" y="8123963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731FCF-9FB1-4D6E-A3B6-909D54EEE48E}"/>
              </a:ext>
            </a:extLst>
          </p:cNvPr>
          <p:cNvSpPr txBox="1"/>
          <p:nvPr/>
        </p:nvSpPr>
        <p:spPr>
          <a:xfrm>
            <a:off x="16876182" y="8123963"/>
            <a:ext cx="956161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AD7B03-E068-4FD3-B86D-5402119A2DA8}"/>
              </a:ext>
            </a:extLst>
          </p:cNvPr>
          <p:cNvSpPr/>
          <p:nvPr/>
        </p:nvSpPr>
        <p:spPr>
          <a:xfrm>
            <a:off x="8624455" y="8123963"/>
            <a:ext cx="171394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CA8019-FAFF-474F-A7B2-AF6A839DBF3D}"/>
              </a:ext>
            </a:extLst>
          </p:cNvPr>
          <p:cNvSpPr/>
          <p:nvPr/>
        </p:nvSpPr>
        <p:spPr>
          <a:xfrm rot="16200000">
            <a:off x="-143293" y="4282183"/>
            <a:ext cx="171394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E3231-316F-4F41-9E7E-C3CF835E19C7}"/>
              </a:ext>
            </a:extLst>
          </p:cNvPr>
          <p:cNvSpPr txBox="1"/>
          <p:nvPr/>
        </p:nvSpPr>
        <p:spPr>
          <a:xfrm>
            <a:off x="610858" y="3373746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B96912-D640-47B9-A954-100357A87C1D}"/>
              </a:ext>
            </a:extLst>
          </p:cNvPr>
          <p:cNvSpPr txBox="1"/>
          <p:nvPr/>
        </p:nvSpPr>
        <p:spPr>
          <a:xfrm>
            <a:off x="610858" y="4855117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D53268-3A26-4DC0-9D4C-E804373FC76C}"/>
              </a:ext>
            </a:extLst>
          </p:cNvPr>
          <p:cNvSpPr txBox="1"/>
          <p:nvPr/>
        </p:nvSpPr>
        <p:spPr>
          <a:xfrm>
            <a:off x="8004625" y="8609267"/>
            <a:ext cx="280525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Positive Rate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87970C-ED08-4F83-9606-EFFDAB490251}"/>
              </a:ext>
            </a:extLst>
          </p:cNvPr>
          <p:cNvSpPr txBox="1"/>
          <p:nvPr/>
        </p:nvSpPr>
        <p:spPr>
          <a:xfrm rot="16200000">
            <a:off x="-1163850" y="4341167"/>
            <a:ext cx="29094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Negative Rate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7AEC28-6C5E-445D-B82B-9855202DC0AD}"/>
              </a:ext>
            </a:extLst>
          </p:cNvPr>
          <p:cNvSpPr/>
          <p:nvPr/>
        </p:nvSpPr>
        <p:spPr>
          <a:xfrm>
            <a:off x="813035" y="8142780"/>
            <a:ext cx="171394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C92C61-AA04-4A7D-9518-6D881A317D03}"/>
              </a:ext>
            </a:extLst>
          </p:cNvPr>
          <p:cNvSpPr txBox="1"/>
          <p:nvPr/>
        </p:nvSpPr>
        <p:spPr>
          <a:xfrm>
            <a:off x="610858" y="777818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5418C5-0692-4FA7-BC1E-57D8B8E9FBC8}"/>
              </a:ext>
            </a:extLst>
          </p:cNvPr>
          <p:cNvSpPr txBox="1"/>
          <p:nvPr/>
        </p:nvSpPr>
        <p:spPr>
          <a:xfrm>
            <a:off x="1391275" y="8123963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90E4EC-1D32-4BCB-98E7-28AC9E7380FE}"/>
              </a:ext>
            </a:extLst>
          </p:cNvPr>
          <p:cNvSpPr/>
          <p:nvPr/>
        </p:nvSpPr>
        <p:spPr>
          <a:xfrm>
            <a:off x="15177052" y="795130"/>
            <a:ext cx="2226365" cy="1878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02FDD0-B868-48A1-8E24-73F4D19EBE3A}"/>
              </a:ext>
            </a:extLst>
          </p:cNvPr>
          <p:cNvGrpSpPr/>
          <p:nvPr/>
        </p:nvGrpSpPr>
        <p:grpSpPr>
          <a:xfrm>
            <a:off x="13507278" y="795130"/>
            <a:ext cx="3846984" cy="2876304"/>
            <a:chOff x="13507278" y="795130"/>
            <a:chExt cx="3846984" cy="287630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47F243A-6C02-414E-90FC-D45383C5A134}"/>
                </a:ext>
              </a:extLst>
            </p:cNvPr>
            <p:cNvGrpSpPr/>
            <p:nvPr/>
          </p:nvGrpSpPr>
          <p:grpSpPr>
            <a:xfrm>
              <a:off x="13634699" y="845934"/>
              <a:ext cx="3472701" cy="2800767"/>
              <a:chOff x="10380335" y="1430710"/>
              <a:chExt cx="3472701" cy="2800767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72103C14-B793-44F9-B4DB-E19FA057BB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0335" y="1531883"/>
                <a:ext cx="607617" cy="2617896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E39AE68-6354-4D46-BCFD-271031773680}"/>
                  </a:ext>
                </a:extLst>
              </p:cNvPr>
              <p:cNvSpPr txBox="1"/>
              <p:nvPr/>
            </p:nvSpPr>
            <p:spPr>
              <a:xfrm>
                <a:off x="11071825" y="1430710"/>
                <a:ext cx="2781211" cy="280076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Ins="0" rtlCol="0">
                <a:spAutoFit/>
              </a:bodyPr>
              <a:lstStyle/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hmm_sda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hmm_lstm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ipca_lstm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cnn</a:t>
                </a:r>
                <a:r>
                  <a:rPr lang="en-US" sz="2200" b="1" err="1">
                    <a:latin typeface="Arial" panose="020B0604020202020204" pitchFamily="34" charset="0"/>
                    <a:cs typeface="Arial" panose="020B0604020202020204" pitchFamily="34" charset="0"/>
                  </a:rPr>
                  <a:t>_</a:t>
                </a:r>
                <a:r>
                  <a:rPr lang="en-US" sz="2200" b="1">
                    <a:latin typeface="Arial" panose="020B0604020202020204" pitchFamily="34" charset="0"/>
                    <a:cs typeface="Arial" panose="020B0604020202020204" pitchFamily="34" charset="0"/>
                  </a:rPr>
                  <a:t>mlp</a:t>
                </a:r>
              </a:p>
              <a:p>
                <a:r>
                  <a:rPr lang="en-US" sz="2200" b="1">
                    <a:latin typeface="Arial" panose="020B0604020202020204" pitchFamily="34" charset="0"/>
                    <a:cs typeface="Arial" panose="020B0604020202020204" pitchFamily="34" charset="0"/>
                  </a:rPr>
                  <a:t>cnn_gru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resnet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cnn_lstm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channel_based_lstm</a:t>
                </a:r>
                <a:endParaRPr lang="en-US" sz="2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4A508C-C353-44E9-BA96-C8E9FCACE04E}"/>
                </a:ext>
              </a:extLst>
            </p:cNvPr>
            <p:cNvSpPr/>
            <p:nvPr/>
          </p:nvSpPr>
          <p:spPr>
            <a:xfrm>
              <a:off x="13507278" y="795130"/>
              <a:ext cx="3846984" cy="2876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024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14319</TotalTime>
  <Words>42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300</cp:revision>
  <dcterms:created xsi:type="dcterms:W3CDTF">2016-10-27T01:02:21Z</dcterms:created>
  <dcterms:modified xsi:type="dcterms:W3CDTF">2020-02-19T09:15:02Z</dcterms:modified>
</cp:coreProperties>
</file>