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DD011-21CC-4E67-A7EC-6E2ECA09B4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016653-40DB-4470-815F-2B47C3E0D9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8D877-F1DB-4C1D-9243-1EBAC4355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7A1-1F01-4096-8AF9-B9AC07483507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CF0F4-F9AE-4C03-9856-95DB68EA0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009CC-7641-4E84-836E-69D76284E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88C9-90A0-4699-9E1D-57E603DD6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8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DD2EC-B607-4E8C-BDF2-01BDC504B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A09A2B-55D5-408E-9032-AD1D16A80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F2A85-C9D8-4B56-8A4E-B6605BC3B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7A1-1F01-4096-8AF9-B9AC07483507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F5217-793F-4E6B-ACA4-00565CE1B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E1D6C-9CC8-4784-AAB5-5E45D79F1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88C9-90A0-4699-9E1D-57E603DD6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6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F9ADA3-DD05-48EF-8E34-2F07E30B2A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AB2BF1-3497-44E6-A24F-1335B5E503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6BFCE-EB78-4B21-9F04-B2F567D5D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7A1-1F01-4096-8AF9-B9AC07483507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D4C3B-D878-408B-A63E-887C99C45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FEDAC-CC25-4D77-B28E-4BF686A83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88C9-90A0-4699-9E1D-57E603DD6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4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AB3AF-D020-4D2B-9418-C46ABC3E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DC1D7-BE93-42E1-91EC-074DFEABA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82764-39C2-4FE5-BA87-AFB851A4E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7A1-1F01-4096-8AF9-B9AC07483507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082B5-DE24-4B06-87D7-AE6E4B0E5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B47EF-7169-40A3-B552-3A2220AD1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88C9-90A0-4699-9E1D-57E603DD6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6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9748F-0554-4605-8BA6-6665770A6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10724D-BB45-449A-AE3F-467A40290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2DD07-2B17-4CEA-9514-1CD84A00D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7A1-1F01-4096-8AF9-B9AC07483507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E2E7D-6C78-4DBC-BDBA-46F7F98B4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48A80-D47A-42E5-9AFD-ECE4B03AC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88C9-90A0-4699-9E1D-57E603DD6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43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9BEED-839D-4F77-98B0-0D7F92AB2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3AB9B-9C1B-4969-9960-9E523FED4E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B437EF-FC0B-4559-904E-11F0859F7C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F96FAB-5533-45BC-AED9-0D9739CE1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7A1-1F01-4096-8AF9-B9AC07483507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46819-1AFA-42B6-8060-D7167B00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6EE1BE-A7F9-4CE0-A9A0-9B0F1D628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88C9-90A0-4699-9E1D-57E603DD6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64653-344E-4423-AD6C-7CBE7E333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D2F941-2214-49E2-9374-8F4A33AD3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6407BA-3A50-401E-BB8D-3E7E1A6F7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EEA29D-275A-4E93-B3AD-294DDE44E3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55168A-56A1-421A-AC35-9EB41A1E8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98D78D-FC78-433C-9584-8EC98796E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7A1-1F01-4096-8AF9-B9AC07483507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D50DAA-9524-4D55-B80B-4762CE06A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4D731D-0FD6-4CDB-8E86-2178E44E6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88C9-90A0-4699-9E1D-57E603DD6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8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71CF8-ACB7-4182-8C04-90B00F06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178309-0FFC-4D69-8855-1DF0AE117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7A1-1F01-4096-8AF9-B9AC07483507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520306-F414-4A39-AA22-07AA0F2B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F6489B-905C-4ACD-85AD-6AE675E9F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88C9-90A0-4699-9E1D-57E603DD6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97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0B957E-EFA2-436C-9FFF-8D87895B7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7A1-1F01-4096-8AF9-B9AC07483507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69062C-F63B-400C-AD64-F421CBB32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50452F-59EE-4366-95E7-60A95C379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88C9-90A0-4699-9E1D-57E603DD6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5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30EEA-A609-41FA-8B2D-45AB851D5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F692F-A324-4258-8C87-4E0A3C28C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FEB523-6B32-4D4F-B446-E19631BE8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7BDA4-4D2C-4215-9612-D6385D327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7A1-1F01-4096-8AF9-B9AC07483507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26604-B9E3-4C54-B3FB-CA7698D14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93F48-F6AE-4D04-9AB8-7825BC905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88C9-90A0-4699-9E1D-57E603DD6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27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5C534-86B4-497F-AA4E-BB820B4ED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21AC07-0D8A-47A6-8F8D-2FC45FFA9B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39767-B928-4B77-AF40-DDD4D7D3D9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DC7060-65E8-4675-B366-733E715E2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7A1-1F01-4096-8AF9-B9AC07483507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2824B-83D0-4E16-ADD2-AA42F5367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3A9FAB-0CE1-433E-910B-17B652F7D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88C9-90A0-4699-9E1D-57E603DD6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4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D42E46-7BFA-4882-B7C2-B0E91359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1C6C1-3418-4BF4-BA22-16D5F1A18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BDDD5-6071-48B1-8911-FFF2A36000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57A1-1F01-4096-8AF9-B9AC07483507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29881-7E15-4B0C-876A-6EFE4020C4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6AF79-D3D2-43A3-8704-56FE2B55D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788C9-90A0-4699-9E1D-57E603DD6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7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.png"/><Relationship Id="rId7" Type="http://schemas.openxmlformats.org/officeDocument/2006/relationships/image" Target="../media/image3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.png"/><Relationship Id="rId9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7414FB8-888C-4FCC-BB16-6DC45438E0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042" y="5820450"/>
            <a:ext cx="1725706" cy="2241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4ED2E81-8B68-4F32-B5F8-E80FC82892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748" y="5801626"/>
            <a:ext cx="1919941" cy="26147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3D248AA-2795-4063-9FA5-57CA9D3B95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0859" y="5670889"/>
            <a:ext cx="1673412" cy="358588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4BDC917-6622-467B-9FA8-7F4C8717FEDF}"/>
              </a:ext>
            </a:extLst>
          </p:cNvPr>
          <p:cNvCxnSpPr>
            <a:cxnSpLocks/>
          </p:cNvCxnSpPr>
          <p:nvPr/>
        </p:nvCxnSpPr>
        <p:spPr>
          <a:xfrm>
            <a:off x="2375426" y="6294525"/>
            <a:ext cx="4200605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471BB11-6012-44D1-A35F-31328B36F1A2}"/>
              </a:ext>
            </a:extLst>
          </p:cNvPr>
          <p:cNvCxnSpPr/>
          <p:nvPr/>
        </p:nvCxnSpPr>
        <p:spPr>
          <a:xfrm>
            <a:off x="2375424" y="6199391"/>
            <a:ext cx="0" cy="1975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4058DD7-4DA0-4FF5-B4E2-EAAB637A60F7}"/>
              </a:ext>
            </a:extLst>
          </p:cNvPr>
          <p:cNvCxnSpPr/>
          <p:nvPr/>
        </p:nvCxnSpPr>
        <p:spPr>
          <a:xfrm>
            <a:off x="6576029" y="6199391"/>
            <a:ext cx="0" cy="1975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D841E7B-28CA-4290-8B7A-0687E7BF6996}"/>
              </a:ext>
            </a:extLst>
          </p:cNvPr>
          <p:cNvCxnSpPr/>
          <p:nvPr/>
        </p:nvCxnSpPr>
        <p:spPr>
          <a:xfrm>
            <a:off x="4392723" y="6007900"/>
            <a:ext cx="0" cy="1975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F09BF3E-1AAA-45AC-B779-5F2973862B83}"/>
              </a:ext>
            </a:extLst>
          </p:cNvPr>
          <p:cNvCxnSpPr/>
          <p:nvPr/>
        </p:nvCxnSpPr>
        <p:spPr>
          <a:xfrm>
            <a:off x="4490298" y="6007900"/>
            <a:ext cx="0" cy="1975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8442BA4-CEA7-44FC-BE95-EA18C081D006}"/>
              </a:ext>
            </a:extLst>
          </p:cNvPr>
          <p:cNvCxnSpPr/>
          <p:nvPr/>
        </p:nvCxnSpPr>
        <p:spPr>
          <a:xfrm>
            <a:off x="4490298" y="5622862"/>
            <a:ext cx="0" cy="19759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E094C62-BE78-486C-BF70-D7DB6942B5DF}"/>
              </a:ext>
            </a:extLst>
          </p:cNvPr>
          <p:cNvCxnSpPr/>
          <p:nvPr/>
        </p:nvCxnSpPr>
        <p:spPr>
          <a:xfrm>
            <a:off x="4573237" y="5622862"/>
            <a:ext cx="0" cy="19759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3C9A8E4-B309-4FD5-945C-89563294D297}"/>
              </a:ext>
            </a:extLst>
          </p:cNvPr>
          <p:cNvCxnSpPr/>
          <p:nvPr/>
        </p:nvCxnSpPr>
        <p:spPr>
          <a:xfrm>
            <a:off x="4661054" y="5622862"/>
            <a:ext cx="0" cy="19759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9C33CFF-AA87-4479-8438-C079931601DF}"/>
              </a:ext>
            </a:extLst>
          </p:cNvPr>
          <p:cNvCxnSpPr/>
          <p:nvPr/>
        </p:nvCxnSpPr>
        <p:spPr>
          <a:xfrm>
            <a:off x="4741553" y="5622862"/>
            <a:ext cx="0" cy="19759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7027CB6-4A12-46C0-AED6-EBCA8E7BFC84}"/>
              </a:ext>
            </a:extLst>
          </p:cNvPr>
          <p:cNvCxnSpPr/>
          <p:nvPr/>
        </p:nvCxnSpPr>
        <p:spPr>
          <a:xfrm>
            <a:off x="4824492" y="5622862"/>
            <a:ext cx="0" cy="19759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C6962B-438F-4838-9CF1-811AD08E53CC}"/>
              </a:ext>
            </a:extLst>
          </p:cNvPr>
          <p:cNvCxnSpPr/>
          <p:nvPr/>
        </p:nvCxnSpPr>
        <p:spPr>
          <a:xfrm>
            <a:off x="4068285" y="5622862"/>
            <a:ext cx="0" cy="19759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749A42B-3184-44CA-9925-6C54E44D947D}"/>
              </a:ext>
            </a:extLst>
          </p:cNvPr>
          <p:cNvCxnSpPr/>
          <p:nvPr/>
        </p:nvCxnSpPr>
        <p:spPr>
          <a:xfrm>
            <a:off x="4151224" y="5622862"/>
            <a:ext cx="0" cy="19759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A604CB1-CAD6-4587-B778-F2F8AAC359D7}"/>
              </a:ext>
            </a:extLst>
          </p:cNvPr>
          <p:cNvCxnSpPr/>
          <p:nvPr/>
        </p:nvCxnSpPr>
        <p:spPr>
          <a:xfrm>
            <a:off x="4239041" y="5622862"/>
            <a:ext cx="0" cy="19759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D7FA6F3-8354-43B0-91D9-778CAC2C027F}"/>
              </a:ext>
            </a:extLst>
          </p:cNvPr>
          <p:cNvCxnSpPr/>
          <p:nvPr/>
        </p:nvCxnSpPr>
        <p:spPr>
          <a:xfrm>
            <a:off x="4319541" y="5622862"/>
            <a:ext cx="0" cy="19759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6A02318-817D-4B89-9A5C-EE18FFE7FC70}"/>
              </a:ext>
            </a:extLst>
          </p:cNvPr>
          <p:cNvCxnSpPr/>
          <p:nvPr/>
        </p:nvCxnSpPr>
        <p:spPr>
          <a:xfrm>
            <a:off x="4402480" y="5622862"/>
            <a:ext cx="0" cy="19759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ight Brace 28">
            <a:extLst>
              <a:ext uri="{FF2B5EF4-FFF2-40B4-BE49-F238E27FC236}">
                <a16:creationId xmlns:a16="http://schemas.microsoft.com/office/drawing/2014/main" id="{B7301FCA-F5BE-4339-9342-1236C7F5C2ED}"/>
              </a:ext>
            </a:extLst>
          </p:cNvPr>
          <p:cNvSpPr/>
          <p:nvPr/>
        </p:nvSpPr>
        <p:spPr>
          <a:xfrm rot="16200000">
            <a:off x="4546761" y="5323753"/>
            <a:ext cx="221256" cy="334181"/>
          </a:xfrm>
          <a:prstGeom prst="rightBrac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30" name="Right Brace 29">
            <a:extLst>
              <a:ext uri="{FF2B5EF4-FFF2-40B4-BE49-F238E27FC236}">
                <a16:creationId xmlns:a16="http://schemas.microsoft.com/office/drawing/2014/main" id="{C74854D9-4915-46B0-A9ED-A9B423C1F7DD}"/>
              </a:ext>
            </a:extLst>
          </p:cNvPr>
          <p:cNvSpPr/>
          <p:nvPr/>
        </p:nvSpPr>
        <p:spPr>
          <a:xfrm rot="16200000">
            <a:off x="4126038" y="5322466"/>
            <a:ext cx="218693" cy="334194"/>
          </a:xfrm>
          <a:prstGeom prst="rightBrac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6AAC0BA-B0CB-453B-9F2C-956820BF1E12}"/>
              </a:ext>
            </a:extLst>
          </p:cNvPr>
          <p:cNvSpPr txBox="1"/>
          <p:nvPr/>
        </p:nvSpPr>
        <p:spPr>
          <a:xfrm>
            <a:off x="4678334" y="6005697"/>
            <a:ext cx="19523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Center Frame (0.1 Sec.)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0ABA58F-2F8B-4E3B-8D67-DE9B81EA02C4}"/>
              </a:ext>
            </a:extLst>
          </p:cNvPr>
          <p:cNvSpPr txBox="1"/>
          <p:nvPr/>
        </p:nvSpPr>
        <p:spPr>
          <a:xfrm>
            <a:off x="4506650" y="5030207"/>
            <a:ext cx="96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Right</a:t>
            </a:r>
            <a:br>
              <a:rPr lang="en-US" sz="1400" b="1" dirty="0"/>
            </a:br>
            <a:r>
              <a:rPr lang="en-US" sz="1400" b="1" dirty="0"/>
              <a:t>Context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D200F5F-7ACF-4D4F-B15F-A51BDC001F66}"/>
              </a:ext>
            </a:extLst>
          </p:cNvPr>
          <p:cNvSpPr txBox="1"/>
          <p:nvPr/>
        </p:nvSpPr>
        <p:spPr>
          <a:xfrm>
            <a:off x="3424417" y="5025180"/>
            <a:ext cx="930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Left</a:t>
            </a:r>
            <a:br>
              <a:rPr lang="en-US" sz="1400" b="1" dirty="0"/>
            </a:br>
            <a:r>
              <a:rPr lang="en-US" sz="1400" b="1" dirty="0"/>
              <a:t>Context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B0BB425-5C86-45F6-A09F-1FEE6AAF0A3C}"/>
              </a:ext>
            </a:extLst>
          </p:cNvPr>
          <p:cNvCxnSpPr>
            <a:cxnSpLocks/>
          </p:cNvCxnSpPr>
          <p:nvPr/>
        </p:nvCxnSpPr>
        <p:spPr>
          <a:xfrm>
            <a:off x="4151226" y="6106693"/>
            <a:ext cx="241499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ED6F67B-4EAC-44F1-839D-0659C1ADB4EB}"/>
              </a:ext>
            </a:extLst>
          </p:cNvPr>
          <p:cNvCxnSpPr>
            <a:cxnSpLocks/>
          </p:cNvCxnSpPr>
          <p:nvPr/>
        </p:nvCxnSpPr>
        <p:spPr>
          <a:xfrm flipH="1">
            <a:off x="4490301" y="6106693"/>
            <a:ext cx="25125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16AE4A6-D4EF-4CCA-BE6F-0F06E08FF376}"/>
              </a:ext>
            </a:extLst>
          </p:cNvPr>
          <p:cNvCxnSpPr>
            <a:cxnSpLocks/>
          </p:cNvCxnSpPr>
          <p:nvPr/>
        </p:nvCxnSpPr>
        <p:spPr>
          <a:xfrm>
            <a:off x="4475727" y="5721655"/>
            <a:ext cx="374147" cy="0"/>
          </a:xfrm>
          <a:prstGeom prst="straightConnector1">
            <a:avLst/>
          </a:prstGeom>
          <a:ln w="28575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063E1B6-8102-4D9E-80E9-62E649EE7A73}"/>
              </a:ext>
            </a:extLst>
          </p:cNvPr>
          <p:cNvCxnSpPr>
            <a:cxnSpLocks/>
          </p:cNvCxnSpPr>
          <p:nvPr/>
        </p:nvCxnSpPr>
        <p:spPr>
          <a:xfrm>
            <a:off x="4048309" y="5721655"/>
            <a:ext cx="374147" cy="0"/>
          </a:xfrm>
          <a:prstGeom prst="straightConnector1">
            <a:avLst/>
          </a:prstGeom>
          <a:ln w="28575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B44BC2D7-391C-45F8-B178-FEE73B1E6F86}"/>
              </a:ext>
            </a:extLst>
          </p:cNvPr>
          <p:cNvSpPr txBox="1"/>
          <p:nvPr/>
        </p:nvSpPr>
        <p:spPr>
          <a:xfrm>
            <a:off x="3501757" y="6296526"/>
            <a:ext cx="22787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Window Size (7.0 Sec.)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8AAD590-183C-4C38-827C-85E9D1439EF7}"/>
              </a:ext>
            </a:extLst>
          </p:cNvPr>
          <p:cNvSpPr txBox="1"/>
          <p:nvPr/>
        </p:nvSpPr>
        <p:spPr>
          <a:xfrm>
            <a:off x="1532089" y="5570198"/>
            <a:ext cx="2179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/>
              <a:t>Concat</a:t>
            </a:r>
            <a:r>
              <a:rPr lang="en-US" sz="1400" b="1" dirty="0"/>
              <a:t> (Channels)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B3C433A-A370-4192-9D9F-D234C04BC7F0}"/>
              </a:ext>
            </a:extLst>
          </p:cNvPr>
          <p:cNvSpPr/>
          <p:nvPr/>
        </p:nvSpPr>
        <p:spPr>
          <a:xfrm>
            <a:off x="2848613" y="4016944"/>
            <a:ext cx="3147685" cy="48895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A5D624C-BC0F-47F8-89CF-93100F93640A}"/>
              </a:ext>
            </a:extLst>
          </p:cNvPr>
          <p:cNvSpPr txBox="1"/>
          <p:nvPr/>
        </p:nvSpPr>
        <p:spPr>
          <a:xfrm>
            <a:off x="3201898" y="4101817"/>
            <a:ext cx="2533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Sequence Window of length M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4D0CDC6-2CF0-4E8E-8911-CF20DFDEA4A1}"/>
              </a:ext>
            </a:extLst>
          </p:cNvPr>
          <p:cNvGrpSpPr/>
          <p:nvPr/>
        </p:nvGrpSpPr>
        <p:grpSpPr>
          <a:xfrm>
            <a:off x="555542" y="1781689"/>
            <a:ext cx="3178631" cy="2110129"/>
            <a:chOff x="9289751" y="4730033"/>
            <a:chExt cx="5740034" cy="430533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66DF3A24-575B-4DF9-90D0-80CAD21A4F37}"/>
                </a:ext>
              </a:extLst>
            </p:cNvPr>
            <p:cNvSpPr/>
            <p:nvPr/>
          </p:nvSpPr>
          <p:spPr>
            <a:xfrm>
              <a:off x="9427736" y="4730033"/>
              <a:ext cx="4944263" cy="4199477"/>
            </a:xfrm>
            <a:prstGeom prst="rect">
              <a:avLst/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12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6DE4F356-6BF8-4751-A47B-4CF95AD150F9}"/>
                    </a:ext>
                  </a:extLst>
                </p:cNvPr>
                <p:cNvSpPr/>
                <p:nvPr/>
              </p:nvSpPr>
              <p:spPr>
                <a:xfrm>
                  <a:off x="10713068" y="5414326"/>
                  <a:ext cx="575129" cy="56746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12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12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en-US" sz="1412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sz="1412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1" name="Oval 1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13068" y="5414326"/>
                  <a:ext cx="575129" cy="567467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id="{A2FA7596-EB3C-483D-A42F-C3496C39AA75}"/>
                    </a:ext>
                  </a:extLst>
                </p:cNvPr>
                <p:cNvSpPr/>
                <p:nvPr/>
              </p:nvSpPr>
              <p:spPr>
                <a:xfrm>
                  <a:off x="12565111" y="5019211"/>
                  <a:ext cx="575129" cy="56746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12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12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𝒐</m:t>
                            </m:r>
                          </m:e>
                          <m:sub>
                            <m:r>
                              <a:rPr lang="en-US" sz="1412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sz="1412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2" name="Oval 1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65111" y="5019211"/>
                  <a:ext cx="575129" cy="567467"/>
                </a:xfrm>
                <a:prstGeom prst="ellipse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Oval 63">
                  <a:extLst>
                    <a:ext uri="{FF2B5EF4-FFF2-40B4-BE49-F238E27FC236}">
                      <a16:creationId xmlns:a16="http://schemas.microsoft.com/office/drawing/2014/main" id="{ECF9EF20-3EB6-481A-B30E-8017586CDFAC}"/>
                    </a:ext>
                  </a:extLst>
                </p:cNvPr>
                <p:cNvSpPr/>
                <p:nvPr/>
              </p:nvSpPr>
              <p:spPr>
                <a:xfrm>
                  <a:off x="11531036" y="6271856"/>
                  <a:ext cx="796577" cy="785965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725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725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b>
                            <m:r>
                              <a:rPr lang="en-US" sz="1725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sz="1725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3" name="Oval 1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31036" y="6271856"/>
                  <a:ext cx="796577" cy="785965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F020C4FA-FF58-44DD-812C-C779082E60EC}"/>
                </a:ext>
              </a:extLst>
            </p:cNvPr>
            <p:cNvGrpSpPr/>
            <p:nvPr/>
          </p:nvGrpSpPr>
          <p:grpSpPr>
            <a:xfrm>
              <a:off x="9850375" y="6371545"/>
              <a:ext cx="575129" cy="567467"/>
              <a:chOff x="10246497" y="6492086"/>
              <a:chExt cx="575129" cy="567467"/>
            </a:xfrm>
          </p:grpSpPr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8E4B85FE-BFEA-412E-B58E-6C8A5857870E}"/>
                  </a:ext>
                </a:extLst>
              </p:cNvPr>
              <p:cNvSpPr/>
              <p:nvPr/>
            </p:nvSpPr>
            <p:spPr>
              <a:xfrm>
                <a:off x="10246497" y="6492086"/>
                <a:ext cx="575129" cy="567467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12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97" name="Connector: Curved 96">
                <a:extLst>
                  <a:ext uri="{FF2B5EF4-FFF2-40B4-BE49-F238E27FC236}">
                    <a16:creationId xmlns:a16="http://schemas.microsoft.com/office/drawing/2014/main" id="{E349D33F-94DB-4AE8-A8EE-1F7298DF59AA}"/>
                  </a:ext>
                </a:extLst>
              </p:cNvPr>
              <p:cNvCxnSpPr/>
              <p:nvPr/>
            </p:nvCxnSpPr>
            <p:spPr>
              <a:xfrm flipV="1">
                <a:off x="10326419" y="6649155"/>
                <a:ext cx="420516" cy="234665"/>
              </a:xfrm>
              <a:prstGeom prst="curvedConnector3">
                <a:avLst>
                  <a:gd name="adj1" fmla="val 55369"/>
                </a:avLst>
              </a:prstGeom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Flowchart: Summing Junction 65">
              <a:extLst>
                <a:ext uri="{FF2B5EF4-FFF2-40B4-BE49-F238E27FC236}">
                  <a16:creationId xmlns:a16="http://schemas.microsoft.com/office/drawing/2014/main" id="{F4EF791A-AF19-4133-A9EF-2B403AF66B07}"/>
                </a:ext>
              </a:extLst>
            </p:cNvPr>
            <p:cNvSpPr/>
            <p:nvPr/>
          </p:nvSpPr>
          <p:spPr>
            <a:xfrm>
              <a:off x="10848233" y="6503766"/>
              <a:ext cx="304800" cy="306958"/>
            </a:xfrm>
            <a:prstGeom prst="flowChartSummingJunction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12" b="1" i="1">
                <a:solidFill>
                  <a:schemeClr val="accent5">
                    <a:lumMod val="50000"/>
                  </a:schemeClr>
                </a:solidFill>
                <a:latin typeface="Cambria Math" panose="02040503050406030204" pitchFamily="18" charset="0"/>
              </a:endParaRPr>
            </a:p>
          </p:txBody>
        </p: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CCDE0203-D796-4987-8CA3-DC68B74F3C0E}"/>
                </a:ext>
              </a:extLst>
            </p:cNvPr>
            <p:cNvGrpSpPr/>
            <p:nvPr/>
          </p:nvGrpSpPr>
          <p:grpSpPr>
            <a:xfrm>
              <a:off x="12801558" y="6382834"/>
              <a:ext cx="575129" cy="567467"/>
              <a:chOff x="10246497" y="6492086"/>
              <a:chExt cx="575129" cy="567467"/>
            </a:xfrm>
          </p:grpSpPr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280A3513-1D1F-4203-8289-9C34824CA981}"/>
                  </a:ext>
                </a:extLst>
              </p:cNvPr>
              <p:cNvSpPr/>
              <p:nvPr/>
            </p:nvSpPr>
            <p:spPr>
              <a:xfrm>
                <a:off x="10246497" y="6492086"/>
                <a:ext cx="575129" cy="567467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12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95" name="Connector: Curved 94">
                <a:extLst>
                  <a:ext uri="{FF2B5EF4-FFF2-40B4-BE49-F238E27FC236}">
                    <a16:creationId xmlns:a16="http://schemas.microsoft.com/office/drawing/2014/main" id="{BC588CE1-A955-4A0D-935F-FAA2927FF745}"/>
                  </a:ext>
                </a:extLst>
              </p:cNvPr>
              <p:cNvCxnSpPr/>
              <p:nvPr/>
            </p:nvCxnSpPr>
            <p:spPr>
              <a:xfrm flipV="1">
                <a:off x="10326419" y="6649155"/>
                <a:ext cx="420516" cy="234665"/>
              </a:xfrm>
              <a:prstGeom prst="curvedConnector3">
                <a:avLst>
                  <a:gd name="adj1" fmla="val 55369"/>
                </a:avLst>
              </a:prstGeom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Flowchart: Summing Junction 67">
              <a:extLst>
                <a:ext uri="{FF2B5EF4-FFF2-40B4-BE49-F238E27FC236}">
                  <a16:creationId xmlns:a16="http://schemas.microsoft.com/office/drawing/2014/main" id="{84804583-69DA-471A-BAD6-5523DA6D4331}"/>
                </a:ext>
              </a:extLst>
            </p:cNvPr>
            <p:cNvSpPr/>
            <p:nvPr/>
          </p:nvSpPr>
          <p:spPr>
            <a:xfrm>
              <a:off x="13823705" y="6513088"/>
              <a:ext cx="304800" cy="306958"/>
            </a:xfrm>
            <a:prstGeom prst="flowChartSummingJunction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12" b="1" i="1">
                <a:solidFill>
                  <a:schemeClr val="accent5">
                    <a:lumMod val="50000"/>
                  </a:schemeClr>
                </a:solidFill>
                <a:latin typeface="Cambria Math" panose="02040503050406030204" pitchFamily="18" charset="0"/>
              </a:endParaRPr>
            </a:p>
          </p:txBody>
        </p:sp>
        <p:sp>
          <p:nvSpPr>
            <p:cNvPr id="69" name="Flowchart: Summing Junction 68">
              <a:extLst>
                <a:ext uri="{FF2B5EF4-FFF2-40B4-BE49-F238E27FC236}">
                  <a16:creationId xmlns:a16="http://schemas.microsoft.com/office/drawing/2014/main" id="{ADE92928-B21B-4F5B-957B-6ADC6581B24C}"/>
                </a:ext>
              </a:extLst>
            </p:cNvPr>
            <p:cNvSpPr/>
            <p:nvPr/>
          </p:nvSpPr>
          <p:spPr>
            <a:xfrm>
              <a:off x="11785532" y="7295871"/>
              <a:ext cx="304800" cy="306958"/>
            </a:xfrm>
            <a:prstGeom prst="flowChartSummingJunction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12" b="1" i="1">
                <a:solidFill>
                  <a:schemeClr val="accent5">
                    <a:lumMod val="50000"/>
                  </a:schemeClr>
                </a:solidFill>
                <a:latin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37CE95D6-0604-4094-8C62-FCFC7EC7FDE0}"/>
                    </a:ext>
                  </a:extLst>
                </p:cNvPr>
                <p:cNvSpPr/>
                <p:nvPr/>
              </p:nvSpPr>
              <p:spPr>
                <a:xfrm>
                  <a:off x="11650367" y="7925830"/>
                  <a:ext cx="575129" cy="56746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12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12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  <m:sub>
                            <m:r>
                              <a:rPr lang="en-US" sz="1412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sz="1412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47" name="Oval 1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50367" y="7925830"/>
                  <a:ext cx="575129" cy="567467"/>
                </a:xfrm>
                <a:prstGeom prst="ellipse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ADAF6B43-90DC-4ED4-B961-AFE21353F47C}"/>
                </a:ext>
              </a:extLst>
            </p:cNvPr>
            <p:cNvCxnSpPr>
              <a:endCxn id="96" idx="2"/>
            </p:cNvCxnSpPr>
            <p:nvPr/>
          </p:nvCxnSpPr>
          <p:spPr>
            <a:xfrm>
              <a:off x="9483279" y="6655278"/>
              <a:ext cx="367096" cy="1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D0204139-2FC6-490D-87CD-6491F337CD22}"/>
                </a:ext>
              </a:extLst>
            </p:cNvPr>
            <p:cNvCxnSpPr>
              <a:cxnSpLocks/>
            </p:cNvCxnSpPr>
            <p:nvPr/>
          </p:nvCxnSpPr>
          <p:spPr>
            <a:xfrm>
              <a:off x="9289751" y="6655278"/>
              <a:ext cx="335541" cy="3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or: Elbow 72">
              <a:extLst>
                <a:ext uri="{FF2B5EF4-FFF2-40B4-BE49-F238E27FC236}">
                  <a16:creationId xmlns:a16="http://schemas.microsoft.com/office/drawing/2014/main" id="{A132D60B-E16F-4344-826F-C4C749169D89}"/>
                </a:ext>
              </a:extLst>
            </p:cNvPr>
            <p:cNvCxnSpPr>
              <a:stCxn id="62" idx="2"/>
              <a:endCxn id="70" idx="2"/>
            </p:cNvCxnSpPr>
            <p:nvPr/>
          </p:nvCxnSpPr>
          <p:spPr>
            <a:xfrm rot="10800000" flipH="1" flipV="1">
              <a:off x="10713067" y="5698060"/>
              <a:ext cx="937299" cy="2511504"/>
            </a:xfrm>
            <a:prstGeom prst="bentConnector3">
              <a:avLst>
                <a:gd name="adj1" fmla="val -117128"/>
              </a:avLst>
            </a:prstGeom>
            <a:ln w="38100">
              <a:solidFill>
                <a:schemeClr val="accent5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9A72FB79-B51D-4E2C-9280-799E405EF11E}"/>
                </a:ext>
              </a:extLst>
            </p:cNvPr>
            <p:cNvCxnSpPr>
              <a:stCxn id="96" idx="6"/>
              <a:endCxn id="66" idx="2"/>
            </p:cNvCxnSpPr>
            <p:nvPr/>
          </p:nvCxnSpPr>
          <p:spPr>
            <a:xfrm>
              <a:off x="10425504" y="6655279"/>
              <a:ext cx="422729" cy="1966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EE4F88E1-795E-4C9C-8067-3EB6DF727E3E}"/>
                </a:ext>
              </a:extLst>
            </p:cNvPr>
            <p:cNvCxnSpPr>
              <a:stCxn id="66" idx="6"/>
              <a:endCxn id="64" idx="2"/>
            </p:cNvCxnSpPr>
            <p:nvPr/>
          </p:nvCxnSpPr>
          <p:spPr>
            <a:xfrm>
              <a:off x="11153033" y="6657245"/>
              <a:ext cx="378003" cy="7594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2E6F94CB-82AF-4E3B-808D-61EE35685FAF}"/>
                </a:ext>
              </a:extLst>
            </p:cNvPr>
            <p:cNvCxnSpPr>
              <a:stCxn id="64" idx="6"/>
              <a:endCxn id="94" idx="2"/>
            </p:cNvCxnSpPr>
            <p:nvPr/>
          </p:nvCxnSpPr>
          <p:spPr>
            <a:xfrm>
              <a:off x="12327613" y="6664839"/>
              <a:ext cx="473945" cy="1729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8700025E-B579-4093-8B23-293671DCBFD8}"/>
                </a:ext>
              </a:extLst>
            </p:cNvPr>
            <p:cNvCxnSpPr>
              <a:stCxn id="94" idx="6"/>
              <a:endCxn id="68" idx="2"/>
            </p:cNvCxnSpPr>
            <p:nvPr/>
          </p:nvCxnSpPr>
          <p:spPr>
            <a:xfrm flipV="1">
              <a:off x="13376687" y="6666567"/>
              <a:ext cx="447018" cy="1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94AB2709-DA0E-41A2-B616-CC68F069081D}"/>
                </a:ext>
              </a:extLst>
            </p:cNvPr>
            <p:cNvCxnSpPr>
              <a:stCxn id="68" idx="6"/>
            </p:cNvCxnSpPr>
            <p:nvPr/>
          </p:nvCxnSpPr>
          <p:spPr>
            <a:xfrm flipV="1">
              <a:off x="14128505" y="6664838"/>
              <a:ext cx="762595" cy="1729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or: Curved 78">
              <a:extLst>
                <a:ext uri="{FF2B5EF4-FFF2-40B4-BE49-F238E27FC236}">
                  <a16:creationId xmlns:a16="http://schemas.microsoft.com/office/drawing/2014/main" id="{E62C452B-A19C-43E9-9229-ADCF9682F9AE}"/>
                </a:ext>
              </a:extLst>
            </p:cNvPr>
            <p:cNvCxnSpPr>
              <a:stCxn id="64" idx="6"/>
              <a:endCxn id="69" idx="7"/>
            </p:cNvCxnSpPr>
            <p:nvPr/>
          </p:nvCxnSpPr>
          <p:spPr>
            <a:xfrm flipH="1">
              <a:off x="12045695" y="6664839"/>
              <a:ext cx="281918" cy="675985"/>
            </a:xfrm>
            <a:prstGeom prst="curvedConnector4">
              <a:avLst>
                <a:gd name="adj1" fmla="val -81087"/>
                <a:gd name="adj2" fmla="val 97452"/>
              </a:avLst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or: Curved 79">
              <a:extLst>
                <a:ext uri="{FF2B5EF4-FFF2-40B4-BE49-F238E27FC236}">
                  <a16:creationId xmlns:a16="http://schemas.microsoft.com/office/drawing/2014/main" id="{BBD40E98-6A6D-45FF-9F28-405C3603764A}"/>
                </a:ext>
              </a:extLst>
            </p:cNvPr>
            <p:cNvCxnSpPr>
              <a:stCxn id="69" idx="1"/>
              <a:endCxn id="64" idx="3"/>
            </p:cNvCxnSpPr>
            <p:nvPr/>
          </p:nvCxnSpPr>
          <p:spPr>
            <a:xfrm rot="16200000" flipV="1">
              <a:off x="11539879" y="7050533"/>
              <a:ext cx="398105" cy="182477"/>
            </a:xfrm>
            <a:prstGeom prst="curvedConnector3">
              <a:avLst>
                <a:gd name="adj1" fmla="val -12384"/>
              </a:avLst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D5A3D9F2-5C88-4EA8-A34F-706D10B2B330}"/>
                </a:ext>
              </a:extLst>
            </p:cNvPr>
            <p:cNvCxnSpPr>
              <a:stCxn id="70" idx="0"/>
              <a:endCxn id="69" idx="4"/>
            </p:cNvCxnSpPr>
            <p:nvPr/>
          </p:nvCxnSpPr>
          <p:spPr>
            <a:xfrm flipV="1">
              <a:off x="11937932" y="7602829"/>
              <a:ext cx="0" cy="323001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2037C843-DB71-47E1-8DE5-23D9B0861CB4}"/>
                </a:ext>
              </a:extLst>
            </p:cNvPr>
            <p:cNvCxnSpPr>
              <a:stCxn id="62" idx="4"/>
              <a:endCxn id="66" idx="0"/>
            </p:cNvCxnSpPr>
            <p:nvPr/>
          </p:nvCxnSpPr>
          <p:spPr>
            <a:xfrm>
              <a:off x="11000633" y="5981793"/>
              <a:ext cx="0" cy="521973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72F2E4C0-B427-4BE3-8050-39102565661F}"/>
                </a:ext>
              </a:extLst>
            </p:cNvPr>
            <p:cNvCxnSpPr>
              <a:stCxn id="64" idx="1"/>
              <a:endCxn id="62" idx="5"/>
            </p:cNvCxnSpPr>
            <p:nvPr/>
          </p:nvCxnSpPr>
          <p:spPr>
            <a:xfrm flipH="1" flipV="1">
              <a:off x="11203971" y="5898689"/>
              <a:ext cx="443721" cy="488269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FFB76159-31AF-4959-BC77-6ACD2C5633C2}"/>
                </a:ext>
              </a:extLst>
            </p:cNvPr>
            <p:cNvCxnSpPr>
              <a:stCxn id="64" idx="7"/>
              <a:endCxn id="63" idx="3"/>
            </p:cNvCxnSpPr>
            <p:nvPr/>
          </p:nvCxnSpPr>
          <p:spPr>
            <a:xfrm flipV="1">
              <a:off x="12210957" y="5503574"/>
              <a:ext cx="438380" cy="883384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56723735-C539-4F03-A6B7-D227EF02C9DF}"/>
                </a:ext>
              </a:extLst>
            </p:cNvPr>
            <p:cNvCxnSpPr>
              <a:stCxn id="63" idx="5"/>
              <a:endCxn id="68" idx="1"/>
            </p:cNvCxnSpPr>
            <p:nvPr/>
          </p:nvCxnSpPr>
          <p:spPr>
            <a:xfrm>
              <a:off x="13056014" y="5503574"/>
              <a:ext cx="812328" cy="1054467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or: Curved 85">
              <a:extLst>
                <a:ext uri="{FF2B5EF4-FFF2-40B4-BE49-F238E27FC236}">
                  <a16:creationId xmlns:a16="http://schemas.microsoft.com/office/drawing/2014/main" id="{3B4C6C64-2660-4175-AACB-C426CA11A125}"/>
                </a:ext>
              </a:extLst>
            </p:cNvPr>
            <p:cNvCxnSpPr>
              <a:stCxn id="64" idx="2"/>
              <a:endCxn id="70" idx="1"/>
            </p:cNvCxnSpPr>
            <p:nvPr/>
          </p:nvCxnSpPr>
          <p:spPr>
            <a:xfrm rot="10800000" flipH="1" flipV="1">
              <a:off x="11531035" y="6664838"/>
              <a:ext cx="203557" cy="1344095"/>
            </a:xfrm>
            <a:prstGeom prst="curvedConnector4">
              <a:avLst>
                <a:gd name="adj1" fmla="val -112303"/>
                <a:gd name="adj2" fmla="val 98482"/>
              </a:avLst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or: Elbow 86">
              <a:extLst>
                <a:ext uri="{FF2B5EF4-FFF2-40B4-BE49-F238E27FC236}">
                  <a16:creationId xmlns:a16="http://schemas.microsoft.com/office/drawing/2014/main" id="{34F47778-7A5F-4DD0-A0A4-1C92BC063F5B}"/>
                </a:ext>
              </a:extLst>
            </p:cNvPr>
            <p:cNvCxnSpPr>
              <a:stCxn id="70" idx="2"/>
              <a:endCxn id="63" idx="2"/>
            </p:cNvCxnSpPr>
            <p:nvPr/>
          </p:nvCxnSpPr>
          <p:spPr>
            <a:xfrm rot="10800000" flipH="1">
              <a:off x="11650367" y="5302946"/>
              <a:ext cx="914744" cy="2906619"/>
            </a:xfrm>
            <a:prstGeom prst="bentConnector3">
              <a:avLst>
                <a:gd name="adj1" fmla="val -222448"/>
              </a:avLst>
            </a:prstGeom>
            <a:ln w="38100">
              <a:solidFill>
                <a:schemeClr val="accent5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Rectangle 87">
                  <a:extLst>
                    <a:ext uri="{FF2B5EF4-FFF2-40B4-BE49-F238E27FC236}">
                      <a16:creationId xmlns:a16="http://schemas.microsoft.com/office/drawing/2014/main" id="{2F7257C8-6B35-43F2-9317-FB6A2BA87EDA}"/>
                    </a:ext>
                  </a:extLst>
                </p:cNvPr>
                <p:cNvSpPr/>
                <p:nvPr/>
              </p:nvSpPr>
              <p:spPr>
                <a:xfrm>
                  <a:off x="14166289" y="6213133"/>
                  <a:ext cx="863496" cy="421216"/>
                </a:xfrm>
                <a:prstGeom prst="rect">
                  <a:avLst/>
                </a:prstGeom>
                <a:noFill/>
                <a:ln w="28575">
                  <a:noFill/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725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725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1725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sz="1725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19" name="Rectangle 2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66289" y="6213133"/>
                  <a:ext cx="863496" cy="421216"/>
                </a:xfrm>
                <a:prstGeom prst="rect">
                  <a:avLst/>
                </a:prstGeom>
                <a:blipFill>
                  <a:blip r:embed="rId9"/>
                  <a:stretch>
                    <a:fillRect b="-1449"/>
                  </a:stretch>
                </a:blipFill>
                <a:ln w="28575">
                  <a:noFill/>
                  <a:prstDash val="sys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FE34B896-C352-4D3E-B800-8A28C7924A06}"/>
                </a:ext>
              </a:extLst>
            </p:cNvPr>
            <p:cNvSpPr/>
            <p:nvPr/>
          </p:nvSpPr>
          <p:spPr>
            <a:xfrm>
              <a:off x="12143198" y="8022341"/>
              <a:ext cx="1233489" cy="365531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98" b="1" dirty="0">
                  <a:solidFill>
                    <a:schemeClr val="accent5">
                      <a:lumMod val="50000"/>
                    </a:schemeClr>
                  </a:solidFill>
                </a:rPr>
                <a:t>Forget Gate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031FDF15-C044-4385-AA30-1B7281199DB0}"/>
                </a:ext>
              </a:extLst>
            </p:cNvPr>
            <p:cNvSpPr/>
            <p:nvPr/>
          </p:nvSpPr>
          <p:spPr>
            <a:xfrm>
              <a:off x="13098923" y="5080527"/>
              <a:ext cx="1162487" cy="440685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98" b="1" dirty="0">
                  <a:solidFill>
                    <a:schemeClr val="accent5">
                      <a:lumMod val="50000"/>
                    </a:schemeClr>
                  </a:solidFill>
                </a:rPr>
                <a:t>Output Gate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C07164FC-FF66-448A-AC60-B85F3C337503}"/>
                </a:ext>
              </a:extLst>
            </p:cNvPr>
            <p:cNvSpPr/>
            <p:nvPr/>
          </p:nvSpPr>
          <p:spPr>
            <a:xfrm>
              <a:off x="11230167" y="5480791"/>
              <a:ext cx="930317" cy="440683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98" b="1" dirty="0">
                  <a:solidFill>
                    <a:schemeClr val="accent5">
                      <a:lumMod val="50000"/>
                    </a:schemeClr>
                  </a:solidFill>
                </a:rPr>
                <a:t>Input Gate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5D9DB190-3A75-4186-B5B9-9827509548F7}"/>
                </a:ext>
              </a:extLst>
            </p:cNvPr>
            <p:cNvSpPr txBox="1"/>
            <p:nvPr/>
          </p:nvSpPr>
          <p:spPr>
            <a:xfrm>
              <a:off x="9966789" y="8502257"/>
              <a:ext cx="3925072" cy="53311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98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LSTM Cell</a:t>
              </a:r>
            </a:p>
          </p:txBody>
        </p:sp>
      </p:grpSp>
      <p:sp>
        <p:nvSpPr>
          <p:cNvPr id="103" name="Arrow: Right 102">
            <a:extLst>
              <a:ext uri="{FF2B5EF4-FFF2-40B4-BE49-F238E27FC236}">
                <a16:creationId xmlns:a16="http://schemas.microsoft.com/office/drawing/2014/main" id="{47C50241-BDB7-4EDF-9BBF-574C87E4FAD4}"/>
              </a:ext>
            </a:extLst>
          </p:cNvPr>
          <p:cNvSpPr/>
          <p:nvPr/>
        </p:nvSpPr>
        <p:spPr>
          <a:xfrm rot="16200000">
            <a:off x="4375492" y="4917899"/>
            <a:ext cx="125609" cy="352729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5588C5C5-B7B8-44CF-9B9A-C30A3132A3F2}"/>
              </a:ext>
            </a:extLst>
          </p:cNvPr>
          <p:cNvSpPr/>
          <p:nvPr/>
        </p:nvSpPr>
        <p:spPr>
          <a:xfrm>
            <a:off x="4174641" y="2347771"/>
            <a:ext cx="534064" cy="11773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73C384B6-7FDB-48E7-8B54-188EE1AFB2F8}"/>
              </a:ext>
            </a:extLst>
          </p:cNvPr>
          <p:cNvSpPr/>
          <p:nvPr/>
        </p:nvSpPr>
        <p:spPr>
          <a:xfrm>
            <a:off x="5201746" y="2358722"/>
            <a:ext cx="534064" cy="11773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C2EB35E4-FBD7-48DE-A4F8-2886DB56EE9C}"/>
              </a:ext>
            </a:extLst>
          </p:cNvPr>
          <p:cNvSpPr/>
          <p:nvPr/>
        </p:nvSpPr>
        <p:spPr>
          <a:xfrm>
            <a:off x="6231248" y="2344991"/>
            <a:ext cx="534064" cy="11773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4D6296ED-9046-45B0-9FB3-6B4CD7A514F0}"/>
              </a:ext>
            </a:extLst>
          </p:cNvPr>
          <p:cNvSpPr/>
          <p:nvPr/>
        </p:nvSpPr>
        <p:spPr>
          <a:xfrm>
            <a:off x="5331408" y="3214899"/>
            <a:ext cx="283966" cy="28339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38C99E0C-29E9-4F9B-A21C-2E89231F4C78}"/>
              </a:ext>
            </a:extLst>
          </p:cNvPr>
          <p:cNvSpPr/>
          <p:nvPr/>
        </p:nvSpPr>
        <p:spPr>
          <a:xfrm>
            <a:off x="5326796" y="2384488"/>
            <a:ext cx="283966" cy="28339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F966F086-92DE-4B4B-ADCB-568E7D01428C}"/>
              </a:ext>
            </a:extLst>
          </p:cNvPr>
          <p:cNvSpPr/>
          <p:nvPr/>
        </p:nvSpPr>
        <p:spPr>
          <a:xfrm>
            <a:off x="5328790" y="2732673"/>
            <a:ext cx="283966" cy="28339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C8B710C1-8274-4F33-866A-A56CC8C62C98}"/>
              </a:ext>
            </a:extLst>
          </p:cNvPr>
          <p:cNvCxnSpPr/>
          <p:nvPr/>
        </p:nvCxnSpPr>
        <p:spPr>
          <a:xfrm>
            <a:off x="5470771" y="3048206"/>
            <a:ext cx="0" cy="125972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EF9C6D6F-BBAE-44A4-8410-A13F26701B0E}"/>
              </a:ext>
            </a:extLst>
          </p:cNvPr>
          <p:cNvSpPr/>
          <p:nvPr/>
        </p:nvSpPr>
        <p:spPr>
          <a:xfrm>
            <a:off x="6231248" y="2352463"/>
            <a:ext cx="534064" cy="11773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293A775A-31D0-4E97-803A-F12E227DA2B6}"/>
              </a:ext>
            </a:extLst>
          </p:cNvPr>
          <p:cNvSpPr/>
          <p:nvPr/>
        </p:nvSpPr>
        <p:spPr>
          <a:xfrm>
            <a:off x="6360911" y="3208640"/>
            <a:ext cx="283966" cy="28339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D2108353-6E45-4D1A-A5D6-6E71CDC1ED0F}"/>
              </a:ext>
            </a:extLst>
          </p:cNvPr>
          <p:cNvSpPr/>
          <p:nvPr/>
        </p:nvSpPr>
        <p:spPr>
          <a:xfrm>
            <a:off x="6361861" y="2378229"/>
            <a:ext cx="283966" cy="28339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60ED0759-3E71-4A86-B84C-B2FA974707E2}"/>
              </a:ext>
            </a:extLst>
          </p:cNvPr>
          <p:cNvSpPr/>
          <p:nvPr/>
        </p:nvSpPr>
        <p:spPr>
          <a:xfrm>
            <a:off x="6358293" y="2726414"/>
            <a:ext cx="283966" cy="28339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34E56CCD-FEF8-4D6E-A42A-DAB00E540D34}"/>
              </a:ext>
            </a:extLst>
          </p:cNvPr>
          <p:cNvCxnSpPr/>
          <p:nvPr/>
        </p:nvCxnSpPr>
        <p:spPr>
          <a:xfrm>
            <a:off x="6500273" y="3041947"/>
            <a:ext cx="0" cy="125972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>
            <a:extLst>
              <a:ext uri="{FF2B5EF4-FFF2-40B4-BE49-F238E27FC236}">
                <a16:creationId xmlns:a16="http://schemas.microsoft.com/office/drawing/2014/main" id="{1C127512-0C1C-42A5-ACA0-6A35FBF1E6AD}"/>
              </a:ext>
            </a:extLst>
          </p:cNvPr>
          <p:cNvSpPr/>
          <p:nvPr/>
        </p:nvSpPr>
        <p:spPr>
          <a:xfrm>
            <a:off x="4172243" y="2345324"/>
            <a:ext cx="534064" cy="11773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0FBC7CC3-0D12-4CD5-9815-275B3F479D39}"/>
              </a:ext>
            </a:extLst>
          </p:cNvPr>
          <p:cNvSpPr/>
          <p:nvPr/>
        </p:nvSpPr>
        <p:spPr>
          <a:xfrm>
            <a:off x="4301905" y="3201501"/>
            <a:ext cx="283966" cy="28339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5425F92A-6E05-4528-9AF4-B51C22173C19}"/>
              </a:ext>
            </a:extLst>
          </p:cNvPr>
          <p:cNvSpPr/>
          <p:nvPr/>
        </p:nvSpPr>
        <p:spPr>
          <a:xfrm>
            <a:off x="4297292" y="2371090"/>
            <a:ext cx="283966" cy="28339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338F9A8D-A7BF-419A-817A-616CA8154684}"/>
              </a:ext>
            </a:extLst>
          </p:cNvPr>
          <p:cNvSpPr/>
          <p:nvPr/>
        </p:nvSpPr>
        <p:spPr>
          <a:xfrm>
            <a:off x="4299287" y="2719275"/>
            <a:ext cx="283966" cy="28339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91ECA338-C066-478E-A476-A0C8347F82A5}"/>
              </a:ext>
            </a:extLst>
          </p:cNvPr>
          <p:cNvCxnSpPr/>
          <p:nvPr/>
        </p:nvCxnSpPr>
        <p:spPr>
          <a:xfrm>
            <a:off x="4441268" y="3034808"/>
            <a:ext cx="0" cy="125972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254BE921-2387-4871-9F00-F2A8C1B31A50}"/>
              </a:ext>
            </a:extLst>
          </p:cNvPr>
          <p:cNvCxnSpPr>
            <a:cxnSpLocks/>
          </p:cNvCxnSpPr>
          <p:nvPr/>
        </p:nvCxnSpPr>
        <p:spPr>
          <a:xfrm flipH="1">
            <a:off x="3311787" y="3419631"/>
            <a:ext cx="858058" cy="427136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50FD97F1-D628-4AFD-A2A0-5D2A4203748D}"/>
              </a:ext>
            </a:extLst>
          </p:cNvPr>
          <p:cNvCxnSpPr>
            <a:cxnSpLocks/>
          </p:cNvCxnSpPr>
          <p:nvPr/>
        </p:nvCxnSpPr>
        <p:spPr>
          <a:xfrm>
            <a:off x="3369050" y="1795009"/>
            <a:ext cx="795840" cy="1394692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>
            <a:extLst>
              <a:ext uri="{FF2B5EF4-FFF2-40B4-BE49-F238E27FC236}">
                <a16:creationId xmlns:a16="http://schemas.microsoft.com/office/drawing/2014/main" id="{863A0FC4-C72B-449D-B12E-5D3AA282C50D}"/>
              </a:ext>
            </a:extLst>
          </p:cNvPr>
          <p:cNvSpPr txBox="1"/>
          <p:nvPr/>
        </p:nvSpPr>
        <p:spPr>
          <a:xfrm>
            <a:off x="4068285" y="2119487"/>
            <a:ext cx="787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256 Cells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12E9D884-D8B4-4CCF-95A5-5D6102D94FD0}"/>
              </a:ext>
            </a:extLst>
          </p:cNvPr>
          <p:cNvSpPr txBox="1"/>
          <p:nvPr/>
        </p:nvSpPr>
        <p:spPr>
          <a:xfrm>
            <a:off x="5133779" y="2117733"/>
            <a:ext cx="715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64 Cells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117F45BE-5B99-4FBE-B7F0-7E33314F3526}"/>
              </a:ext>
            </a:extLst>
          </p:cNvPr>
          <p:cNvSpPr txBox="1"/>
          <p:nvPr/>
        </p:nvSpPr>
        <p:spPr>
          <a:xfrm>
            <a:off x="6130396" y="2112815"/>
            <a:ext cx="715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16 Cells</a:t>
            </a:r>
          </a:p>
        </p:txBody>
      </p: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058239A8-DE8B-4B41-B6CB-6576E3BB5A47}"/>
              </a:ext>
            </a:extLst>
          </p:cNvPr>
          <p:cNvCxnSpPr>
            <a:cxnSpLocks/>
          </p:cNvCxnSpPr>
          <p:nvPr/>
        </p:nvCxnSpPr>
        <p:spPr>
          <a:xfrm flipV="1">
            <a:off x="4449184" y="3542302"/>
            <a:ext cx="0" cy="46316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544607E0-81C5-453B-83BE-EB765EBD24F1}"/>
              </a:ext>
            </a:extLst>
          </p:cNvPr>
          <p:cNvCxnSpPr>
            <a:cxnSpLocks/>
          </p:cNvCxnSpPr>
          <p:nvPr/>
        </p:nvCxnSpPr>
        <p:spPr>
          <a:xfrm flipV="1">
            <a:off x="4697409" y="2512257"/>
            <a:ext cx="494883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A1E7D28D-EEC5-41D2-B3DD-AB2AFAAEAD7A}"/>
              </a:ext>
            </a:extLst>
          </p:cNvPr>
          <p:cNvCxnSpPr>
            <a:cxnSpLocks/>
          </p:cNvCxnSpPr>
          <p:nvPr/>
        </p:nvCxnSpPr>
        <p:spPr>
          <a:xfrm flipV="1">
            <a:off x="4710852" y="2860974"/>
            <a:ext cx="49488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71AFF0FA-63B6-4339-A911-8BB3F43E4908}"/>
              </a:ext>
            </a:extLst>
          </p:cNvPr>
          <p:cNvCxnSpPr>
            <a:cxnSpLocks/>
          </p:cNvCxnSpPr>
          <p:nvPr/>
        </p:nvCxnSpPr>
        <p:spPr>
          <a:xfrm flipV="1">
            <a:off x="4725243" y="3343456"/>
            <a:ext cx="49488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EE863B47-D4EC-4B5E-A02E-890F0B409130}"/>
              </a:ext>
            </a:extLst>
          </p:cNvPr>
          <p:cNvCxnSpPr>
            <a:cxnSpLocks/>
          </p:cNvCxnSpPr>
          <p:nvPr/>
        </p:nvCxnSpPr>
        <p:spPr>
          <a:xfrm flipV="1">
            <a:off x="5745034" y="3354098"/>
            <a:ext cx="49488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2EA476E9-C87C-403D-92EE-ADF7FD282269}"/>
              </a:ext>
            </a:extLst>
          </p:cNvPr>
          <p:cNvCxnSpPr>
            <a:cxnSpLocks/>
          </p:cNvCxnSpPr>
          <p:nvPr/>
        </p:nvCxnSpPr>
        <p:spPr>
          <a:xfrm flipV="1">
            <a:off x="5750939" y="2866255"/>
            <a:ext cx="49488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881F4046-D454-42F7-B482-D6251E892AEC}"/>
              </a:ext>
            </a:extLst>
          </p:cNvPr>
          <p:cNvCxnSpPr>
            <a:cxnSpLocks/>
          </p:cNvCxnSpPr>
          <p:nvPr/>
        </p:nvCxnSpPr>
        <p:spPr>
          <a:xfrm flipV="1">
            <a:off x="5750939" y="2512256"/>
            <a:ext cx="494883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C28D7764-12C1-4B22-8B1D-634626D7F342}"/>
              </a:ext>
            </a:extLst>
          </p:cNvPr>
          <p:cNvCxnSpPr>
            <a:cxnSpLocks/>
          </p:cNvCxnSpPr>
          <p:nvPr/>
        </p:nvCxnSpPr>
        <p:spPr>
          <a:xfrm>
            <a:off x="4693727" y="2493013"/>
            <a:ext cx="498567" cy="36307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20A6779D-60D0-465C-AC65-DE09B4121B83}"/>
              </a:ext>
            </a:extLst>
          </p:cNvPr>
          <p:cNvCxnSpPr>
            <a:cxnSpLocks/>
          </p:cNvCxnSpPr>
          <p:nvPr/>
        </p:nvCxnSpPr>
        <p:spPr>
          <a:xfrm>
            <a:off x="5750941" y="2507503"/>
            <a:ext cx="498567" cy="36307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>
            <a:extLst>
              <a:ext uri="{FF2B5EF4-FFF2-40B4-BE49-F238E27FC236}">
                <a16:creationId xmlns:a16="http://schemas.microsoft.com/office/drawing/2014/main" id="{248AD6B8-C324-45A6-85BA-21942A1EFCF5}"/>
              </a:ext>
            </a:extLst>
          </p:cNvPr>
          <p:cNvCxnSpPr>
            <a:cxnSpLocks/>
          </p:cNvCxnSpPr>
          <p:nvPr/>
        </p:nvCxnSpPr>
        <p:spPr>
          <a:xfrm>
            <a:off x="4715355" y="2860952"/>
            <a:ext cx="490380" cy="5092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AACDD2EF-8CD5-4144-8795-696B57C904AA}"/>
              </a:ext>
            </a:extLst>
          </p:cNvPr>
          <p:cNvCxnSpPr>
            <a:cxnSpLocks/>
          </p:cNvCxnSpPr>
          <p:nvPr/>
        </p:nvCxnSpPr>
        <p:spPr>
          <a:xfrm>
            <a:off x="5725116" y="2851548"/>
            <a:ext cx="508531" cy="52714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F4CE72E2-6150-4BDB-AF21-956056354F18}"/>
              </a:ext>
            </a:extLst>
          </p:cNvPr>
          <p:cNvCxnSpPr>
            <a:cxnSpLocks/>
          </p:cNvCxnSpPr>
          <p:nvPr/>
        </p:nvCxnSpPr>
        <p:spPr>
          <a:xfrm flipV="1">
            <a:off x="4723099" y="2510272"/>
            <a:ext cx="465915" cy="34155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EC563751-ADC8-4B90-8D9D-A9B8ACC885FD}"/>
              </a:ext>
            </a:extLst>
          </p:cNvPr>
          <p:cNvCxnSpPr>
            <a:cxnSpLocks/>
          </p:cNvCxnSpPr>
          <p:nvPr/>
        </p:nvCxnSpPr>
        <p:spPr>
          <a:xfrm flipV="1">
            <a:off x="5746387" y="2505676"/>
            <a:ext cx="465915" cy="34155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CF0942BE-D800-48D4-AE2F-83B0CBE7DFD0}"/>
              </a:ext>
            </a:extLst>
          </p:cNvPr>
          <p:cNvCxnSpPr>
            <a:cxnSpLocks/>
          </p:cNvCxnSpPr>
          <p:nvPr/>
        </p:nvCxnSpPr>
        <p:spPr>
          <a:xfrm flipV="1">
            <a:off x="4720698" y="2847229"/>
            <a:ext cx="452284" cy="48710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7BF8D431-D9E7-4723-A4FF-BFB11B7812E3}"/>
              </a:ext>
            </a:extLst>
          </p:cNvPr>
          <p:cNvCxnSpPr>
            <a:cxnSpLocks/>
          </p:cNvCxnSpPr>
          <p:nvPr/>
        </p:nvCxnSpPr>
        <p:spPr>
          <a:xfrm flipV="1">
            <a:off x="5753200" y="2851143"/>
            <a:ext cx="452284" cy="48710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0B38C61E-25CE-4EB7-B31C-B4F175A11E04}"/>
              </a:ext>
            </a:extLst>
          </p:cNvPr>
          <p:cNvCxnSpPr>
            <a:cxnSpLocks/>
          </p:cNvCxnSpPr>
          <p:nvPr/>
        </p:nvCxnSpPr>
        <p:spPr>
          <a:xfrm flipV="1">
            <a:off x="5729772" y="2479854"/>
            <a:ext cx="494659" cy="8804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>
            <a:extLst>
              <a:ext uri="{FF2B5EF4-FFF2-40B4-BE49-F238E27FC236}">
                <a16:creationId xmlns:a16="http://schemas.microsoft.com/office/drawing/2014/main" id="{D5C7F136-36D8-4A2C-BFAF-32919EE3302D}"/>
              </a:ext>
            </a:extLst>
          </p:cNvPr>
          <p:cNvCxnSpPr>
            <a:cxnSpLocks/>
          </p:cNvCxnSpPr>
          <p:nvPr/>
        </p:nvCxnSpPr>
        <p:spPr>
          <a:xfrm flipV="1">
            <a:off x="4725344" y="2467371"/>
            <a:ext cx="494659" cy="8804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5420BA5C-B07E-4D0C-B4F6-47FC125431CB}"/>
              </a:ext>
            </a:extLst>
          </p:cNvPr>
          <p:cNvCxnSpPr>
            <a:cxnSpLocks/>
          </p:cNvCxnSpPr>
          <p:nvPr/>
        </p:nvCxnSpPr>
        <p:spPr>
          <a:xfrm>
            <a:off x="4723097" y="2507864"/>
            <a:ext cx="490786" cy="83119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8BE47168-497A-42C1-A74B-5E50A4EBF1AA}"/>
              </a:ext>
            </a:extLst>
          </p:cNvPr>
          <p:cNvCxnSpPr>
            <a:cxnSpLocks/>
          </p:cNvCxnSpPr>
          <p:nvPr/>
        </p:nvCxnSpPr>
        <p:spPr>
          <a:xfrm>
            <a:off x="5736441" y="2513419"/>
            <a:ext cx="490786" cy="83119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>
            <a:extLst>
              <a:ext uri="{FF2B5EF4-FFF2-40B4-BE49-F238E27FC236}">
                <a16:creationId xmlns:a16="http://schemas.microsoft.com/office/drawing/2014/main" id="{AC4F08C9-6D59-4E77-AFBF-309A5C984559}"/>
              </a:ext>
            </a:extLst>
          </p:cNvPr>
          <p:cNvCxnSpPr>
            <a:cxnSpLocks/>
            <a:endCxn id="189" idx="2"/>
          </p:cNvCxnSpPr>
          <p:nvPr/>
        </p:nvCxnSpPr>
        <p:spPr>
          <a:xfrm>
            <a:off x="6772126" y="2527007"/>
            <a:ext cx="362245" cy="24299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Oval 188">
            <a:extLst>
              <a:ext uri="{FF2B5EF4-FFF2-40B4-BE49-F238E27FC236}">
                <a16:creationId xmlns:a16="http://schemas.microsoft.com/office/drawing/2014/main" id="{92B780D4-E543-4943-8496-4650434621B1}"/>
              </a:ext>
            </a:extLst>
          </p:cNvPr>
          <p:cNvSpPr/>
          <p:nvPr/>
        </p:nvSpPr>
        <p:spPr>
          <a:xfrm>
            <a:off x="7134373" y="2628305"/>
            <a:ext cx="283966" cy="28339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5CE29D6D-B4C4-4538-8DAC-7C65B033AA2E}"/>
              </a:ext>
            </a:extLst>
          </p:cNvPr>
          <p:cNvSpPr/>
          <p:nvPr/>
        </p:nvSpPr>
        <p:spPr>
          <a:xfrm>
            <a:off x="7136368" y="2976490"/>
            <a:ext cx="283966" cy="28339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cxnSp>
        <p:nvCxnSpPr>
          <p:cNvPr id="193" name="Straight Arrow Connector 192">
            <a:extLst>
              <a:ext uri="{FF2B5EF4-FFF2-40B4-BE49-F238E27FC236}">
                <a16:creationId xmlns:a16="http://schemas.microsoft.com/office/drawing/2014/main" id="{E5203627-A990-460C-A00B-D87025D165E6}"/>
              </a:ext>
            </a:extLst>
          </p:cNvPr>
          <p:cNvCxnSpPr>
            <a:cxnSpLocks/>
            <a:endCxn id="190" idx="2"/>
          </p:cNvCxnSpPr>
          <p:nvPr/>
        </p:nvCxnSpPr>
        <p:spPr>
          <a:xfrm>
            <a:off x="6778070" y="2851145"/>
            <a:ext cx="358296" cy="2670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>
            <a:extLst>
              <a:ext uri="{FF2B5EF4-FFF2-40B4-BE49-F238E27FC236}">
                <a16:creationId xmlns:a16="http://schemas.microsoft.com/office/drawing/2014/main" id="{203BD3B9-C87E-42A7-80AF-C321652B8175}"/>
              </a:ext>
            </a:extLst>
          </p:cNvPr>
          <p:cNvCxnSpPr>
            <a:cxnSpLocks/>
            <a:endCxn id="189" idx="2"/>
          </p:cNvCxnSpPr>
          <p:nvPr/>
        </p:nvCxnSpPr>
        <p:spPr>
          <a:xfrm flipV="1">
            <a:off x="6757152" y="2770002"/>
            <a:ext cx="377219" cy="5743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>
            <a:extLst>
              <a:ext uri="{FF2B5EF4-FFF2-40B4-BE49-F238E27FC236}">
                <a16:creationId xmlns:a16="http://schemas.microsoft.com/office/drawing/2014/main" id="{DB031917-265A-4D8F-B68C-818A7D3DDCAC}"/>
              </a:ext>
            </a:extLst>
          </p:cNvPr>
          <p:cNvCxnSpPr>
            <a:cxnSpLocks/>
            <a:endCxn id="190" idx="2"/>
          </p:cNvCxnSpPr>
          <p:nvPr/>
        </p:nvCxnSpPr>
        <p:spPr>
          <a:xfrm flipV="1">
            <a:off x="6778070" y="3118187"/>
            <a:ext cx="358296" cy="21852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>
            <a:extLst>
              <a:ext uri="{FF2B5EF4-FFF2-40B4-BE49-F238E27FC236}">
                <a16:creationId xmlns:a16="http://schemas.microsoft.com/office/drawing/2014/main" id="{C1100E5A-FAE8-4282-80A9-F444D1F28A9A}"/>
              </a:ext>
            </a:extLst>
          </p:cNvPr>
          <p:cNvCxnSpPr>
            <a:cxnSpLocks/>
          </p:cNvCxnSpPr>
          <p:nvPr/>
        </p:nvCxnSpPr>
        <p:spPr>
          <a:xfrm flipV="1">
            <a:off x="6788443" y="2760168"/>
            <a:ext cx="344165" cy="9591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>
            <a:extLst>
              <a:ext uri="{FF2B5EF4-FFF2-40B4-BE49-F238E27FC236}">
                <a16:creationId xmlns:a16="http://schemas.microsoft.com/office/drawing/2014/main" id="{6A54104D-3225-4320-9A4D-D286855BC762}"/>
              </a:ext>
            </a:extLst>
          </p:cNvPr>
          <p:cNvCxnSpPr>
            <a:cxnSpLocks/>
            <a:endCxn id="190" idx="2"/>
          </p:cNvCxnSpPr>
          <p:nvPr/>
        </p:nvCxnSpPr>
        <p:spPr>
          <a:xfrm>
            <a:off x="6765310" y="2551476"/>
            <a:ext cx="371056" cy="56671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>
            <a:extLst>
              <a:ext uri="{FF2B5EF4-FFF2-40B4-BE49-F238E27FC236}">
                <a16:creationId xmlns:a16="http://schemas.microsoft.com/office/drawing/2014/main" id="{0B8B7854-E199-4EC5-A110-2DFB00FB091D}"/>
              </a:ext>
            </a:extLst>
          </p:cNvPr>
          <p:cNvSpPr/>
          <p:nvPr/>
        </p:nvSpPr>
        <p:spPr>
          <a:xfrm>
            <a:off x="4011920" y="4719345"/>
            <a:ext cx="862366" cy="2762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28" name="Arrow: Right 127">
            <a:extLst>
              <a:ext uri="{FF2B5EF4-FFF2-40B4-BE49-F238E27FC236}">
                <a16:creationId xmlns:a16="http://schemas.microsoft.com/office/drawing/2014/main" id="{D9503F78-B62E-461B-963A-4D633C2D99F9}"/>
              </a:ext>
            </a:extLst>
          </p:cNvPr>
          <p:cNvSpPr/>
          <p:nvPr/>
        </p:nvSpPr>
        <p:spPr>
          <a:xfrm rot="16200000">
            <a:off x="4375492" y="4430780"/>
            <a:ext cx="125609" cy="352729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462A1DE-F184-4FE4-A600-35790E0E4F14}"/>
              </a:ext>
            </a:extLst>
          </p:cNvPr>
          <p:cNvSpPr/>
          <p:nvPr/>
        </p:nvSpPr>
        <p:spPr>
          <a:xfrm>
            <a:off x="5148230" y="4719345"/>
            <a:ext cx="756195" cy="2762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8277A856-579E-433D-ADFE-325F48BD7C51}"/>
              </a:ext>
            </a:extLst>
          </p:cNvPr>
          <p:cNvSpPr/>
          <p:nvPr/>
        </p:nvSpPr>
        <p:spPr>
          <a:xfrm>
            <a:off x="2967815" y="4723376"/>
            <a:ext cx="756195" cy="2762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238EF2CC-CE61-4696-8CE2-11B0F1BC163E}"/>
              </a:ext>
            </a:extLst>
          </p:cNvPr>
          <p:cNvCxnSpPr>
            <a:cxnSpLocks/>
          </p:cNvCxnSpPr>
          <p:nvPr/>
        </p:nvCxnSpPr>
        <p:spPr>
          <a:xfrm flipH="1" flipV="1">
            <a:off x="4848609" y="4852192"/>
            <a:ext cx="241155" cy="9329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5EED2B3A-8414-4087-8DBA-2E66C2F2D8FC}"/>
              </a:ext>
            </a:extLst>
          </p:cNvPr>
          <p:cNvCxnSpPr>
            <a:cxnSpLocks/>
          </p:cNvCxnSpPr>
          <p:nvPr/>
        </p:nvCxnSpPr>
        <p:spPr>
          <a:xfrm flipH="1" flipV="1">
            <a:off x="3773830" y="4859810"/>
            <a:ext cx="241155" cy="9329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>
            <a:extLst>
              <a:ext uri="{FF2B5EF4-FFF2-40B4-BE49-F238E27FC236}">
                <a16:creationId xmlns:a16="http://schemas.microsoft.com/office/drawing/2014/main" id="{5832E550-74A8-4457-B8E4-B38C46A80416}"/>
              </a:ext>
            </a:extLst>
          </p:cNvPr>
          <p:cNvSpPr txBox="1"/>
          <p:nvPr/>
        </p:nvSpPr>
        <p:spPr>
          <a:xfrm>
            <a:off x="3968120" y="4720093"/>
            <a:ext cx="962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Sample #: M/2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875ABB7B-E47D-4B5B-9076-CDC47CE31EB5}"/>
              </a:ext>
            </a:extLst>
          </p:cNvPr>
          <p:cNvSpPr txBox="1"/>
          <p:nvPr/>
        </p:nvSpPr>
        <p:spPr>
          <a:xfrm>
            <a:off x="5108781" y="4725255"/>
            <a:ext cx="10818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Sample #: M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6FB8022C-7979-43BC-845A-4EA7B356724B}"/>
              </a:ext>
            </a:extLst>
          </p:cNvPr>
          <p:cNvSpPr txBox="1"/>
          <p:nvPr/>
        </p:nvSpPr>
        <p:spPr>
          <a:xfrm>
            <a:off x="2950453" y="4735827"/>
            <a:ext cx="8173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Sample #: 1</a:t>
            </a:r>
          </a:p>
        </p:txBody>
      </p:sp>
      <p:sp>
        <p:nvSpPr>
          <p:cNvPr id="142" name="Arrow: Right 141">
            <a:extLst>
              <a:ext uri="{FF2B5EF4-FFF2-40B4-BE49-F238E27FC236}">
                <a16:creationId xmlns:a16="http://schemas.microsoft.com/office/drawing/2014/main" id="{627C86B2-6747-495B-B869-725EEF1F5EDD}"/>
              </a:ext>
            </a:extLst>
          </p:cNvPr>
          <p:cNvSpPr/>
          <p:nvPr/>
        </p:nvSpPr>
        <p:spPr>
          <a:xfrm rot="16200000">
            <a:off x="3309166" y="4437792"/>
            <a:ext cx="125609" cy="352729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43" name="Arrow: Right 142">
            <a:extLst>
              <a:ext uri="{FF2B5EF4-FFF2-40B4-BE49-F238E27FC236}">
                <a16:creationId xmlns:a16="http://schemas.microsoft.com/office/drawing/2014/main" id="{0453AF06-A7ED-45FA-927A-1F22427026AD}"/>
              </a:ext>
            </a:extLst>
          </p:cNvPr>
          <p:cNvSpPr/>
          <p:nvPr/>
        </p:nvSpPr>
        <p:spPr>
          <a:xfrm rot="16200000">
            <a:off x="5478949" y="4430780"/>
            <a:ext cx="125609" cy="352729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pic>
        <p:nvPicPr>
          <p:cNvPr id="141" name="Picture 140">
            <a:extLst>
              <a:ext uri="{FF2B5EF4-FFF2-40B4-BE49-F238E27FC236}">
                <a16:creationId xmlns:a16="http://schemas.microsoft.com/office/drawing/2014/main" id="{097220DA-108B-4AA2-856A-EA8ED9B70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8729" y="5778993"/>
            <a:ext cx="1634201" cy="285750"/>
          </a:xfrm>
          <a:prstGeom prst="rect">
            <a:avLst/>
          </a:prstGeom>
        </p:spPr>
      </p:pic>
      <p:sp>
        <p:nvSpPr>
          <p:cNvPr id="2" name="Arrow: Right 1">
            <a:extLst>
              <a:ext uri="{FF2B5EF4-FFF2-40B4-BE49-F238E27FC236}">
                <a16:creationId xmlns:a16="http://schemas.microsoft.com/office/drawing/2014/main" id="{6DF98A2E-A1CE-484C-BD5D-8577CE0B4233}"/>
              </a:ext>
            </a:extLst>
          </p:cNvPr>
          <p:cNvSpPr/>
          <p:nvPr/>
        </p:nvSpPr>
        <p:spPr>
          <a:xfrm>
            <a:off x="7476628" y="2601281"/>
            <a:ext cx="520173" cy="305809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Arrow: Right 143">
            <a:extLst>
              <a:ext uri="{FF2B5EF4-FFF2-40B4-BE49-F238E27FC236}">
                <a16:creationId xmlns:a16="http://schemas.microsoft.com/office/drawing/2014/main" id="{C909DF3F-6C42-4D6A-A022-7C526C1132B2}"/>
              </a:ext>
            </a:extLst>
          </p:cNvPr>
          <p:cNvSpPr/>
          <p:nvPr/>
        </p:nvSpPr>
        <p:spPr>
          <a:xfrm>
            <a:off x="7481779" y="2963727"/>
            <a:ext cx="520173" cy="305809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6DE6FAF7-C5F7-4DA3-A324-E4CA5EB406E6}"/>
              </a:ext>
            </a:extLst>
          </p:cNvPr>
          <p:cNvSpPr txBox="1"/>
          <p:nvPr/>
        </p:nvSpPr>
        <p:spPr>
          <a:xfrm>
            <a:off x="7930349" y="2618631"/>
            <a:ext cx="534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/>
              <a:t>SEIZ</a:t>
            </a:r>
            <a:endParaRPr lang="en-US" sz="1200" b="1" dirty="0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4F0BB5BA-60D8-4DF9-97BC-627605AFAEBD}"/>
              </a:ext>
            </a:extLst>
          </p:cNvPr>
          <p:cNvSpPr txBox="1"/>
          <p:nvPr/>
        </p:nvSpPr>
        <p:spPr>
          <a:xfrm>
            <a:off x="7930349" y="2975187"/>
            <a:ext cx="534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/>
              <a:t>BCKG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06257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59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Vinit Shah</dc:creator>
  <cp:lastModifiedBy>Vinit Shah</cp:lastModifiedBy>
  <cp:revision>5</cp:revision>
  <dcterms:created xsi:type="dcterms:W3CDTF">2020-02-17T05:53:24Z</dcterms:created>
  <dcterms:modified xsi:type="dcterms:W3CDTF">2020-02-19T00:20:17Z</dcterms:modified>
</cp:coreProperties>
</file>