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7" r:id="rId1"/>
    <p:sldMasterId id="2147483681" r:id="rId2"/>
    <p:sldMasterId id="2147483683" r:id="rId3"/>
  </p:sldMasterIdLst>
  <p:notesMasterIdLst>
    <p:notesMasterId r:id="rId8"/>
  </p:notesMasterIdLst>
  <p:sldIdLst>
    <p:sldId id="406" r:id="rId4"/>
    <p:sldId id="360" r:id="rId5"/>
    <p:sldId id="405" r:id="rId6"/>
    <p:sldId id="40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120" userDrawn="1">
          <p15:clr>
            <a:srgbClr val="A4A3A4"/>
          </p15:clr>
        </p15:guide>
        <p15:guide id="3" pos="5616" userDrawn="1">
          <p15:clr>
            <a:srgbClr val="A4A3A4"/>
          </p15:clr>
        </p15:guide>
        <p15:guide id="4" pos="144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1440" userDrawn="1">
          <p15:clr>
            <a:srgbClr val="A4A3A4"/>
          </p15:clr>
        </p15:guide>
        <p15:guide id="7" pos="4320" userDrawn="1">
          <p15:clr>
            <a:srgbClr val="A4A3A4"/>
          </p15:clr>
        </p15:guide>
        <p15:guide id="8" orient="horz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2109" autoAdjust="0"/>
  </p:normalViewPr>
  <p:slideViewPr>
    <p:cSldViewPr snapToGrid="0">
      <p:cViewPr varScale="1">
        <p:scale>
          <a:sx n="113" d="100"/>
          <a:sy n="113" d="100"/>
        </p:scale>
        <p:origin x="1960" y="184"/>
      </p:cViewPr>
      <p:guideLst>
        <p:guide pos="2880"/>
        <p:guide orient="horz" pos="120"/>
        <p:guide pos="5616"/>
        <p:guide pos="144"/>
        <p:guide orient="horz" pos="4183"/>
        <p:guide pos="1440"/>
        <p:guide pos="4320"/>
        <p:guide orient="horz"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9A63F-A652-A941-943E-42655CBE92DD}" type="datetimeFigureOut">
              <a:rPr lang="en-US" smtClean="0"/>
              <a:t>4/15/23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B6984-104E-F74E-AFCE-72849C323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83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054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438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7CBD4-C074-5945-B4D9-C20F0CA689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126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D758C2-C356-43B3-AAFA-040681F991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628" y="4343401"/>
            <a:ext cx="6151328" cy="411480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409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714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7860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80ED3-CCB7-FD15-43CC-BBB2146E2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B9267A-CFA5-2C00-A530-DE1BE5199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226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ocument 6"/>
          <p:cNvSpPr/>
          <p:nvPr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401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</a:pP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B. Thai: MobaXterm Instructions	April 10, 2023</a:t>
            </a:r>
            <a:endParaRPr lang="en-US" sz="10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6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80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sip.piconepress.com/projects/nedc/data/eeg/tutorials/mobaxterm/00_install_moba_and_rsync.mp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10196"/>
            <a:ext cx="86867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/>
                <a:cs typeface="Arial"/>
              </a:rPr>
              <a:t>How to Download NEDC Resources</a:t>
            </a:r>
          </a:p>
          <a:p>
            <a:pPr algn="ctr"/>
            <a:r>
              <a:rPr lang="en-US" sz="2400" b="1" dirty="0">
                <a:latin typeface="Arial"/>
                <a:cs typeface="Arial"/>
              </a:rPr>
              <a:t>From the NEDC Anonymous Rsync Server:</a:t>
            </a:r>
          </a:p>
          <a:p>
            <a:pPr algn="ctr"/>
            <a:r>
              <a:rPr lang="en-US" b="1" dirty="0">
                <a:latin typeface="Arial"/>
                <a:cs typeface="Arial"/>
              </a:rPr>
              <a:t>A Detailed Tutorial for Windows Users</a:t>
            </a:r>
          </a:p>
        </p:txBody>
      </p:sp>
      <p:sp>
        <p:nvSpPr>
          <p:cNvPr id="4" name="Rectangle 16"/>
          <p:cNvSpPr txBox="1">
            <a:spLocks noChangeArrowheads="1"/>
          </p:cNvSpPr>
          <p:nvPr/>
        </p:nvSpPr>
        <p:spPr>
          <a:xfrm>
            <a:off x="-1" y="5279242"/>
            <a:ext cx="4572000" cy="104993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indent="-14288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solidFill>
                  <a:srgbClr val="C0504D"/>
                </a:solidFill>
                <a:latin typeface="Arial"/>
                <a:cs typeface="Arial"/>
              </a:rPr>
              <a:t>B. Thai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and J. Picone</a:t>
            </a:r>
          </a:p>
          <a:p>
            <a:pPr marL="115888" indent="-115888" algn="ctr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Neural Engineering Data Consortium</a:t>
            </a:r>
          </a:p>
          <a:p>
            <a:pPr marL="115888" indent="-115888" algn="ctr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Temple University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4D3B5A2-613E-9446-8A7A-F9E967EFC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910" y="4991100"/>
            <a:ext cx="2469489" cy="164941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3CB5C95-A007-89B1-0F73-3CFCEF1C2EE9}"/>
              </a:ext>
            </a:extLst>
          </p:cNvPr>
          <p:cNvGrpSpPr/>
          <p:nvPr/>
        </p:nvGrpSpPr>
        <p:grpSpPr>
          <a:xfrm>
            <a:off x="643989" y="1966992"/>
            <a:ext cx="7536184" cy="2537053"/>
            <a:chOff x="454519" y="2034947"/>
            <a:chExt cx="7536184" cy="253705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B6F5BCB-5D59-CE77-97F6-7EC3BB25DD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27" t="5279"/>
            <a:stretch/>
          </p:blipFill>
          <p:spPr bwMode="auto">
            <a:xfrm>
              <a:off x="454519" y="2034947"/>
              <a:ext cx="2461232" cy="2510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E2D8A6B-203C-D367-3F5D-1F7F0360B1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80" r="58716" b="4474"/>
            <a:stretch/>
          </p:blipFill>
          <p:spPr>
            <a:xfrm>
              <a:off x="5204192" y="2034948"/>
              <a:ext cx="2786511" cy="2537052"/>
            </a:xfrm>
            <a:prstGeom prst="rect">
              <a:avLst/>
            </a:prstGeom>
          </p:spPr>
        </p:pic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id="{2D76F4AC-2385-5613-5099-F0C256BE1E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496"/>
            <a:stretch/>
          </p:blipFill>
          <p:spPr>
            <a:xfrm>
              <a:off x="2779954" y="2034948"/>
              <a:ext cx="2469489" cy="2537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4878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dirty="0">
                <a:solidFill>
                  <a:prstClr val="black"/>
                </a:solidFill>
              </a:rPr>
              <a:t>Quick Overview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F24D30-2E8A-B98B-368E-0303AE0AFFE2}"/>
              </a:ext>
            </a:extLst>
          </p:cNvPr>
          <p:cNvSpPr txBox="1"/>
          <p:nvPr/>
        </p:nvSpPr>
        <p:spPr>
          <a:xfrm>
            <a:off x="228600" y="660954"/>
            <a:ext cx="8686800" cy="5636589"/>
          </a:xfrm>
          <a:prstGeom prst="rect">
            <a:avLst/>
          </a:prstGeom>
          <a:noFill/>
        </p:spPr>
        <p:txBody>
          <a:bodyPr wrap="none" lIns="0" tIns="0" rIns="0" bIns="91440" anchor="t">
            <a:noAutofit/>
          </a:bodyPr>
          <a:lstStyle/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Rsync Command Example: </a:t>
            </a:r>
          </a:p>
          <a:p>
            <a:pPr marL="179388">
              <a:spcAft>
                <a:spcPts val="1200"/>
              </a:spcAft>
            </a:pPr>
            <a:r>
              <a:rPr lang="en-US" sz="1400" b="1" i="0" u="none" strike="noStrike" dirty="0">
                <a:effectLst/>
                <a:latin typeface="Arial"/>
                <a:cs typeface="Arial"/>
              </a:rPr>
              <a:t>rsync –</a:t>
            </a:r>
            <a:r>
              <a:rPr lang="en-US" sz="1400" b="1" i="0" u="none" strike="noStrike" dirty="0" err="1">
                <a:effectLst/>
                <a:latin typeface="Arial"/>
                <a:cs typeface="Arial"/>
              </a:rPr>
              <a:t>auxL</a:t>
            </a:r>
            <a:r>
              <a:rPr lang="en-US" sz="1400" b="1" i="0" u="none" strike="noStrike" dirty="0">
                <a:effectLst/>
                <a:latin typeface="Arial"/>
                <a:cs typeface="Arial"/>
              </a:rPr>
              <a:t> </a:t>
            </a:r>
            <a:r>
              <a:rPr lang="en-US" sz="1400" b="1" i="0" u="none" strike="noStrike" dirty="0" err="1">
                <a:effectLst/>
                <a:latin typeface="Arial"/>
                <a:cs typeface="Arial"/>
              </a:rPr>
              <a:t>nedc-eeg@www.isip.piconepress.com:data</a:t>
            </a:r>
            <a:r>
              <a:rPr lang="en-US" sz="1400" b="1" i="0" u="none" strike="noStrike" dirty="0">
                <a:effectLst/>
                <a:latin typeface="Arial"/>
                <a:cs typeface="Arial"/>
              </a:rPr>
              <a:t>/eeg/tuh_eeg/v2.0.0/AAREADME.txt</a:t>
            </a:r>
            <a:r>
              <a:rPr lang="en-US" sz="1400" b="1" dirty="0">
                <a:latin typeface="Arial"/>
                <a:cs typeface="Arial"/>
              </a:rPr>
              <a:t>   </a:t>
            </a:r>
            <a:r>
              <a:rPr lang="en-US" sz="1400" b="1" i="0" u="none" strike="noStrike" dirty="0">
                <a:effectLst/>
                <a:latin typeface="Arial"/>
                <a:cs typeface="Arial"/>
              </a:rPr>
              <a:t> .</a:t>
            </a:r>
            <a:endParaRPr lang="en-US" sz="1400" b="1" dirty="0">
              <a:effectLst/>
              <a:latin typeface="Arial"/>
              <a:cs typeface="Arial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b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Special Notes:</a:t>
            </a: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b="1" i="0" u="none" strike="noStrike" dirty="0">
                <a:effectLst/>
                <a:latin typeface="Arial"/>
                <a:cs typeface="Arial"/>
              </a:rPr>
              <a:t>-L flag: follows symbolic links, connects data to server </a:t>
            </a:r>
            <a:endParaRPr lang="en-US" b="1" dirty="0">
              <a:effectLst/>
              <a:latin typeface="Arial"/>
              <a:cs typeface="Arial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-v flag: verbose, information while downloading</a:t>
            </a:r>
            <a:endParaRPr lang="en-US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-vv flag: more detailed information</a:t>
            </a:r>
            <a:endParaRPr lang="en-US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-vvv flag: even more information for debugging</a:t>
            </a:r>
            <a:endParaRPr lang="en-US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31C1837-414B-026F-19E1-2823C5A55D00}"/>
              </a:ext>
            </a:extLst>
          </p:cNvPr>
          <p:cNvCxnSpPr/>
          <p:nvPr/>
        </p:nvCxnSpPr>
        <p:spPr>
          <a:xfrm>
            <a:off x="6271769" y="3359694"/>
            <a:ext cx="8141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5EE9236-52AB-FE39-EBF8-145D19BA9149}"/>
              </a:ext>
            </a:extLst>
          </p:cNvPr>
          <p:cNvCxnSpPr/>
          <p:nvPr/>
        </p:nvCxnSpPr>
        <p:spPr>
          <a:xfrm>
            <a:off x="6271769" y="3816894"/>
            <a:ext cx="8141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39A72F6-DC5D-DFAC-899F-D49A83926A48}"/>
              </a:ext>
            </a:extLst>
          </p:cNvPr>
          <p:cNvCxnSpPr/>
          <p:nvPr/>
        </p:nvCxnSpPr>
        <p:spPr>
          <a:xfrm>
            <a:off x="6271769" y="4228166"/>
            <a:ext cx="8141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765D25D-F3E8-942C-EC44-2E9CE87E27C5}"/>
              </a:ext>
            </a:extLst>
          </p:cNvPr>
          <p:cNvCxnSpPr/>
          <p:nvPr/>
        </p:nvCxnSpPr>
        <p:spPr>
          <a:xfrm>
            <a:off x="6271769" y="4681190"/>
            <a:ext cx="8141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F2CFFD8-99F1-5820-719C-191D3D58A21E}"/>
              </a:ext>
            </a:extLst>
          </p:cNvPr>
          <p:cNvSpPr txBox="1"/>
          <p:nvPr/>
        </p:nvSpPr>
        <p:spPr>
          <a:xfrm>
            <a:off x="7115723" y="3141161"/>
            <a:ext cx="2376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rsync -auxL</a:t>
            </a:r>
            <a:endParaRPr lang="en-US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16FCA-E6DF-1C57-653D-1A1B1F9456F7}"/>
              </a:ext>
            </a:extLst>
          </p:cNvPr>
          <p:cNvSpPr txBox="1"/>
          <p:nvPr/>
        </p:nvSpPr>
        <p:spPr>
          <a:xfrm>
            <a:off x="7115723" y="3594185"/>
            <a:ext cx="2376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rsync -auxvL</a:t>
            </a:r>
            <a:endParaRPr lang="en-US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757F29-D0B5-C950-B60E-F57932018055}"/>
              </a:ext>
            </a:extLst>
          </p:cNvPr>
          <p:cNvSpPr txBox="1"/>
          <p:nvPr/>
        </p:nvSpPr>
        <p:spPr>
          <a:xfrm>
            <a:off x="7115723" y="4009633"/>
            <a:ext cx="2376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rsync -auxvvL</a:t>
            </a:r>
            <a:endParaRPr lang="en-US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740921-5796-C66F-1541-DBE514CE34E9}"/>
              </a:ext>
            </a:extLst>
          </p:cNvPr>
          <p:cNvSpPr txBox="1"/>
          <p:nvPr/>
        </p:nvSpPr>
        <p:spPr>
          <a:xfrm>
            <a:off x="7115723" y="4462657"/>
            <a:ext cx="2376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rsync -auxvvvL</a:t>
            </a:r>
            <a:endParaRPr lang="en-US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D4C65C2-5DD4-38F9-E9A8-E7A3E3BB9153}"/>
              </a:ext>
            </a:extLst>
          </p:cNvPr>
          <p:cNvCxnSpPr>
            <a:cxnSpLocks/>
            <a:stCxn id="48" idx="0"/>
          </p:cNvCxnSpPr>
          <p:nvPr/>
        </p:nvCxnSpPr>
        <p:spPr>
          <a:xfrm flipV="1">
            <a:off x="8319690" y="1386852"/>
            <a:ext cx="0" cy="9427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EC3DAE9-46DE-4A55-E33D-287BEFDAF974}"/>
              </a:ext>
            </a:extLst>
          </p:cNvPr>
          <p:cNvSpPr txBox="1"/>
          <p:nvPr/>
        </p:nvSpPr>
        <p:spPr>
          <a:xfrm>
            <a:off x="1445143" y="1959850"/>
            <a:ext cx="92525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rial"/>
                <a:cs typeface="Arial"/>
              </a:rPr>
              <a:t>Username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5CA46E3-F0BE-A58F-852E-92DFBC3A9293}"/>
              </a:ext>
            </a:extLst>
          </p:cNvPr>
          <p:cNvSpPr txBox="1"/>
          <p:nvPr/>
        </p:nvSpPr>
        <p:spPr>
          <a:xfrm>
            <a:off x="3139133" y="1959850"/>
            <a:ext cx="92685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  <a:latin typeface="Arial"/>
                <a:cs typeface="Arial"/>
              </a:rPr>
              <a:t>Hostname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A75807D-DCBB-D70A-3BC9-8A9AE3FBD3C5}"/>
              </a:ext>
            </a:extLst>
          </p:cNvPr>
          <p:cNvSpPr txBox="1"/>
          <p:nvPr/>
        </p:nvSpPr>
        <p:spPr>
          <a:xfrm>
            <a:off x="6075510" y="1959851"/>
            <a:ext cx="70564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  <a:latin typeface="Arial"/>
                <a:cs typeface="Arial"/>
              </a:rPr>
              <a:t>Source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C363AC16-CAC4-C4CF-171A-072A0D653F39}"/>
              </a:ext>
            </a:extLst>
          </p:cNvPr>
          <p:cNvSpPr/>
          <p:nvPr/>
        </p:nvSpPr>
        <p:spPr>
          <a:xfrm rot="5400000">
            <a:off x="1710925" y="1211304"/>
            <a:ext cx="369331" cy="76764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A2FE8DA7-C64F-67EB-3C9F-C21B95A60E73}"/>
              </a:ext>
            </a:extLst>
          </p:cNvPr>
          <p:cNvSpPr/>
          <p:nvPr/>
        </p:nvSpPr>
        <p:spPr>
          <a:xfrm rot="5400000">
            <a:off x="3412796" y="510720"/>
            <a:ext cx="369331" cy="218366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52FD9EAD-A811-A653-C4E1-945140676B31}"/>
              </a:ext>
            </a:extLst>
          </p:cNvPr>
          <p:cNvSpPr/>
          <p:nvPr/>
        </p:nvSpPr>
        <p:spPr>
          <a:xfrm rot="5400000">
            <a:off x="6257967" y="-57870"/>
            <a:ext cx="369331" cy="331406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BCEFABD-4C64-3D6E-4996-EE584C2CA179}"/>
              </a:ext>
            </a:extLst>
          </p:cNvPr>
          <p:cNvSpPr txBox="1"/>
          <p:nvPr/>
        </p:nvSpPr>
        <p:spPr>
          <a:xfrm>
            <a:off x="7723882" y="2329588"/>
            <a:ext cx="119161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latin typeface="Arial"/>
                <a:cs typeface="Arial"/>
              </a:rPr>
              <a:t>*Period is the Destination*</a:t>
            </a:r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63489AAD-82EE-D933-9231-2BF2E0A969DF}"/>
              </a:ext>
            </a:extLst>
          </p:cNvPr>
          <p:cNvSpPr/>
          <p:nvPr/>
        </p:nvSpPr>
        <p:spPr>
          <a:xfrm rot="5400000">
            <a:off x="454284" y="1370013"/>
            <a:ext cx="369331" cy="46508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4EED50-BC1B-E2D9-B6EC-9D50ED0543BE}"/>
              </a:ext>
            </a:extLst>
          </p:cNvPr>
          <p:cNvSpPr txBox="1"/>
          <p:nvPr/>
        </p:nvSpPr>
        <p:spPr>
          <a:xfrm>
            <a:off x="995769" y="2350518"/>
            <a:ext cx="58702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Flags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607CFE-9588-C8BB-A193-BD7CC7DE817E}"/>
              </a:ext>
            </a:extLst>
          </p:cNvPr>
          <p:cNvSpPr txBox="1"/>
          <p:nvPr/>
        </p:nvSpPr>
        <p:spPr>
          <a:xfrm>
            <a:off x="228600" y="1963433"/>
            <a:ext cx="93647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  <a:latin typeface="Arial"/>
                <a:cs typeface="Arial"/>
              </a:rPr>
              <a:t>Command</a:t>
            </a:r>
            <a:endParaRPr lang="en-US" dirty="0">
              <a:solidFill>
                <a:srgbClr val="7030A0"/>
              </a:solidFill>
              <a:cs typeface="Calibri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975A122-F0E5-69C3-26BB-796CBF7A7FAA}"/>
              </a:ext>
            </a:extLst>
          </p:cNvPr>
          <p:cNvCxnSpPr>
            <a:cxnSpLocks/>
            <a:stCxn id="2" idx="0"/>
          </p:cNvCxnSpPr>
          <p:nvPr/>
        </p:nvCxnSpPr>
        <p:spPr>
          <a:xfrm flipH="1" flipV="1">
            <a:off x="1192794" y="1410461"/>
            <a:ext cx="96485" cy="9400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293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044714" y="1792509"/>
            <a:ext cx="7777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920"/>
            <a:ext cx="8686800" cy="393234"/>
          </a:xfrm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dirty="0"/>
              <a:t>A Typical Download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138708" y="80590"/>
            <a:ext cx="5344645" cy="62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223838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marL="3952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2pPr>
            <a:lvl3pPr marL="57626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3pPr>
            <a:lvl4pPr marL="74771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4pPr>
            <a:lvl5pPr marL="9175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92100" marR="0" lvl="0" indent="-2921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Tahoma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BC6215-92F6-5F58-2059-E6329AE02A79}"/>
              </a:ext>
            </a:extLst>
          </p:cNvPr>
          <p:cNvSpPr txBox="1"/>
          <p:nvPr/>
        </p:nvSpPr>
        <p:spPr>
          <a:xfrm>
            <a:off x="228600" y="705878"/>
            <a:ext cx="8686800" cy="4062651"/>
          </a:xfrm>
          <a:prstGeom prst="rect">
            <a:avLst/>
          </a:prstGeom>
          <a:noFill/>
        </p:spPr>
        <p:txBody>
          <a:bodyPr wrap="square" lIns="0" tIns="0" rIns="0" bIns="91440">
            <a:noAutofit/>
          </a:bodyPr>
          <a:lstStyle>
            <a:defPPr>
              <a:defRPr lang="en-US"/>
            </a:defPPr>
            <a:lvl1pPr>
              <a:spcBef>
                <a:spcPts val="0"/>
              </a:spcBef>
              <a:spcAft>
                <a:spcPts val="1200"/>
              </a:spcAft>
              <a:defRPr b="1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Use this command to debug your download process:</a:t>
            </a:r>
          </a:p>
          <a:p>
            <a:pPr marL="234950">
              <a:spcAft>
                <a:spcPts val="600"/>
              </a:spcAft>
            </a:pPr>
            <a:r>
              <a:rPr lang="en-US" sz="1400" dirty="0"/>
              <a:t>rsync -auxvL nedc-eeg@www.isip.piconepress.com:data/eeg/tuh_eeg/v2.0.0/AAREADME.txt .</a:t>
            </a:r>
          </a:p>
          <a:p>
            <a:pPr marL="11113"/>
            <a:r>
              <a:rPr lang="en-US" dirty="0"/>
              <a:t>In our experience, when this command fails, it is due to either a typo or networking issues with your institution.</a:t>
            </a:r>
          </a:p>
          <a:p>
            <a:pPr marL="11113"/>
            <a:r>
              <a:rPr lang="en-US" dirty="0"/>
              <a:t>Additional Notes:</a:t>
            </a:r>
          </a:p>
          <a:p>
            <a:pPr marL="403225" indent="-168275">
              <a:buFont typeface="Arial" panose="020B0604020202020204" pitchFamily="34" charset="0"/>
              <a:buChar char="•"/>
            </a:pPr>
            <a:r>
              <a:rPr lang="en-US" dirty="0"/>
              <a:t>Note that the space before the last character, “.”, is critical since it instructs rsync to transfer the files to your current working directory.</a:t>
            </a:r>
          </a:p>
          <a:p>
            <a:pPr marL="403225" indent="-168275">
              <a:buFont typeface="Arial" panose="020B0604020202020204" pitchFamily="34" charset="0"/>
              <a:buChar char="•"/>
            </a:pPr>
            <a:r>
              <a:rPr lang="en-US" dirty="0"/>
              <a:t>In the video located </a:t>
            </a:r>
            <a:r>
              <a:rPr lang="en-US" dirty="0">
                <a:hlinkClick r:id="rId3"/>
              </a:rPr>
              <a:t>here</a:t>
            </a:r>
            <a:r>
              <a:rPr lang="en-US" dirty="0"/>
              <a:t>:</a:t>
            </a:r>
          </a:p>
          <a:p>
            <a:pPr marL="403225"/>
            <a:r>
              <a:rPr lang="en-US" sz="1400" dirty="0"/>
              <a:t>https://isip.piconepress.com/projects/nedc/data/eeg/tutorials/</a:t>
            </a:r>
            <a:r>
              <a:rPr lang="en-US" sz="1400" dirty="0" err="1"/>
              <a:t>mobaxterm</a:t>
            </a:r>
            <a:r>
              <a:rPr lang="en-US" sz="1400" dirty="0"/>
              <a:t>/00_install_moba_and_rsync.mp4</a:t>
            </a:r>
          </a:p>
          <a:p>
            <a:pPr marL="403225"/>
            <a:r>
              <a:rPr lang="en-US" dirty="0"/>
              <a:t>we demonstrate how to install MobaXterm and use rsync to download data.</a:t>
            </a:r>
          </a:p>
        </p:txBody>
      </p:sp>
    </p:spTree>
    <p:extLst>
      <p:ext uri="{BB962C8B-B14F-4D97-AF65-F5344CB8AC3E}">
        <p14:creationId xmlns:p14="http://schemas.microsoft.com/office/powerpoint/2010/main" val="1451513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228600" y="0"/>
            <a:ext cx="8686800" cy="393234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defTabSz="457200"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Support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4C9913-DF89-CB69-6DEF-89A51D8BE99B}"/>
              </a:ext>
            </a:extLst>
          </p:cNvPr>
          <p:cNvSpPr txBox="1"/>
          <p:nvPr/>
        </p:nvSpPr>
        <p:spPr>
          <a:xfrm>
            <a:off x="228601" y="699912"/>
            <a:ext cx="8686800" cy="1958450"/>
          </a:xfrm>
          <a:prstGeom prst="rect">
            <a:avLst/>
          </a:prstGeom>
          <a:noFill/>
        </p:spPr>
        <p:txBody>
          <a:bodyPr wrap="none" lIns="0" tIns="0" rIns="0" bIns="91440">
            <a:noAutofit/>
          </a:bodyPr>
          <a:lstStyle>
            <a:defPPr>
              <a:defRPr lang="en-US"/>
            </a:defPPr>
            <a:lvl1pPr>
              <a:spcBef>
                <a:spcPts val="0"/>
              </a:spcBef>
              <a:spcAft>
                <a:spcPts val="1200"/>
              </a:spcAft>
              <a:defRPr b="1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Aft>
                <a:spcPts val="1800"/>
              </a:spcAft>
            </a:pPr>
            <a:r>
              <a:rPr lang="en-US" sz="2400" dirty="0"/>
              <a:t>If you need additional help, please contact us at:</a:t>
            </a:r>
          </a:p>
          <a:p>
            <a:pPr marL="234950">
              <a:spcAft>
                <a:spcPts val="1800"/>
              </a:spcAft>
            </a:pPr>
            <a:r>
              <a:rPr lang="en-US" sz="2400" dirty="0"/>
              <a:t>help@nedcdata.org</a:t>
            </a:r>
          </a:p>
          <a:p>
            <a:r>
              <a:rPr lang="en-US" sz="2400" dirty="0"/>
              <a:t>We usually respond to emails with 24 hours.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223995"/>
      </p:ext>
    </p:extLst>
  </p:cSld>
  <p:clrMapOvr>
    <a:masterClrMapping/>
  </p:clrMapOvr>
</p:sld>
</file>

<file path=ppt/theme/theme1.xml><?xml version="1.0" encoding="utf-8"?>
<a:theme xmlns:a="http://schemas.openxmlformats.org/drawingml/2006/main" name="1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5509</TotalTime>
  <Words>302</Words>
  <Application>Microsoft Macintosh PowerPoint</Application>
  <PresentationFormat>On-screen Show (4:3)</PresentationFormat>
  <Paragraphs>44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Tahoma</vt:lpstr>
      <vt:lpstr>1_ISIP Title Slide</vt:lpstr>
      <vt:lpstr>2_ISIP Content Slide</vt:lpstr>
      <vt:lpstr>Custom Design</vt:lpstr>
      <vt:lpstr>PowerPoint Presentation</vt:lpstr>
      <vt:lpstr>PowerPoint Presentation</vt:lpstr>
      <vt:lpstr>A Typical Download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Approaches to Automate Seizure Detection</dc:title>
  <dc:creator>Vinit Shah</dc:creator>
  <cp:lastModifiedBy>Joseph Picone</cp:lastModifiedBy>
  <cp:revision>568</cp:revision>
  <dcterms:created xsi:type="dcterms:W3CDTF">2017-04-23T05:30:39Z</dcterms:created>
  <dcterms:modified xsi:type="dcterms:W3CDTF">2023-04-15T14:36:33Z</dcterms:modified>
</cp:coreProperties>
</file>