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080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0F34"/>
    <a:srgbClr val="D52525"/>
    <a:srgbClr val="333399"/>
    <a:srgbClr val="529ACA"/>
    <a:srgbClr val="DC687E"/>
    <a:srgbClr val="E17D90"/>
    <a:srgbClr val="E9A3B0"/>
    <a:srgbClr val="000000"/>
    <a:srgbClr val="89203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5" d="100"/>
          <a:sy n="55" d="100"/>
        </p:scale>
        <p:origin x="-894" y="-84"/>
      </p:cViewPr>
      <p:guideLst>
        <p:guide orient="horz" pos="480"/>
        <p:guide orient="horz" pos="4032"/>
        <p:guide pos="28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56CC1-5CAD-4327-A40F-45952A5A0C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93500-4363-48DC-8C72-2CEB484CEF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D8B7D-B707-45DF-8070-F3788455EB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476172-715A-4C2D-9EF7-71F3B22F25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884B2-A6EF-4343-8FAA-0301F3A11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AF2A0-5FB6-4C52-B3D4-DC11BBBB72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F10413-4621-4D91-A019-0791F54BFA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9CCCB-8619-42D4-A0C2-8A63EC6FAE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D851D-04CF-4812-9DE5-47C311FB70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D15CAC-690D-4D56-8BCF-40FBF5FFDB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82DC8-EC1A-4DCF-A9E0-40A0554A5C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56D492E-72DA-4038-9DE6-4B76EA97A6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81000" y="457200"/>
            <a:ext cx="8305800" cy="594360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89803" dir="2700000" algn="ctr" rotWithShape="0">
              <a:srgbClr val="BE0F34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647700" y="3657600"/>
            <a:ext cx="1676400" cy="118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2400" dirty="0" err="1" smtClean="0">
                <a:solidFill>
                  <a:srgbClr val="89203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Saroj</a:t>
            </a:r>
            <a:r>
              <a:rPr lang="en-US" sz="2400" dirty="0" smtClean="0">
                <a:solidFill>
                  <a:srgbClr val="89203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2400" dirty="0" err="1" smtClean="0">
                <a:solidFill>
                  <a:srgbClr val="89203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Biswas</a:t>
            </a:r>
            <a:endParaRPr lang="en-US" sz="2400" dirty="0">
              <a:solidFill>
                <a:srgbClr val="89203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rgbClr val="89203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ECE Chair</a:t>
            </a:r>
            <a:br>
              <a:rPr lang="en-US" sz="2400" dirty="0" smtClean="0">
                <a:solidFill>
                  <a:srgbClr val="89203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r>
              <a:rPr lang="en-US" sz="2400" dirty="0" smtClean="0">
                <a:solidFill>
                  <a:srgbClr val="89203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2004 </a:t>
            </a:r>
            <a:r>
              <a:rPr lang="en-US" sz="2400" dirty="0" smtClean="0">
                <a:solidFill>
                  <a:srgbClr val="89203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– 2009</a:t>
            </a:r>
            <a:endParaRPr lang="en-US" sz="2400" dirty="0">
              <a:solidFill>
                <a:srgbClr val="89203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23900"/>
            <a:ext cx="1752600" cy="2628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2971800" y="762000"/>
            <a:ext cx="541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89203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“I have never had a policy. I have just tried to do my very best each and every day.” </a:t>
            </a:r>
            <a:br>
              <a:rPr lang="en-US" sz="2400" dirty="0" smtClean="0">
                <a:solidFill>
                  <a:srgbClr val="89203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r>
              <a:rPr lang="en-US" sz="2400" dirty="0" smtClean="0">
                <a:solidFill>
                  <a:srgbClr val="89203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~ Abraham Lincoln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Mississippi State University ERC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picone</dc:creator>
  <cp:lastModifiedBy>picone</cp:lastModifiedBy>
  <cp:revision>28</cp:revision>
  <dcterms:created xsi:type="dcterms:W3CDTF">2007-02-25T14:25:06Z</dcterms:created>
  <dcterms:modified xsi:type="dcterms:W3CDTF">2009-09-08T01:51:48Z</dcterms:modified>
</cp:coreProperties>
</file>