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6" r:id="rId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176">
          <p15:clr>
            <a:srgbClr val="A4A3A4"/>
          </p15:clr>
        </p15:guide>
        <p15:guide id="2" pos="960" userDrawn="1">
          <p15:clr>
            <a:srgbClr val="A4A3A4"/>
          </p15:clr>
        </p15:guide>
        <p15:guide id="3" pos="5616">
          <p15:clr>
            <a:srgbClr val="A4A3A4"/>
          </p15:clr>
        </p15:guide>
        <p15:guide id="4" orient="horz" pos="144" userDrawn="1">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 roundtripDataSignature="AMtx7mikNCI/CEnMdU1rbiloCwvd7I4U3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17362D-2198-45C4-9DD4-D33B3BA7CCD7}" v="258" dt="2026-05-02T17:29:49.422"/>
    <p1510:client id="{B15006F0-B06A-43C4-8E9C-2BFEBA3C6A88}" v="331" dt="2026-05-02T13:53:28.0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726"/>
  </p:normalViewPr>
  <p:slideViewPr>
    <p:cSldViewPr snapToGrid="0">
      <p:cViewPr varScale="1">
        <p:scale>
          <a:sx n="116" d="100"/>
          <a:sy n="116" d="100"/>
        </p:scale>
        <p:origin x="1968" y="176"/>
      </p:cViewPr>
      <p:guideLst>
        <p:guide orient="horz" pos="4176"/>
        <p:guide pos="960"/>
        <p:guide pos="5616"/>
        <p:guide orient="horz" pos="14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notesMaster" Target="notesMasters/notesMaster1.xml"/><Relationship Id="rId7" Type="http://customschemas.google.com/relationships/presentationmetadata" Target="metadata"/><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tableStyles" Target="tableStyles.xml"/><Relationship Id="rId10" Type="http://schemas.openxmlformats.org/officeDocument/2006/relationships/theme" Target="theme/theme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elle Roxas" userId="XjXiKFDYY+0XcR6iuOQ2++FGgST+M63e7xE/ctkjxU0=" providerId="None" clId="Web-{9588E7A3-04D0-41D3-B792-129EA60FC4AE}"/>
    <pc:docChg chg="modSld">
      <pc:chgData name="Erielle Roxas" userId="XjXiKFDYY+0XcR6iuOQ2++FGgST+M63e7xE/ctkjxU0=" providerId="None" clId="Web-{9588E7A3-04D0-41D3-B792-129EA60FC4AE}" dt="2026-04-28T14:52:38.636" v="139" actId="20577"/>
      <pc:docMkLst>
        <pc:docMk/>
      </pc:docMkLst>
      <pc:sldChg chg="addSp modSp">
        <pc:chgData name="Erielle Roxas" userId="XjXiKFDYY+0XcR6iuOQ2++FGgST+M63e7xE/ctkjxU0=" providerId="None" clId="Web-{9588E7A3-04D0-41D3-B792-129EA60FC4AE}" dt="2026-04-28T14:52:38.636" v="139" actId="20577"/>
        <pc:sldMkLst>
          <pc:docMk/>
          <pc:sldMk cId="0" sldId="256"/>
        </pc:sldMkLst>
        <pc:spChg chg="add mod">
          <ac:chgData name="Erielle Roxas" userId="XjXiKFDYY+0XcR6iuOQ2++FGgST+M63e7xE/ctkjxU0=" providerId="None" clId="Web-{9588E7A3-04D0-41D3-B792-129EA60FC4AE}" dt="2026-04-28T14:52:38.636" v="139" actId="20577"/>
          <ac:spMkLst>
            <pc:docMk/>
            <pc:sldMk cId="0" sldId="256"/>
            <ac:spMk id="4" creationId="{47F78A82-1A87-E9F7-C4B9-22E2FB5A3CB6}"/>
          </ac:spMkLst>
        </pc:spChg>
      </pc:sldChg>
    </pc:docChg>
  </pc:docChgLst>
  <pc:docChgLst>
    <pc:chgData name="Thisumi Beligalage" userId="4DEvOpJ/wlHeE9UxZOuWiNNS/hHovciLWRWnfRgmnX0=" providerId="None" clId="Web-{B15006F0-B06A-43C4-8E9C-2BFEBA3C6A88}"/>
    <pc:docChg chg="modSld">
      <pc:chgData name="Thisumi Beligalage" userId="4DEvOpJ/wlHeE9UxZOuWiNNS/hHovciLWRWnfRgmnX0=" providerId="None" clId="Web-{B15006F0-B06A-43C4-8E9C-2BFEBA3C6A88}" dt="2026-05-02T13:53:28.042" v="190" actId="1076"/>
      <pc:docMkLst>
        <pc:docMk/>
      </pc:docMkLst>
      <pc:sldChg chg="addSp modSp">
        <pc:chgData name="Thisumi Beligalage" userId="4DEvOpJ/wlHeE9UxZOuWiNNS/hHovciLWRWnfRgmnX0=" providerId="None" clId="Web-{B15006F0-B06A-43C4-8E9C-2BFEBA3C6A88}" dt="2026-05-02T13:53:28.042" v="190" actId="1076"/>
        <pc:sldMkLst>
          <pc:docMk/>
          <pc:sldMk cId="0" sldId="256"/>
        </pc:sldMkLst>
        <pc:spChg chg="mod">
          <ac:chgData name="Thisumi Beligalage" userId="4DEvOpJ/wlHeE9UxZOuWiNNS/hHovciLWRWnfRgmnX0=" providerId="None" clId="Web-{B15006F0-B06A-43C4-8E9C-2BFEBA3C6A88}" dt="2026-05-02T13:53:03.648" v="185" actId="1076"/>
          <ac:spMkLst>
            <pc:docMk/>
            <pc:sldMk cId="0" sldId="256"/>
            <ac:spMk id="10" creationId="{02E18DBB-BCBE-0458-A971-1A9A26323BEB}"/>
          </ac:spMkLst>
        </pc:spChg>
        <pc:spChg chg="add mod">
          <ac:chgData name="Thisumi Beligalage" userId="4DEvOpJ/wlHeE9UxZOuWiNNS/hHovciLWRWnfRgmnX0=" providerId="None" clId="Web-{B15006F0-B06A-43C4-8E9C-2BFEBA3C6A88}" dt="2026-05-02T13:53:28.042" v="190" actId="1076"/>
          <ac:spMkLst>
            <pc:docMk/>
            <pc:sldMk cId="0" sldId="256"/>
            <ac:spMk id="11" creationId="{428A16E8-1D13-A6DD-2BCE-7763439F09E7}"/>
          </ac:spMkLst>
        </pc:spChg>
        <pc:spChg chg="mod">
          <ac:chgData name="Thisumi Beligalage" userId="4DEvOpJ/wlHeE9UxZOuWiNNS/hHovciLWRWnfRgmnX0=" providerId="None" clId="Web-{B15006F0-B06A-43C4-8E9C-2BFEBA3C6A88}" dt="2026-05-02T13:53:24.588" v="189" actId="1076"/>
          <ac:spMkLst>
            <pc:docMk/>
            <pc:sldMk cId="0" sldId="256"/>
            <ac:spMk id="12" creationId="{4DF04F01-6C3C-405E-381C-BD3C5F2084FD}"/>
          </ac:spMkLst>
        </pc:spChg>
      </pc:sldChg>
    </pc:docChg>
  </pc:docChgLst>
  <pc:docChgLst>
    <pc:chgData name="Gianna Brusco" userId="DhUUDtwk5QaywzxOfpWjejqq+DkqgCBpM7JF0Swkb0k=" providerId="None" clId="Web-{60BA31A2-CEB6-4407-959A-941CA4BD1514}"/>
    <pc:docChg chg="modSld">
      <pc:chgData name="Gianna Brusco" userId="DhUUDtwk5QaywzxOfpWjejqq+DkqgCBpM7JF0Swkb0k=" providerId="None" clId="Web-{60BA31A2-CEB6-4407-959A-941CA4BD1514}" dt="2026-04-28T17:08:05.087" v="70" actId="1076"/>
      <pc:docMkLst>
        <pc:docMk/>
      </pc:docMkLst>
      <pc:sldChg chg="addSp modSp">
        <pc:chgData name="Gianna Brusco" userId="DhUUDtwk5QaywzxOfpWjejqq+DkqgCBpM7JF0Swkb0k=" providerId="None" clId="Web-{60BA31A2-CEB6-4407-959A-941CA4BD1514}" dt="2026-04-28T17:08:05.087" v="70" actId="1076"/>
        <pc:sldMkLst>
          <pc:docMk/>
          <pc:sldMk cId="0" sldId="256"/>
        </pc:sldMkLst>
        <pc:spChg chg="add mod">
          <ac:chgData name="Gianna Brusco" userId="DhUUDtwk5QaywzxOfpWjejqq+DkqgCBpM7JF0Swkb0k=" providerId="None" clId="Web-{60BA31A2-CEB6-4407-959A-941CA4BD1514}" dt="2026-04-28T17:08:05.087" v="70" actId="1076"/>
          <ac:spMkLst>
            <pc:docMk/>
            <pc:sldMk cId="0" sldId="256"/>
            <ac:spMk id="9" creationId="{F6DCE37F-769D-7B1F-2130-2DF74C9551D6}"/>
          </ac:spMkLst>
        </pc:spChg>
      </pc:sldChg>
    </pc:docChg>
  </pc:docChgLst>
  <pc:docChgLst>
    <pc:chgData name="Sophia Monroy" userId="nMFPE8DDMLJQxMMlhONxOZZn79BlcTWNYggYciKjh+c=" providerId="None" clId="Web-{A417362D-2198-45C4-9DD4-D33B3BA7CCD7}"/>
    <pc:docChg chg="modSld">
      <pc:chgData name="Sophia Monroy" userId="nMFPE8DDMLJQxMMlhONxOZZn79BlcTWNYggYciKjh+c=" providerId="None" clId="Web-{A417362D-2198-45C4-9DD4-D33B3BA7CCD7}" dt="2026-05-02T17:29:49.281" v="140" actId="20577"/>
      <pc:docMkLst>
        <pc:docMk/>
      </pc:docMkLst>
      <pc:sldChg chg="addSp delSp modSp">
        <pc:chgData name="Sophia Monroy" userId="nMFPE8DDMLJQxMMlhONxOZZn79BlcTWNYggYciKjh+c=" providerId="None" clId="Web-{A417362D-2198-45C4-9DD4-D33B3BA7CCD7}" dt="2026-05-02T17:29:49.281" v="140" actId="20577"/>
        <pc:sldMkLst>
          <pc:docMk/>
          <pc:sldMk cId="0" sldId="256"/>
        </pc:sldMkLst>
        <pc:spChg chg="add del">
          <ac:chgData name="Sophia Monroy" userId="nMFPE8DDMLJQxMMlhONxOZZn79BlcTWNYggYciKjh+c=" providerId="None" clId="Web-{A417362D-2198-45C4-9DD4-D33B3BA7CCD7}" dt="2026-05-02T17:27:38.262" v="1"/>
          <ac:spMkLst>
            <pc:docMk/>
            <pc:sldMk cId="0" sldId="256"/>
            <ac:spMk id="13" creationId="{0DBAF56B-8E2E-D76F-5F2B-3F7971FB1807}"/>
          </ac:spMkLst>
        </pc:spChg>
        <pc:spChg chg="add del mod">
          <ac:chgData name="Sophia Monroy" userId="nMFPE8DDMLJQxMMlhONxOZZn79BlcTWNYggYciKjh+c=" providerId="None" clId="Web-{A417362D-2198-45C4-9DD4-D33B3BA7CCD7}" dt="2026-05-02T17:29:49.281" v="140" actId="20577"/>
          <ac:spMkLst>
            <pc:docMk/>
            <pc:sldMk cId="0" sldId="256"/>
            <ac:spMk id="14" creationId="{B2C40287-0C47-9A4C-9996-CFEB422D006A}"/>
          </ac:spMkLst>
        </pc:spChg>
      </pc:sldChg>
    </pc:docChg>
  </pc:docChgLst>
  <pc:docChgLst>
    <pc:chgData name="Iyad Obeid" userId="P/vL+jF/GGRSg5+L0y7JdEfLajK0ousqjaOKXixUgGA=" providerId="None" clId="Web-{522BB2FF-FE5C-4D57-8B37-3D1C3E1AFFA0}"/>
    <pc:docChg chg="modSld">
      <pc:chgData name="Iyad Obeid" userId="P/vL+jF/GGRSg5+L0y7JdEfLajK0ousqjaOKXixUgGA=" providerId="None" clId="Web-{522BB2FF-FE5C-4D57-8B37-3D1C3E1AFFA0}" dt="2026-04-20T13:27:42.630" v="8" actId="20577"/>
      <pc:docMkLst>
        <pc:docMk/>
      </pc:docMkLst>
      <pc:sldChg chg="addSp modSp">
        <pc:chgData name="Iyad Obeid" userId="P/vL+jF/GGRSg5+L0y7JdEfLajK0ousqjaOKXixUgGA=" providerId="None" clId="Web-{522BB2FF-FE5C-4D57-8B37-3D1C3E1AFFA0}" dt="2026-04-20T13:27:42.630" v="8" actId="20577"/>
        <pc:sldMkLst>
          <pc:docMk/>
          <pc:sldMk cId="0" sldId="256"/>
        </pc:sldMkLst>
        <pc:spChg chg="add mod">
          <ac:chgData name="Iyad Obeid" userId="P/vL+jF/GGRSg5+L0y7JdEfLajK0ousqjaOKXixUgGA=" providerId="None" clId="Web-{522BB2FF-FE5C-4D57-8B37-3D1C3E1AFFA0}" dt="2026-04-20T13:27:42.630" v="8" actId="20577"/>
          <ac:spMkLst>
            <pc:docMk/>
            <pc:sldMk cId="0" sldId="256"/>
            <ac:spMk id="2" creationId="{E4CCC325-2D1F-5194-A6E4-9D687FA2A4F7}"/>
          </ac:spMkLst>
        </pc:spChg>
      </pc:sldChg>
    </pc:docChg>
  </pc:docChgLst>
  <pc:docChgLst>
    <pc:chgData name="Andrew Kirkpatrick" userId="JXinoFtxhCK2Bs+yec0z3Uq1r/wg/wMfxKfSIA9SOWM=" providerId="None" clId="Web-{9CDD3ED8-5DDF-45BE-B49F-AF6BDE33CACD}"/>
    <pc:docChg chg="modSld">
      <pc:chgData name="Andrew Kirkpatrick" userId="JXinoFtxhCK2Bs+yec0z3Uq1r/wg/wMfxKfSIA9SOWM=" providerId="None" clId="Web-{9CDD3ED8-5DDF-45BE-B49F-AF6BDE33CACD}" dt="2026-04-30T16:39:47.798" v="6" actId="1076"/>
      <pc:docMkLst>
        <pc:docMk/>
      </pc:docMkLst>
      <pc:sldChg chg="addSp modSp">
        <pc:chgData name="Andrew Kirkpatrick" userId="JXinoFtxhCK2Bs+yec0z3Uq1r/wg/wMfxKfSIA9SOWM=" providerId="None" clId="Web-{9CDD3ED8-5DDF-45BE-B49F-AF6BDE33CACD}" dt="2026-04-30T16:39:47.798" v="6" actId="1076"/>
        <pc:sldMkLst>
          <pc:docMk/>
          <pc:sldMk cId="0" sldId="256"/>
        </pc:sldMkLst>
        <pc:spChg chg="add mod">
          <ac:chgData name="Andrew Kirkpatrick" userId="JXinoFtxhCK2Bs+yec0z3Uq1r/wg/wMfxKfSIA9SOWM=" providerId="None" clId="Web-{9CDD3ED8-5DDF-45BE-B49F-AF6BDE33CACD}" dt="2026-04-30T16:39:47.798" v="6" actId="1076"/>
          <ac:spMkLst>
            <pc:docMk/>
            <pc:sldMk cId="0" sldId="256"/>
            <ac:spMk id="10" creationId="{02E18DBB-BCBE-0458-A971-1A9A26323BEB}"/>
          </ac:spMkLst>
        </pc:spChg>
      </pc:sldChg>
    </pc:docChg>
  </pc:docChgLst>
  <pc:docChgLst>
    <pc:chgData name="Anne-Mai Melles" userId="d/COLR+mCUr5DXkF+CPIhJsxHdAn3sUROkeJ8FH2b24=" providerId="None" clId="Web-{0AEAE2C0-BB56-49EA-932E-20AEE9C624D1}"/>
    <pc:docChg chg="modSld">
      <pc:chgData name="Anne-Mai Melles" userId="d/COLR+mCUr5DXkF+CPIhJsxHdAn3sUROkeJ8FH2b24=" providerId="None" clId="Web-{0AEAE2C0-BB56-49EA-932E-20AEE9C624D1}" dt="2026-04-25T01:38:53.029" v="316" actId="1076"/>
      <pc:docMkLst>
        <pc:docMk/>
      </pc:docMkLst>
      <pc:sldChg chg="addSp delSp modSp">
        <pc:chgData name="Anne-Mai Melles" userId="d/COLR+mCUr5DXkF+CPIhJsxHdAn3sUROkeJ8FH2b24=" providerId="None" clId="Web-{0AEAE2C0-BB56-49EA-932E-20AEE9C624D1}" dt="2026-04-25T01:38:53.029" v="316" actId="1076"/>
        <pc:sldMkLst>
          <pc:docMk/>
          <pc:sldMk cId="0" sldId="256"/>
        </pc:sldMkLst>
        <pc:spChg chg="mod">
          <ac:chgData name="Anne-Mai Melles" userId="d/COLR+mCUr5DXkF+CPIhJsxHdAn3sUROkeJ8FH2b24=" providerId="None" clId="Web-{0AEAE2C0-BB56-49EA-932E-20AEE9C624D1}" dt="2026-04-25T01:38:53.029" v="316" actId="1076"/>
          <ac:spMkLst>
            <pc:docMk/>
            <pc:sldMk cId="0" sldId="256"/>
            <ac:spMk id="3" creationId="{356614CD-099E-2E4C-7634-617CBFDF614E}"/>
          </ac:spMkLst>
        </pc:spChg>
        <pc:spChg chg="add mod">
          <ac:chgData name="Anne-Mai Melles" userId="d/COLR+mCUr5DXkF+CPIhJsxHdAn3sUROkeJ8FH2b24=" providerId="None" clId="Web-{0AEAE2C0-BB56-49EA-932E-20AEE9C624D1}" dt="2026-04-25T01:38:47.809" v="315" actId="1076"/>
          <ac:spMkLst>
            <pc:docMk/>
            <pc:sldMk cId="0" sldId="256"/>
            <ac:spMk id="6" creationId="{98FA7A1E-7A09-03CC-4937-50A0CB6BE5F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
        <p:cNvGrpSpPr/>
        <p:nvPr/>
      </p:nvGrpSpPr>
      <p:grpSpPr>
        <a:xfrm>
          <a:off x="0" y="0"/>
          <a:ext cx="0" cy="0"/>
          <a:chOff x="0" y="0"/>
          <a:chExt cx="0" cy="0"/>
        </a:xfrm>
      </p:grpSpPr>
      <p:sp>
        <p:nvSpPr>
          <p:cNvPr id="13" name="Google Shape;1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4" name="Google Shape;14;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chemeClr val="lt1">
            <a:alpha val="88627"/>
          </a:schemeClr>
        </a:solidFill>
        <a:effectLst/>
      </p:bgPr>
    </p:bg>
    <p:spTree>
      <p:nvGrpSpPr>
        <p:cNvPr id="1" name="Shape 11"/>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pn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hyperlink" Target="mailto:joseph.picone@temple.edu" TargetMode="External"/><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
        <p:cNvGrpSpPr/>
        <p:nvPr/>
      </p:nvGrpSpPr>
      <p:grpSpPr>
        <a:xfrm>
          <a:off x="0" y="0"/>
          <a:ext cx="0" cy="0"/>
          <a:chOff x="0" y="0"/>
          <a:chExt cx="0" cy="0"/>
        </a:xfrm>
      </p:grpSpPr>
      <p:sp>
        <p:nvSpPr>
          <p:cNvPr id="16" name="Google Shape;16;p1"/>
          <p:cNvSpPr txBox="1"/>
          <p:nvPr/>
        </p:nvSpPr>
        <p:spPr>
          <a:xfrm>
            <a:off x="5127171" y="244375"/>
            <a:ext cx="3788229" cy="897954"/>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800"/>
              <a:buFont typeface="Arial"/>
              <a:buNone/>
            </a:pPr>
            <a:r>
              <a:rPr lang="en-US" sz="1800" b="1" dirty="0"/>
              <a:t>...Many, Many, Many EEG Corpora</a:t>
            </a:r>
          </a:p>
          <a:p>
            <a:pPr marL="0" marR="0" lvl="0" indent="0" algn="r" rtl="0">
              <a:lnSpc>
                <a:spcPct val="100000"/>
              </a:lnSpc>
              <a:spcBef>
                <a:spcPts val="0"/>
              </a:spcBef>
              <a:spcAft>
                <a:spcPts val="0"/>
              </a:spcAft>
              <a:buClr>
                <a:srgbClr val="000000"/>
              </a:buClr>
              <a:buSzPts val="1800"/>
              <a:buFont typeface="Arial"/>
              <a:buNone/>
            </a:pPr>
            <a:r>
              <a:rPr lang="en-US" sz="1800" b="1" dirty="0"/>
              <a:t>The Golden Voice of ISIP</a:t>
            </a:r>
          </a:p>
          <a:p>
            <a:pPr marL="0" marR="0" lvl="0" indent="0" algn="r" rtl="0">
              <a:lnSpc>
                <a:spcPct val="100000"/>
              </a:lnSpc>
              <a:spcBef>
                <a:spcPts val="0"/>
              </a:spcBef>
              <a:spcAft>
                <a:spcPts val="0"/>
              </a:spcAft>
              <a:buClr>
                <a:srgbClr val="000000"/>
              </a:buClr>
              <a:buSzPts val="1800"/>
              <a:buFont typeface="Arial"/>
              <a:buNone/>
            </a:pPr>
            <a:r>
              <a:rPr lang="en-US" sz="1800" b="1" dirty="0"/>
              <a:t>The ISIP Fencing Team</a:t>
            </a:r>
          </a:p>
        </p:txBody>
      </p:sp>
      <p:sp>
        <p:nvSpPr>
          <p:cNvPr id="17" name="Google Shape;17;p1"/>
          <p:cNvSpPr txBox="1"/>
          <p:nvPr/>
        </p:nvSpPr>
        <p:spPr>
          <a:xfrm>
            <a:off x="228599" y="6352401"/>
            <a:ext cx="3135086" cy="27699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chemeClr val="dk1"/>
                </a:solidFill>
                <a:latin typeface="Arial"/>
                <a:ea typeface="Arial"/>
                <a:cs typeface="Arial"/>
                <a:sym typeface="Arial"/>
              </a:rPr>
              <a:t>Spring 2026</a:t>
            </a:r>
            <a:endParaRPr sz="1400" b="0" i="0" u="none" strike="noStrike" cap="none" dirty="0">
              <a:solidFill>
                <a:srgbClr val="000000"/>
              </a:solidFill>
              <a:latin typeface="Arial"/>
              <a:ea typeface="Arial"/>
              <a:cs typeface="Arial"/>
              <a:sym typeface="Arial"/>
            </a:endParaRPr>
          </a:p>
        </p:txBody>
      </p:sp>
      <p:pic>
        <p:nvPicPr>
          <p:cNvPr id="18" name="Google Shape;18;p1"/>
          <p:cNvPicPr preferRelativeResize="0"/>
          <p:nvPr/>
        </p:nvPicPr>
        <p:blipFill rotWithShape="1">
          <a:blip r:embed="rId3">
            <a:alphaModFix/>
          </a:blip>
          <a:srcRect/>
          <a:stretch/>
        </p:blipFill>
        <p:spPr>
          <a:xfrm>
            <a:off x="7055061" y="5415316"/>
            <a:ext cx="1946059" cy="1299804"/>
          </a:xfrm>
          <a:prstGeom prst="rect">
            <a:avLst/>
          </a:prstGeom>
          <a:noFill/>
          <a:ln>
            <a:noFill/>
          </a:ln>
        </p:spPr>
      </p:pic>
      <p:sp>
        <p:nvSpPr>
          <p:cNvPr id="23" name="Google Shape;23;p1"/>
          <p:cNvSpPr txBox="1"/>
          <p:nvPr/>
        </p:nvSpPr>
        <p:spPr>
          <a:xfrm>
            <a:off x="228599" y="2318656"/>
            <a:ext cx="3102430" cy="4470613"/>
          </a:xfrm>
          <a:prstGeom prst="rect">
            <a:avLst/>
          </a:prstGeom>
          <a:noFill/>
          <a:ln>
            <a:noFill/>
          </a:ln>
        </p:spPr>
        <p:txBody>
          <a:bodyPr spcFirstLastPara="1" wrap="square" lIns="0" tIns="0" rIns="0" bIns="0" anchor="t" anchorCtr="0">
            <a:noAutofit/>
          </a:bodyPr>
          <a:lstStyle/>
          <a:p>
            <a:pPr lvl="0">
              <a:spcAft>
                <a:spcPts val="600"/>
              </a:spcAft>
            </a:pPr>
            <a:r>
              <a:rPr lang="en-US" sz="900" dirty="0"/>
              <a:t>Subject: Interest in Joining NEDC as an Undergraduate Student Researcher</a:t>
            </a:r>
            <a:br>
              <a:rPr lang="en-US" sz="900" dirty="0"/>
            </a:br>
            <a:r>
              <a:rPr lang="en-US" sz="900" dirty="0"/>
              <a:t>Date: Sat, 5 Aug 2023 19:20:59 -0400</a:t>
            </a:r>
            <a:br>
              <a:rPr lang="en-US" sz="900" dirty="0"/>
            </a:br>
            <a:r>
              <a:rPr lang="en-US" sz="900" dirty="0"/>
              <a:t>From: Renee Louisa Oymann &lt;</a:t>
            </a:r>
            <a:r>
              <a:rPr lang="en-US" sz="900" dirty="0" err="1"/>
              <a:t>renee.oymann@temple.edu</a:t>
            </a:r>
            <a:r>
              <a:rPr lang="en-US" sz="900" dirty="0"/>
              <a:t>&gt;</a:t>
            </a:r>
            <a:br>
              <a:rPr lang="en-US" sz="900" dirty="0"/>
            </a:br>
            <a:r>
              <a:rPr lang="en-US" sz="900" dirty="0"/>
              <a:t>To: Joseph Picone </a:t>
            </a:r>
            <a:r>
              <a:rPr lang="en-US" sz="900" dirty="0">
                <a:hlinkClick r:id="rId4"/>
              </a:rPr>
              <a:t>joseph.picone@temple.edu</a:t>
            </a:r>
            <a:endParaRPr lang="en-US" sz="900" dirty="0"/>
          </a:p>
          <a:p>
            <a:pPr lvl="0">
              <a:spcAft>
                <a:spcPts val="600"/>
              </a:spcAft>
            </a:pPr>
            <a:r>
              <a:rPr lang="en-US" sz="900" dirty="0"/>
              <a:t>Dear Professor Picone,</a:t>
            </a:r>
          </a:p>
          <a:p>
            <a:pPr lvl="0">
              <a:spcAft>
                <a:spcPts val="600"/>
              </a:spcAft>
            </a:pPr>
            <a:r>
              <a:rPr lang="en-US" sz="900" dirty="0"/>
              <a:t>...My name is Renee Louisa Oymann, and I am reaching out to express my genuine interest in becoming a part of the NEDC research team as an undergraduate student researcher. I heard of this offer through Anne-Mai Melles a fencing college and friend of mine.</a:t>
            </a:r>
          </a:p>
          <a:p>
            <a:pPr lvl="0">
              <a:spcAft>
                <a:spcPts val="600"/>
              </a:spcAft>
            </a:pPr>
            <a:r>
              <a:rPr lang="en-US" sz="900" dirty="0"/>
              <a:t>Though my academic background is in Economics with a minor in Psychology, I am genuinely captivated by the field of neuroscience...</a:t>
            </a:r>
          </a:p>
          <a:p>
            <a:pPr lvl="0">
              <a:spcAft>
                <a:spcPts val="600"/>
              </a:spcAft>
            </a:pPr>
            <a:r>
              <a:rPr lang="en-US" sz="900" dirty="0"/>
              <a:t>I am not seeking an easy job, but rather a challenging opportunity that pushes me to grow. As an athlete competing on Temple’s fencing team, I have developed a strong work ethic and discipline that I bring to my academic pursuits as well...</a:t>
            </a:r>
          </a:p>
          <a:p>
            <a:pPr lvl="0">
              <a:spcAft>
                <a:spcPts val="600"/>
              </a:spcAft>
            </a:pPr>
            <a:r>
              <a:rPr lang="en-US" sz="900" dirty="0"/>
              <a:t>Recently, I completed an internship with a startup in my home country Germany (Berlin), where I collected and organized target market-specific data for their market access strategy...</a:t>
            </a:r>
          </a:p>
          <a:p>
            <a:pPr lvl="0"/>
            <a:r>
              <a:rPr lang="en-US" sz="900" dirty="0"/>
              <a:t>Best regards,</a:t>
            </a:r>
          </a:p>
          <a:p>
            <a:pPr lvl="0">
              <a:spcAft>
                <a:spcPts val="600"/>
              </a:spcAft>
            </a:pPr>
            <a:r>
              <a:rPr lang="en-US" sz="900" dirty="0"/>
              <a:t>Renee Louisa Oymann (916202834)</a:t>
            </a:r>
            <a:endParaRPr lang="en-US" sz="900" b="1" dirty="0"/>
          </a:p>
        </p:txBody>
      </p:sp>
      <p:grpSp>
        <p:nvGrpSpPr>
          <p:cNvPr id="5" name="Google Shape;19;p1">
            <a:extLst>
              <a:ext uri="{FF2B5EF4-FFF2-40B4-BE49-F238E27FC236}">
                <a16:creationId xmlns:a16="http://schemas.microsoft.com/office/drawing/2014/main" id="{3C69C80D-8648-2939-5039-786183A4FAE6}"/>
              </a:ext>
            </a:extLst>
          </p:cNvPr>
          <p:cNvGrpSpPr/>
          <p:nvPr/>
        </p:nvGrpSpPr>
        <p:grpSpPr>
          <a:xfrm>
            <a:off x="2540266" y="376527"/>
            <a:ext cx="2681911" cy="1800616"/>
            <a:chOff x="6672044" y="1238809"/>
            <a:chExt cx="1810407" cy="1688143"/>
          </a:xfrm>
        </p:grpSpPr>
        <p:sp>
          <p:nvSpPr>
            <p:cNvPr id="7" name="Google Shape;20;p1">
              <a:extLst>
                <a:ext uri="{FF2B5EF4-FFF2-40B4-BE49-F238E27FC236}">
                  <a16:creationId xmlns:a16="http://schemas.microsoft.com/office/drawing/2014/main" id="{3B86097E-1805-B87B-13D6-6D5096F541D1}"/>
                </a:ext>
              </a:extLst>
            </p:cNvPr>
            <p:cNvSpPr txBox="1"/>
            <p:nvPr/>
          </p:nvSpPr>
          <p:spPr>
            <a:xfrm>
              <a:off x="6672044" y="1238809"/>
              <a:ext cx="1810407" cy="122181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600"/>
                </a:spcAft>
                <a:buClr>
                  <a:srgbClr val="000000"/>
                </a:buClr>
                <a:buSzPts val="1100"/>
                <a:buFont typeface="Arial"/>
                <a:buNone/>
              </a:pPr>
              <a:r>
                <a:rPr lang="en-US" sz="900" dirty="0"/>
                <a:t>Dear Renee,</a:t>
              </a:r>
            </a:p>
            <a:p>
              <a:pPr marL="0" marR="0" lvl="0" indent="0" algn="l" rtl="0">
                <a:lnSpc>
                  <a:spcPct val="100000"/>
                </a:lnSpc>
                <a:spcBef>
                  <a:spcPts val="0"/>
                </a:spcBef>
                <a:spcAft>
                  <a:spcPts val="600"/>
                </a:spcAft>
                <a:buClr>
                  <a:srgbClr val="000000"/>
                </a:buClr>
                <a:buSzPts val="1100"/>
                <a:buFont typeface="Arial"/>
                <a:buNone/>
              </a:pPr>
              <a:r>
                <a:rPr lang="en-US" sz="900" dirty="0"/>
                <a:t>You joined us as a time when we were really struggling to build a strong annotation team. You and Anne deserve an enormous amount of credit for creating our best annotation team ever. From your very first email, we knew you were something special, and yet you still managed to exceed our lofty expectations. Two things I always remember from your time in ISIP was the fencing team (of course) and the couch ;)</a:t>
              </a:r>
            </a:p>
          </p:txBody>
        </p:sp>
        <p:pic>
          <p:nvPicPr>
            <p:cNvPr id="8" name="Google Shape;21;p1">
              <a:extLst>
                <a:ext uri="{FF2B5EF4-FFF2-40B4-BE49-F238E27FC236}">
                  <a16:creationId xmlns:a16="http://schemas.microsoft.com/office/drawing/2014/main" id="{4AC157A9-5D05-5D48-4718-23642250CC0B}"/>
                </a:ext>
              </a:extLst>
            </p:cNvPr>
            <p:cNvPicPr preferRelativeResize="0"/>
            <p:nvPr/>
          </p:nvPicPr>
          <p:blipFill rotWithShape="1">
            <a:blip r:embed="rId5">
              <a:alphaModFix/>
            </a:blip>
            <a:srcRect/>
            <a:stretch/>
          </p:blipFill>
          <p:spPr>
            <a:xfrm>
              <a:off x="7861192" y="2535157"/>
              <a:ext cx="466293" cy="391795"/>
            </a:xfrm>
            <a:prstGeom prst="rect">
              <a:avLst/>
            </a:prstGeom>
            <a:solidFill>
              <a:schemeClr val="lt1">
                <a:alpha val="0"/>
              </a:schemeClr>
            </a:solidFill>
            <a:ln>
              <a:noFill/>
            </a:ln>
            <a:effectLst>
              <a:reflection endPos="0" sy="-100000" algn="bl" rotWithShape="0"/>
            </a:effectLst>
          </p:spPr>
        </p:pic>
      </p:grpSp>
      <p:pic>
        <p:nvPicPr>
          <p:cNvPr id="24" name="Picture 2">
            <a:extLst>
              <a:ext uri="{FF2B5EF4-FFF2-40B4-BE49-F238E27FC236}">
                <a16:creationId xmlns:a16="http://schemas.microsoft.com/office/drawing/2014/main" id="{EEA68A30-1EB2-9160-41DD-2A2B6A274F5C}"/>
              </a:ext>
            </a:extLst>
          </p:cNvPr>
          <p:cNvPicPr>
            <a:picLocks noChangeAspect="1" noChangeArrowheads="1"/>
          </p:cNvPicPr>
          <p:nvPr/>
        </p:nvPicPr>
        <p:blipFill>
          <a:blip r:embed="rId6">
            <a:alphaModFix/>
            <a:extLst>
              <a:ext uri="{28A0092B-C50C-407E-A947-70E740481C1C}">
                <a14:useLocalDpi xmlns:a14="http://schemas.microsoft.com/office/drawing/2010/main" val="0"/>
              </a:ext>
            </a:extLst>
          </a:blip>
          <a:srcRect/>
          <a:stretch>
            <a:fillRect/>
          </a:stretch>
        </p:blipFill>
        <p:spPr bwMode="auto">
          <a:xfrm>
            <a:off x="228600" y="228600"/>
            <a:ext cx="1219200" cy="914400"/>
          </a:xfrm>
          <a:prstGeom prst="roundRect">
            <a:avLst>
              <a:gd name="adj" fmla="val 16667"/>
            </a:avLst>
          </a:prstGeom>
          <a:noFill/>
          <a:ln>
            <a:noFill/>
          </a:ln>
          <a:effectLst>
            <a:outerShdw blurRad="44450" dist="27940" dir="5400000" algn="ctr">
              <a:srgbClr val="000000">
                <a:alpha val="31764"/>
              </a:srgbClr>
            </a:outerShdw>
          </a:effectLst>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5983A4B6-792D-BB07-6EA2-C9C72D2C4A5F}"/>
              </a:ext>
            </a:extLst>
          </p:cNvPr>
          <p:cNvPicPr>
            <a:picLocks noChangeAspect="1" noChangeArrowheads="1"/>
          </p:cNvPicPr>
          <p:nvPr/>
        </p:nvPicPr>
        <p:blipFill>
          <a:blip r:embed="rId7">
            <a:alphaModFix/>
            <a:extLst>
              <a:ext uri="{28A0092B-C50C-407E-A947-70E740481C1C}">
                <a14:useLocalDpi xmlns:a14="http://schemas.microsoft.com/office/drawing/2010/main" val="0"/>
              </a:ext>
            </a:extLst>
          </a:blip>
          <a:srcRect/>
          <a:stretch>
            <a:fillRect/>
          </a:stretch>
        </p:blipFill>
        <p:spPr bwMode="auto">
          <a:xfrm>
            <a:off x="228600" y="1273629"/>
            <a:ext cx="1219200" cy="914400"/>
          </a:xfrm>
          <a:prstGeom prst="roundRect">
            <a:avLst>
              <a:gd name="adj" fmla="val 16667"/>
            </a:avLst>
          </a:prstGeom>
          <a:noFill/>
          <a:ln>
            <a:noFill/>
          </a:ln>
          <a:effectLst>
            <a:outerShdw blurRad="44450" dist="27940" dir="5400000" algn="ctr">
              <a:srgbClr val="000000">
                <a:alpha val="31764"/>
              </a:srgbClr>
            </a:outerShdw>
          </a:effectLst>
          <a:extLst>
            <a:ext uri="{909E8E84-426E-40DD-AFC4-6F175D3DCCD1}">
              <a14:hiddenFill xmlns:a14="http://schemas.microsoft.com/office/drawing/2010/main">
                <a:solidFill>
                  <a:srgbClr val="FFFFFF"/>
                </a:solidFill>
              </a14:hiddenFill>
            </a:ext>
          </a:extLst>
        </p:spPr>
      </p:pic>
      <p:pic>
        <p:nvPicPr>
          <p:cNvPr id="25" name="Picture 4">
            <a:extLst>
              <a:ext uri="{FF2B5EF4-FFF2-40B4-BE49-F238E27FC236}">
                <a16:creationId xmlns:a16="http://schemas.microsoft.com/office/drawing/2014/main" id="{8FEBACCA-6C42-440A-0024-EBB1C315DFA4}"/>
              </a:ext>
            </a:extLst>
          </p:cNvPr>
          <p:cNvPicPr>
            <a:picLocks noChangeAspect="1" noChangeArrowheads="1"/>
          </p:cNvPicPr>
          <p:nvPr/>
        </p:nvPicPr>
        <p:blipFill>
          <a:blip r:embed="rId8">
            <a:alphaModFix/>
            <a:extLst>
              <a:ext uri="{28A0092B-C50C-407E-A947-70E740481C1C}">
                <a14:useLocalDpi xmlns:a14="http://schemas.microsoft.com/office/drawing/2010/main" val="0"/>
              </a:ext>
            </a:extLst>
          </a:blip>
          <a:srcRect/>
          <a:stretch>
            <a:fillRect/>
          </a:stretch>
        </p:blipFill>
        <p:spPr bwMode="auto">
          <a:xfrm>
            <a:off x="1534885" y="228599"/>
            <a:ext cx="685800" cy="914400"/>
          </a:xfrm>
          <a:prstGeom prst="roundRect">
            <a:avLst>
              <a:gd name="adj" fmla="val 16667"/>
            </a:avLst>
          </a:prstGeom>
          <a:noFill/>
          <a:ln>
            <a:noFill/>
          </a:ln>
          <a:effectLst>
            <a:outerShdw blurRad="44450" dist="27940" dir="5400000" algn="ctr">
              <a:srgbClr val="000000">
                <a:alpha val="31764"/>
              </a:srgbClr>
            </a:outerShdw>
          </a:effectLst>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2C7A6F52-A6B0-8CFC-22E6-B37974DCD352}"/>
              </a:ext>
            </a:extLst>
          </p:cNvPr>
          <p:cNvPicPr>
            <a:picLocks noChangeAspect="1" noChangeArrowheads="1"/>
          </p:cNvPicPr>
          <p:nvPr/>
        </p:nvPicPr>
        <p:blipFill rotWithShape="1">
          <a:blip r:embed="rId9">
            <a:alphaModFix/>
            <a:extLst>
              <a:ext uri="{28A0092B-C50C-407E-A947-70E740481C1C}">
                <a14:useLocalDpi xmlns:a14="http://schemas.microsoft.com/office/drawing/2010/main" val="0"/>
              </a:ext>
            </a:extLst>
          </a:blip>
          <a:srcRect l="22063" r="21255"/>
          <a:stretch>
            <a:fillRect/>
          </a:stretch>
        </p:blipFill>
        <p:spPr bwMode="auto">
          <a:xfrm>
            <a:off x="1524001" y="1262743"/>
            <a:ext cx="707572" cy="914400"/>
          </a:xfrm>
          <a:prstGeom prst="roundRect">
            <a:avLst>
              <a:gd name="adj" fmla="val 16667"/>
            </a:avLst>
          </a:prstGeom>
          <a:noFill/>
          <a:ln>
            <a:noFill/>
          </a:ln>
          <a:effectLst>
            <a:outerShdw blurRad="44450" dist="27940" dir="5400000" algn="ctr">
              <a:srgbClr val="000000">
                <a:alpha val="31764"/>
              </a:srgbClr>
            </a:outerShdw>
          </a:effectLst>
          <a:extLst>
            <a:ext uri="{909E8E84-426E-40DD-AFC4-6F175D3DCCD1}">
              <a14:hiddenFill xmlns:a14="http://schemas.microsoft.com/office/drawing/2010/main">
                <a:solidFill>
                  <a:srgbClr val="FFFFFF"/>
                </a:solidFill>
              </a14:hiddenFill>
            </a:ext>
          </a:extLst>
        </p:spPr>
      </p:pic>
      <p:sp>
        <p:nvSpPr>
          <p:cNvPr id="2" name="TextBox 23">
            <a:extLst>
              <a:ext uri="{FF2B5EF4-FFF2-40B4-BE49-F238E27FC236}">
                <a16:creationId xmlns:a16="http://schemas.microsoft.com/office/drawing/2014/main" id="{E4CCC325-2D1F-5194-A6E4-9D687FA2A4F7}"/>
              </a:ext>
            </a:extLst>
          </p:cNvPr>
          <p:cNvSpPr txBox="1"/>
          <p:nvPr/>
        </p:nvSpPr>
        <p:spPr>
          <a:xfrm>
            <a:off x="6742573" y="1308106"/>
            <a:ext cx="1559593" cy="78483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900" dirty="0"/>
              <a:t>Renee! Congrats and thanks for all your dedication and hard work. Best of luck out there! --Iyad</a:t>
            </a:r>
            <a:endParaRPr lang="en-US" dirty="0"/>
          </a:p>
        </p:txBody>
      </p:sp>
      <p:sp>
        <p:nvSpPr>
          <p:cNvPr id="3" name="TextBox 2">
            <a:extLst>
              <a:ext uri="{FF2B5EF4-FFF2-40B4-BE49-F238E27FC236}">
                <a16:creationId xmlns:a16="http://schemas.microsoft.com/office/drawing/2014/main" id="{356614CD-099E-2E4C-7634-617CBFDF614E}"/>
              </a:ext>
            </a:extLst>
          </p:cNvPr>
          <p:cNvSpPr txBox="1"/>
          <p:nvPr/>
        </p:nvSpPr>
        <p:spPr>
          <a:xfrm>
            <a:off x="6867413" y="4787556"/>
            <a:ext cx="2272839" cy="70788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RPr/>
            </a:defPPr>
            <a:lvl1pPr marL="0" indent="0">
              <a:buSzPts val="1100"/>
              <a:buNone/>
              <a:defRPr sz="900"/>
            </a:lvl1pPr>
          </a:lstStyle>
          <a:p>
            <a:r>
              <a:rPr lang="en-GB" dirty="0"/>
              <a:t>Congratulations on this huge milestone! Watching you grow throughout this journey has been truly inspiring. I wish you continued success in all your future </a:t>
            </a:r>
            <a:r>
              <a:rPr lang="en-GB" dirty="0" err="1"/>
              <a:t>endeavors</a:t>
            </a:r>
            <a:r>
              <a:rPr lang="en-GB" dirty="0"/>
              <a:t> --Abdullah</a:t>
            </a:r>
            <a:endParaRPr lang="en-US" dirty="0"/>
          </a:p>
        </p:txBody>
      </p:sp>
      <p:sp>
        <p:nvSpPr>
          <p:cNvPr id="6" name="TextBox 5">
            <a:extLst>
              <a:ext uri="{FF2B5EF4-FFF2-40B4-BE49-F238E27FC236}">
                <a16:creationId xmlns:a16="http://schemas.microsoft.com/office/drawing/2014/main" id="{98FA7A1E-7A09-03CC-4937-50A0CB6BE5F8}"/>
              </a:ext>
            </a:extLst>
          </p:cNvPr>
          <p:cNvSpPr txBox="1"/>
          <p:nvPr/>
        </p:nvSpPr>
        <p:spPr>
          <a:xfrm>
            <a:off x="6700417" y="2062233"/>
            <a:ext cx="2442185" cy="27238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dirty="0"/>
              <a:t>My dear fencing college and friend Renee,</a:t>
            </a:r>
          </a:p>
          <a:p>
            <a:endParaRPr lang="en-US" sz="900" dirty="0"/>
          </a:p>
          <a:p>
            <a:r>
              <a:rPr lang="en-US" sz="900" dirty="0"/>
              <a:t>It has been pleasure to have you by my side to annotate EEGs together. Our endless dinner table talks before bed about if an absence seizure in the file is prominent enough to annotate or if we are looking at the tonic-</a:t>
            </a:r>
            <a:r>
              <a:rPr lang="en-US" sz="900" dirty="0" err="1"/>
              <a:t>clonic</a:t>
            </a:r>
            <a:r>
              <a:rPr lang="en-US" sz="900" dirty="0"/>
              <a:t> seizure or is it just muscle activity...</a:t>
            </a:r>
          </a:p>
          <a:p>
            <a:endParaRPr lang="en-US" sz="900" dirty="0"/>
          </a:p>
          <a:p>
            <a:r>
              <a:rPr lang="en-US" sz="900" dirty="0"/>
              <a:t>Thanks for all your contributions and I am glad that among all other journeys, we were able to share the ISIP journey as well. Without you, I would have to had courage to conduct my first interviews or present my first poster. &lt;3</a:t>
            </a:r>
          </a:p>
          <a:p>
            <a:endParaRPr lang="en-US" sz="900" dirty="0"/>
          </a:p>
          <a:p>
            <a:pPr algn="r"/>
            <a:r>
              <a:rPr lang="en-US" sz="900" dirty="0"/>
              <a:t>All my love,</a:t>
            </a:r>
          </a:p>
          <a:p>
            <a:pPr algn="r"/>
            <a:r>
              <a:rPr lang="en-US" sz="900" dirty="0"/>
              <a:t>Anne-Mai Melles</a:t>
            </a:r>
          </a:p>
        </p:txBody>
      </p:sp>
      <p:sp>
        <p:nvSpPr>
          <p:cNvPr id="4" name="TextBox 3">
            <a:extLst>
              <a:ext uri="{FF2B5EF4-FFF2-40B4-BE49-F238E27FC236}">
                <a16:creationId xmlns:a16="http://schemas.microsoft.com/office/drawing/2014/main" id="{47F78A82-1A87-E9F7-C4B9-22E2FB5A3CB6}"/>
              </a:ext>
            </a:extLst>
          </p:cNvPr>
          <p:cNvSpPr txBox="1"/>
          <p:nvPr/>
        </p:nvSpPr>
        <p:spPr>
          <a:xfrm>
            <a:off x="4348810" y="4673274"/>
            <a:ext cx="2127696" cy="63128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RPr/>
            </a:defPPr>
            <a:lvl1pPr marL="0" indent="0">
              <a:buSzPts val="1100"/>
              <a:buNone/>
              <a:defRPr sz="900"/>
            </a:lvl1pPr>
          </a:lstStyle>
          <a:p>
            <a:r>
              <a:rPr lang="en-GB" sz="1000" dirty="0"/>
              <a:t>Congrats on graduating Renee! I had fun recording the DPATH demo video with you :) Good luck, and I hope you achieve everything you want to! </a:t>
            </a:r>
            <a:endParaRPr lang="en-US" sz="1000" dirty="0"/>
          </a:p>
          <a:p>
            <a:r>
              <a:rPr lang="en-GB" sz="1000" dirty="0"/>
              <a:t>- Erielle</a:t>
            </a:r>
            <a:endParaRPr lang="en-US" sz="1000" dirty="0"/>
          </a:p>
        </p:txBody>
      </p:sp>
      <p:sp>
        <p:nvSpPr>
          <p:cNvPr id="9" name="TextBox 8">
            <a:extLst>
              <a:ext uri="{FF2B5EF4-FFF2-40B4-BE49-F238E27FC236}">
                <a16:creationId xmlns:a16="http://schemas.microsoft.com/office/drawing/2014/main" id="{F6DCE37F-769D-7B1F-2130-2DF74C9551D6}"/>
              </a:ext>
            </a:extLst>
          </p:cNvPr>
          <p:cNvSpPr txBox="1"/>
          <p:nvPr/>
        </p:nvSpPr>
        <p:spPr>
          <a:xfrm>
            <a:off x="4472848" y="3429000"/>
            <a:ext cx="2130717"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t>Congratulations Renee! Thank you for all your support and guidance (especially for the clinical reports) I wish you all the best!! --Gianna</a:t>
            </a:r>
          </a:p>
        </p:txBody>
      </p:sp>
      <p:sp>
        <p:nvSpPr>
          <p:cNvPr id="12" name="TextBox 11">
            <a:extLst>
              <a:ext uri="{FF2B5EF4-FFF2-40B4-BE49-F238E27FC236}">
                <a16:creationId xmlns:a16="http://schemas.microsoft.com/office/drawing/2014/main" id="{4DF04F01-6C3C-405E-381C-BD3C5F2084FD}"/>
              </a:ext>
            </a:extLst>
          </p:cNvPr>
          <p:cNvSpPr txBox="1"/>
          <p:nvPr/>
        </p:nvSpPr>
        <p:spPr>
          <a:xfrm>
            <a:off x="3295302" y="2185448"/>
            <a:ext cx="2127696" cy="63128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RPr/>
            </a:defPPr>
            <a:lvl1pPr marL="0" indent="0">
              <a:buSzPts val="1100"/>
              <a:buNone/>
              <a:defRPr sz="900"/>
            </a:lvl1pPr>
          </a:lstStyle>
          <a:p>
            <a:r>
              <a:rPr lang="en-US" sz="1000" dirty="0"/>
              <a:t>Congratulations, Renee! Your work on the DPATH demo video was amazing. I wish you a successful career ahead.</a:t>
            </a:r>
            <a:r>
              <a:rPr lang="en-GB" sz="1000" dirty="0"/>
              <a:t>- Sadia</a:t>
            </a:r>
            <a:endParaRPr lang="en-US" sz="1000" dirty="0"/>
          </a:p>
        </p:txBody>
      </p:sp>
      <p:sp>
        <p:nvSpPr>
          <p:cNvPr id="10" name="TextBox 9">
            <a:extLst>
              <a:ext uri="{FF2B5EF4-FFF2-40B4-BE49-F238E27FC236}">
                <a16:creationId xmlns:a16="http://schemas.microsoft.com/office/drawing/2014/main" id="{02E18DBB-BCBE-0458-A971-1A9A26323BEB}"/>
              </a:ext>
            </a:extLst>
          </p:cNvPr>
          <p:cNvSpPr txBox="1"/>
          <p:nvPr/>
        </p:nvSpPr>
        <p:spPr>
          <a:xfrm>
            <a:off x="3978315" y="5711142"/>
            <a:ext cx="3113103"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t>Congratulations on your graduation! It’s been great having you as a teammate, and I’ve enjoyed working together. Wishing you nothing but the best in everything that you do next! - Andrew</a:t>
            </a:r>
          </a:p>
        </p:txBody>
      </p:sp>
      <p:sp>
        <p:nvSpPr>
          <p:cNvPr id="11" name="TextBox 10">
            <a:extLst>
              <a:ext uri="{FF2B5EF4-FFF2-40B4-BE49-F238E27FC236}">
                <a16:creationId xmlns:a16="http://schemas.microsoft.com/office/drawing/2014/main" id="{428A16E8-1D13-A6DD-2BCE-7763439F09E7}"/>
              </a:ext>
            </a:extLst>
          </p:cNvPr>
          <p:cNvSpPr txBox="1"/>
          <p:nvPr/>
        </p:nvSpPr>
        <p:spPr>
          <a:xfrm>
            <a:off x="3294273" y="2816213"/>
            <a:ext cx="3407268"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dirty="0"/>
              <a:t>Congratulations Renee! It was great working with you this semester and thank you so much for all your guidance and support. I know you're going to dominate the economics/political world one day. I wish you luck for your future!</a:t>
            </a:r>
          </a:p>
          <a:p>
            <a:r>
              <a:rPr lang="en-US" sz="900" dirty="0"/>
              <a:t>-</a:t>
            </a:r>
            <a:r>
              <a:rPr lang="en-US" sz="900" dirty="0" err="1"/>
              <a:t>Thisumi</a:t>
            </a:r>
          </a:p>
        </p:txBody>
      </p:sp>
      <p:sp>
        <p:nvSpPr>
          <p:cNvPr id="14" name="TextBox 13">
            <a:extLst>
              <a:ext uri="{FF2B5EF4-FFF2-40B4-BE49-F238E27FC236}">
                <a16:creationId xmlns:a16="http://schemas.microsoft.com/office/drawing/2014/main" id="{B2C40287-0C47-9A4C-9996-CFEB422D006A}"/>
              </a:ext>
            </a:extLst>
          </p:cNvPr>
          <p:cNvSpPr txBox="1"/>
          <p:nvPr/>
        </p:nvSpPr>
        <p:spPr>
          <a:xfrm>
            <a:off x="5242943" y="1284376"/>
            <a:ext cx="1495245"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t>Congratulation on graduating Renee! Thank you for being such a great team member. I appreciate your hard work and guidance. I wish you the very best :)</a:t>
            </a:r>
            <a:endParaRPr lang="en-US" dirty="0"/>
          </a:p>
          <a:p>
            <a:pPr marL="171450" indent="-171450">
              <a:buFont typeface="Calibri"/>
              <a:buChar char="-"/>
            </a:pPr>
            <a:r>
              <a:rPr lang="en-US" sz="800" dirty="0"/>
              <a:t>Sophie</a:t>
            </a: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TotalTime>
  <Words>595</Words>
  <Application>Microsoft Office PowerPoint</Application>
  <PresentationFormat>On-screen Show (4:3)</PresentationFormat>
  <Paragraphs>29</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Picone</dc:creator>
  <cp:lastModifiedBy>Joseph Picone</cp:lastModifiedBy>
  <cp:revision>168</cp:revision>
  <dcterms:created xsi:type="dcterms:W3CDTF">2013-05-24T02:06:05Z</dcterms:created>
  <dcterms:modified xsi:type="dcterms:W3CDTF">2026-05-02T17:29:50Z</dcterms:modified>
</cp:coreProperties>
</file>