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2" userDrawn="1">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F880A-FA75-4386-9C0F-2BD935B22B64}" v="431" dt="2026-05-02T13:46:44.738"/>
    <p1510:client id="{F50071EE-6800-4B92-8567-C2154971FFD1}" v="220" dt="2026-05-02T17:25:50.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16" d="100"/>
          <a:sy n="116" d="100"/>
        </p:scale>
        <p:origin x="1968" y="176"/>
      </p:cViewPr>
      <p:guideLst>
        <p:guide orient="horz" pos="4152"/>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ad Obeid" userId="P/vL+jF/GGRSg5+L0y7JdEfLajK0ousqjaOKXixUgGA=" providerId="None" clId="Web-{80D7DAB6-63FD-4B62-8DCE-9FCAF41F9265}"/>
    <pc:docChg chg="modSld">
      <pc:chgData name="Iyad Obeid" userId="P/vL+jF/GGRSg5+L0y7JdEfLajK0ousqjaOKXixUgGA=" providerId="None" clId="Web-{80D7DAB6-63FD-4B62-8DCE-9FCAF41F9265}" dt="2026-04-20T13:26:25.852" v="26" actId="1076"/>
      <pc:docMkLst>
        <pc:docMk/>
      </pc:docMkLst>
      <pc:sldChg chg="addSp modSp">
        <pc:chgData name="Iyad Obeid" userId="P/vL+jF/GGRSg5+L0y7JdEfLajK0ousqjaOKXixUgGA=" providerId="None" clId="Web-{80D7DAB6-63FD-4B62-8DCE-9FCAF41F9265}" dt="2026-04-20T13:26:25.852" v="26" actId="1076"/>
        <pc:sldMkLst>
          <pc:docMk/>
          <pc:sldMk cId="0" sldId="256"/>
        </pc:sldMkLst>
        <pc:spChg chg="add mod">
          <ac:chgData name="Iyad Obeid" userId="P/vL+jF/GGRSg5+L0y7JdEfLajK0ousqjaOKXixUgGA=" providerId="None" clId="Web-{80D7DAB6-63FD-4B62-8DCE-9FCAF41F9265}" dt="2026-04-20T13:26:25.852" v="26" actId="1076"/>
          <ac:spMkLst>
            <pc:docMk/>
            <pc:sldMk cId="0" sldId="256"/>
            <ac:spMk id="2" creationId="{E4CCC325-2D1F-5194-A6E4-9D687FA2A4F7}"/>
          </ac:spMkLst>
        </pc:spChg>
      </pc:sldChg>
    </pc:docChg>
  </pc:docChgLst>
  <pc:docChgLst>
    <pc:chgData name="Thisumi Beligalage" userId="4DEvOpJ/wlHeE9UxZOuWiNNS/hHovciLWRWnfRgmnX0=" providerId="None" clId="Web-{C67F880A-FA75-4386-9C0F-2BD935B22B64}"/>
    <pc:docChg chg="modSld">
      <pc:chgData name="Thisumi Beligalage" userId="4DEvOpJ/wlHeE9UxZOuWiNNS/hHovciLWRWnfRgmnX0=" providerId="None" clId="Web-{C67F880A-FA75-4386-9C0F-2BD935B22B64}" dt="2026-05-02T13:46:44.520" v="221" actId="20577"/>
      <pc:docMkLst>
        <pc:docMk/>
      </pc:docMkLst>
      <pc:sldChg chg="addSp modSp">
        <pc:chgData name="Thisumi Beligalage" userId="4DEvOpJ/wlHeE9UxZOuWiNNS/hHovciLWRWnfRgmnX0=" providerId="None" clId="Web-{C67F880A-FA75-4386-9C0F-2BD935B22B64}" dt="2026-05-02T13:46:44.520" v="221" actId="20577"/>
        <pc:sldMkLst>
          <pc:docMk/>
          <pc:sldMk cId="0" sldId="256"/>
        </pc:sldMkLst>
        <pc:spChg chg="add mod">
          <ac:chgData name="Thisumi Beligalage" userId="4DEvOpJ/wlHeE9UxZOuWiNNS/hHovciLWRWnfRgmnX0=" providerId="None" clId="Web-{C67F880A-FA75-4386-9C0F-2BD935B22B64}" dt="2026-05-02T13:46:44.520" v="221" actId="20577"/>
          <ac:spMkLst>
            <pc:docMk/>
            <pc:sldMk cId="0" sldId="256"/>
            <ac:spMk id="11" creationId="{8D2AC4E9-8958-F93D-85AC-2503785797EE}"/>
          </ac:spMkLst>
        </pc:spChg>
      </pc:sldChg>
    </pc:docChg>
  </pc:docChgLst>
  <pc:docChgLst>
    <pc:chgData name="Gianna Brusco" userId="DhUUDtwk5QaywzxOfpWjejqq+DkqgCBpM7JF0Swkb0k=" providerId="None" clId="Web-{50230C6A-ACBB-46CC-874A-6CAB44E14DBA}"/>
    <pc:docChg chg="modSld">
      <pc:chgData name="Gianna Brusco" userId="DhUUDtwk5QaywzxOfpWjejqq+DkqgCBpM7JF0Swkb0k=" providerId="None" clId="Web-{50230C6A-ACBB-46CC-874A-6CAB44E14DBA}" dt="2026-04-28T17:03:54.431" v="181" actId="20577"/>
      <pc:docMkLst>
        <pc:docMk/>
      </pc:docMkLst>
      <pc:sldChg chg="addSp delSp modSp">
        <pc:chgData name="Gianna Brusco" userId="DhUUDtwk5QaywzxOfpWjejqq+DkqgCBpM7JF0Swkb0k=" providerId="None" clId="Web-{50230C6A-ACBB-46CC-874A-6CAB44E14DBA}" dt="2026-04-28T17:03:54.431" v="181" actId="20577"/>
        <pc:sldMkLst>
          <pc:docMk/>
          <pc:sldMk cId="0" sldId="256"/>
        </pc:sldMkLst>
        <pc:spChg chg="add mod">
          <ac:chgData name="Gianna Brusco" userId="DhUUDtwk5QaywzxOfpWjejqq+DkqgCBpM7JF0Swkb0k=" providerId="None" clId="Web-{50230C6A-ACBB-46CC-874A-6CAB44E14DBA}" dt="2026-04-28T17:03:54.431" v="181" actId="20577"/>
          <ac:spMkLst>
            <pc:docMk/>
            <pc:sldMk cId="0" sldId="256"/>
            <ac:spMk id="9" creationId="{431A44F7-E853-059D-50ED-98C03A96CF77}"/>
          </ac:spMkLst>
        </pc:spChg>
      </pc:sldChg>
    </pc:docChg>
  </pc:docChgLst>
  <pc:docChgLst>
    <pc:chgData name="Sophia Monroy" userId="nMFPE8DDMLJQxMMlhONxOZZn79BlcTWNYggYciKjh+c=" providerId="None" clId="Web-{F50071EE-6800-4B92-8567-C2154971FFD1}"/>
    <pc:docChg chg="modSld">
      <pc:chgData name="Sophia Monroy" userId="nMFPE8DDMLJQxMMlhONxOZZn79BlcTWNYggYciKjh+c=" providerId="None" clId="Web-{F50071EE-6800-4B92-8567-C2154971FFD1}" dt="2026-05-02T17:25:50.061" v="115" actId="1076"/>
      <pc:docMkLst>
        <pc:docMk/>
      </pc:docMkLst>
      <pc:sldChg chg="addSp modSp">
        <pc:chgData name="Sophia Monroy" userId="nMFPE8DDMLJQxMMlhONxOZZn79BlcTWNYggYciKjh+c=" providerId="None" clId="Web-{F50071EE-6800-4B92-8567-C2154971FFD1}" dt="2026-05-02T17:25:50.061" v="115" actId="1076"/>
        <pc:sldMkLst>
          <pc:docMk/>
          <pc:sldMk cId="0" sldId="256"/>
        </pc:sldMkLst>
        <pc:spChg chg="add mod">
          <ac:chgData name="Sophia Monroy" userId="nMFPE8DDMLJQxMMlhONxOZZn79BlcTWNYggYciKjh+c=" providerId="None" clId="Web-{F50071EE-6800-4B92-8567-C2154971FFD1}" dt="2026-05-02T17:25:50.061" v="115" actId="1076"/>
          <ac:spMkLst>
            <pc:docMk/>
            <pc:sldMk cId="0" sldId="256"/>
            <ac:spMk id="12" creationId="{4DD00DCC-CF5E-C7D2-DAA6-0BBC394F4484}"/>
          </ac:spMkLst>
        </pc:spChg>
      </pc:sldChg>
    </pc:docChg>
  </pc:docChgLst>
  <pc:docChgLst>
    <pc:chgData name="Erielle Roxas" userId="XjXiKFDYY+0XcR6iuOQ2++FGgST+M63e7xE/ctkjxU0=" providerId="None" clId="Web-{FE40AEB7-4D10-4DCF-B896-B855091FFEA7}"/>
    <pc:docChg chg="modSld">
      <pc:chgData name="Erielle Roxas" userId="XjXiKFDYY+0XcR6iuOQ2++FGgST+M63e7xE/ctkjxU0=" providerId="None" clId="Web-{FE40AEB7-4D10-4DCF-B896-B855091FFEA7}" dt="2026-04-28T14:58:17.881" v="109" actId="20577"/>
      <pc:docMkLst>
        <pc:docMk/>
      </pc:docMkLst>
      <pc:sldChg chg="addSp modSp">
        <pc:chgData name="Erielle Roxas" userId="XjXiKFDYY+0XcR6iuOQ2++FGgST+M63e7xE/ctkjxU0=" providerId="None" clId="Web-{FE40AEB7-4D10-4DCF-B896-B855091FFEA7}" dt="2026-04-28T14:58:17.881" v="109" actId="20577"/>
        <pc:sldMkLst>
          <pc:docMk/>
          <pc:sldMk cId="0" sldId="256"/>
        </pc:sldMkLst>
        <pc:spChg chg="add mod">
          <ac:chgData name="Erielle Roxas" userId="XjXiKFDYY+0XcR6iuOQ2++FGgST+M63e7xE/ctkjxU0=" providerId="None" clId="Web-{FE40AEB7-4D10-4DCF-B896-B855091FFEA7}" dt="2026-04-28T14:58:17.881" v="109" actId="20577"/>
          <ac:spMkLst>
            <pc:docMk/>
            <pc:sldMk cId="0" sldId="256"/>
            <ac:spMk id="3" creationId="{4DCCDF78-29E2-52C0-5B13-CC20F93F1D42}"/>
          </ac:spMkLst>
        </pc:spChg>
      </pc:sldChg>
    </pc:docChg>
  </pc:docChgLst>
  <pc:docChgLst>
    <pc:chgData name="Andrew Kirkpatrick" userId="JXinoFtxhCK2Bs+yec0z3Uq1r/wg/wMfxKfSIA9SOWM=" providerId="None" clId="Web-{4A4E0A3A-9820-4D53-995A-605D101AAA63}"/>
    <pc:docChg chg="modSld">
      <pc:chgData name="Andrew Kirkpatrick" userId="JXinoFtxhCK2Bs+yec0z3Uq1r/wg/wMfxKfSIA9SOWM=" providerId="None" clId="Web-{4A4E0A3A-9820-4D53-995A-605D101AAA63}" dt="2026-04-30T16:34:43.975" v="34" actId="1076"/>
      <pc:docMkLst>
        <pc:docMk/>
      </pc:docMkLst>
      <pc:sldChg chg="addSp modSp">
        <pc:chgData name="Andrew Kirkpatrick" userId="JXinoFtxhCK2Bs+yec0z3Uq1r/wg/wMfxKfSIA9SOWM=" providerId="None" clId="Web-{4A4E0A3A-9820-4D53-995A-605D101AAA63}" dt="2026-04-30T16:34:43.975" v="34" actId="1076"/>
        <pc:sldMkLst>
          <pc:docMk/>
          <pc:sldMk cId="0" sldId="256"/>
        </pc:sldMkLst>
        <pc:spChg chg="mod">
          <ac:chgData name="Andrew Kirkpatrick" userId="JXinoFtxhCK2Bs+yec0z3Uq1r/wg/wMfxKfSIA9SOWM=" providerId="None" clId="Web-{4A4E0A3A-9820-4D53-995A-605D101AAA63}" dt="2026-04-30T16:34:37.882" v="33" actId="1076"/>
          <ac:spMkLst>
            <pc:docMk/>
            <pc:sldMk cId="0" sldId="256"/>
            <ac:spMk id="2" creationId="{E4CCC325-2D1F-5194-A6E4-9D687FA2A4F7}"/>
          </ac:spMkLst>
        </pc:spChg>
        <pc:spChg chg="add mod">
          <ac:chgData name="Andrew Kirkpatrick" userId="JXinoFtxhCK2Bs+yec0z3Uq1r/wg/wMfxKfSIA9SOWM=" providerId="None" clId="Web-{4A4E0A3A-9820-4D53-995A-605D101AAA63}" dt="2026-04-30T16:34:43.975" v="34" actId="1076"/>
          <ac:spMkLst>
            <pc:docMk/>
            <pc:sldMk cId="0" sldId="256"/>
            <ac:spMk id="10" creationId="{66487B00-EB92-C6AD-182D-B476803D29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23" name="Google Shape;23;p1"/>
          <p:cNvSpPr txBox="1"/>
          <p:nvPr/>
        </p:nvSpPr>
        <p:spPr>
          <a:xfrm>
            <a:off x="228598" y="2481943"/>
            <a:ext cx="2522169" cy="3766457"/>
          </a:xfrm>
          <a:prstGeom prst="rect">
            <a:avLst/>
          </a:prstGeom>
          <a:noFill/>
          <a:ln>
            <a:noFill/>
          </a:ln>
        </p:spPr>
        <p:txBody>
          <a:bodyPr spcFirstLastPara="1" wrap="square" lIns="0" tIns="0" rIns="0" bIns="0" anchor="t" anchorCtr="0">
            <a:noAutofit/>
          </a:bodyPr>
          <a:lstStyle/>
          <a:p>
            <a:pPr lvl="0">
              <a:spcAft>
                <a:spcPts val="600"/>
              </a:spcAft>
            </a:pPr>
            <a:r>
              <a:rPr lang="en-US" sz="900" dirty="0"/>
              <a:t>Subject: Digital pathology data annotation project</a:t>
            </a:r>
            <a:br>
              <a:rPr lang="en-US" sz="900" dirty="0"/>
            </a:br>
            <a:r>
              <a:rPr lang="en-US" sz="900" dirty="0"/>
              <a:t>Date: Sun, 1 Jan 2023 19:50:23 -0600</a:t>
            </a:r>
            <a:br>
              <a:rPr lang="en-US" sz="900" dirty="0"/>
            </a:br>
            <a:r>
              <a:rPr lang="en-US" sz="900" dirty="0"/>
              <a:t>Dear Dr. Joseph Picone,</a:t>
            </a:r>
          </a:p>
          <a:p>
            <a:pPr lvl="0">
              <a:spcAft>
                <a:spcPts val="600"/>
              </a:spcAft>
            </a:pPr>
            <a:r>
              <a:rPr lang="en-US" sz="900" dirty="0"/>
              <a:t>I saw your email about Digital Pathology Data Annotation project and I would be </a:t>
            </a:r>
            <a:r>
              <a:rPr lang="en-US" sz="900" dirty="0" err="1"/>
              <a:t>intrested</a:t>
            </a:r>
            <a:r>
              <a:rPr lang="en-US" sz="900" dirty="0"/>
              <a:t> to introduce myself and ask for further information.</a:t>
            </a:r>
          </a:p>
          <a:p>
            <a:pPr lvl="0">
              <a:spcAft>
                <a:spcPts val="600"/>
              </a:spcAft>
            </a:pPr>
            <a:r>
              <a:rPr lang="en-US" sz="900" dirty="0"/>
              <a:t>I am an international student from Estonia. My name is Anne-Mai Melles. I am a student-athlete and it will be my second semester at Temple University. My major is Psychology and my minor is Political Science. However, I am interested in Artificial Intelligence because I am very keen on helping people by contributing to science and it seems like this project will do that. I am a fast learner and I do things with dedication.</a:t>
            </a:r>
          </a:p>
          <a:p>
            <a:pPr lvl="0">
              <a:spcAft>
                <a:spcPts val="600"/>
              </a:spcAft>
            </a:pPr>
            <a:r>
              <a:rPr lang="en-US" sz="900" dirty="0"/>
              <a:t>Could you please tell me what the tasks exactly are and what are the work hours I have to take into consideration when taking part in this project? In addition, will this project be paid for?</a:t>
            </a:r>
            <a:br>
              <a:rPr lang="en-US" sz="900" dirty="0"/>
            </a:br>
            <a:r>
              <a:rPr lang="en-US" sz="900" dirty="0"/>
              <a:t>I am looking forward to hearing from you.</a:t>
            </a:r>
          </a:p>
          <a:p>
            <a:pPr lvl="0">
              <a:spcAft>
                <a:spcPts val="600"/>
              </a:spcAft>
            </a:pPr>
            <a:r>
              <a:rPr lang="en-US" sz="900" dirty="0"/>
              <a:t>Kind regards,</a:t>
            </a:r>
            <a:br>
              <a:rPr lang="en-US" sz="900" dirty="0"/>
            </a:br>
            <a:r>
              <a:rPr lang="en-US" sz="900" dirty="0"/>
              <a:t>Anne-Mai Melles</a:t>
            </a:r>
            <a:br>
              <a:rPr lang="en-US" sz="900" dirty="0"/>
            </a:br>
            <a:r>
              <a:rPr lang="en-US" sz="900" dirty="0" err="1"/>
              <a:t>anne-mai.melles@temple.edu</a:t>
            </a:r>
            <a:br>
              <a:rPr lang="en-US" sz="900" dirty="0"/>
            </a:br>
            <a:r>
              <a:rPr lang="en-US" sz="900" dirty="0"/>
              <a:t>Fencing</a:t>
            </a:r>
            <a:br>
              <a:rPr lang="en-US" sz="900" dirty="0"/>
            </a:br>
            <a:r>
              <a:rPr lang="en-US" sz="900" dirty="0"/>
              <a:t>College of Liberal Arts</a:t>
            </a:r>
            <a:endParaRPr lang="en-US" sz="900" b="1" dirty="0"/>
          </a:p>
        </p:txBody>
      </p:sp>
      <p:sp>
        <p:nvSpPr>
          <p:cNvPr id="16" name="Google Shape;16;p1"/>
          <p:cNvSpPr txBox="1"/>
          <p:nvPr/>
        </p:nvSpPr>
        <p:spPr>
          <a:xfrm>
            <a:off x="4974771" y="244375"/>
            <a:ext cx="3940629"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dirty="0"/>
              <a:t>...Many, Many, Many EEG Corpora</a:t>
            </a:r>
          </a:p>
          <a:p>
            <a:pPr marL="0" marR="0" lvl="0" indent="0" algn="r" rtl="0">
              <a:lnSpc>
                <a:spcPct val="100000"/>
              </a:lnSpc>
              <a:spcBef>
                <a:spcPts val="0"/>
              </a:spcBef>
              <a:spcAft>
                <a:spcPts val="0"/>
              </a:spcAft>
              <a:buClr>
                <a:srgbClr val="000000"/>
              </a:buClr>
              <a:buSzPts val="1800"/>
              <a:buFont typeface="Arial"/>
              <a:buNone/>
            </a:pPr>
            <a:r>
              <a:rPr lang="en-US" sz="1800" b="1" dirty="0"/>
              <a:t>Leader, TUH EEG Annotation Team</a:t>
            </a:r>
          </a:p>
          <a:p>
            <a:pPr marL="0" marR="0" lvl="0" indent="0" algn="r" rtl="0">
              <a:lnSpc>
                <a:spcPct val="100000"/>
              </a:lnSpc>
              <a:spcBef>
                <a:spcPts val="0"/>
              </a:spcBef>
              <a:spcAft>
                <a:spcPts val="0"/>
              </a:spcAft>
              <a:buClr>
                <a:srgbClr val="000000"/>
              </a:buClr>
              <a:buSzPts val="1800"/>
              <a:buFont typeface="Arial"/>
              <a:buNone/>
            </a:pPr>
            <a:r>
              <a:rPr lang="en-US" sz="1800" b="1" dirty="0"/>
              <a:t>The ISIP Fencing Team</a:t>
            </a: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dk1"/>
                </a:solidFill>
              </a:rPr>
              <a:t>Spring 2026</a:t>
            </a:r>
            <a:endParaRPr sz="1400" b="0" i="0" u="none" strike="noStrike" cap="none" dirty="0">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grpSp>
        <p:nvGrpSpPr>
          <p:cNvPr id="5" name="Google Shape;19;p1">
            <a:extLst>
              <a:ext uri="{FF2B5EF4-FFF2-40B4-BE49-F238E27FC236}">
                <a16:creationId xmlns:a16="http://schemas.microsoft.com/office/drawing/2014/main" id="{3C69C80D-8648-2939-5039-786183A4FAE6}"/>
              </a:ext>
            </a:extLst>
          </p:cNvPr>
          <p:cNvGrpSpPr/>
          <p:nvPr/>
        </p:nvGrpSpPr>
        <p:grpSpPr>
          <a:xfrm>
            <a:off x="6399832" y="1220841"/>
            <a:ext cx="2515568" cy="3273319"/>
            <a:chOff x="6784333" y="1238810"/>
            <a:chExt cx="1698118" cy="3068856"/>
          </a:xfrm>
        </p:grpSpPr>
        <p:sp>
          <p:nvSpPr>
            <p:cNvPr id="7" name="Google Shape;20;p1">
              <a:extLst>
                <a:ext uri="{FF2B5EF4-FFF2-40B4-BE49-F238E27FC236}">
                  <a16:creationId xmlns:a16="http://schemas.microsoft.com/office/drawing/2014/main" id="{3B86097E-1805-B87B-13D6-6D5096F541D1}"/>
                </a:ext>
              </a:extLst>
            </p:cNvPr>
            <p:cNvSpPr txBox="1"/>
            <p:nvPr/>
          </p:nvSpPr>
          <p:spPr>
            <a:xfrm>
              <a:off x="6784333" y="1238810"/>
              <a:ext cx="1698118" cy="277442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rgbClr val="000000"/>
                </a:buClr>
                <a:buSzPts val="1100"/>
                <a:buFont typeface="Arial"/>
                <a:buNone/>
              </a:pPr>
              <a:r>
                <a:rPr lang="en-US" sz="900" dirty="0"/>
                <a:t>Dear Anne,</a:t>
              </a:r>
            </a:p>
            <a:p>
              <a:pPr>
                <a:spcAft>
                  <a:spcPts val="600"/>
                </a:spcAft>
              </a:pPr>
              <a:r>
                <a:rPr lang="en-US" sz="900" dirty="0"/>
                <a:t>While I’m genuinely happy for you as you reach this exciting milestone, I have to admit I’m also saddened knowing it means you’ll be leaving us. It’s difficult to put into words just how much you’ve meant to this group and how much I’ve valued our collaborations.</a:t>
              </a:r>
            </a:p>
            <a:p>
              <a:pPr>
                <a:spcAft>
                  <a:spcPts val="600"/>
                </a:spcAft>
              </a:pPr>
              <a:r>
                <a:rPr lang="en-US" sz="900" dirty="0"/>
                <a:t>Our conversations have been incredibly rewarding — not only the technical discussions, where I learned a great deal, but also our exchanges on management, people, and broader perspectives. Those moments were just as meaningful.</a:t>
              </a:r>
            </a:p>
            <a:p>
              <a:pPr>
                <a:spcAft>
                  <a:spcPts val="600"/>
                </a:spcAft>
              </a:pPr>
              <a:r>
                <a:rPr lang="en-US" sz="900" dirty="0"/>
                <a:t>If there’s one lesson I’ll take from this experience, it’s that maybe I should turn down every applicant at least four times first 😊.</a:t>
              </a:r>
            </a:p>
            <a:p>
              <a:pPr>
                <a:spcAft>
                  <a:spcPts val="600"/>
                </a:spcAft>
              </a:pPr>
              <a:r>
                <a:rPr lang="en-US" sz="900" dirty="0"/>
                <a:t>I wish you all the best in what comes next. And selfishly, I hope we can find a way to bring you back to ISIP someday.</a:t>
              </a:r>
            </a:p>
          </p:txBody>
        </p:sp>
        <p:pic>
          <p:nvPicPr>
            <p:cNvPr id="8" name="Google Shape;21;p1">
              <a:extLst>
                <a:ext uri="{FF2B5EF4-FFF2-40B4-BE49-F238E27FC236}">
                  <a16:creationId xmlns:a16="http://schemas.microsoft.com/office/drawing/2014/main" id="{4AC157A9-5D05-5D48-4718-23642250CC0B}"/>
                </a:ext>
              </a:extLst>
            </p:cNvPr>
            <p:cNvPicPr preferRelativeResize="0"/>
            <p:nvPr/>
          </p:nvPicPr>
          <p:blipFill rotWithShape="1">
            <a:blip r:embed="rId4">
              <a:alphaModFix/>
            </a:blip>
            <a:srcRect/>
            <a:stretch/>
          </p:blipFill>
          <p:spPr>
            <a:xfrm>
              <a:off x="7839147" y="3915871"/>
              <a:ext cx="466293" cy="391795"/>
            </a:xfrm>
            <a:prstGeom prst="rect">
              <a:avLst/>
            </a:prstGeom>
            <a:solidFill>
              <a:schemeClr val="lt1">
                <a:alpha val="0"/>
              </a:schemeClr>
            </a:solidFill>
            <a:ln>
              <a:noFill/>
            </a:ln>
            <a:effectLst>
              <a:reflection endPos="0" sy="-100000" algn="bl" rotWithShape="0"/>
            </a:effectLst>
          </p:spPr>
        </p:pic>
      </p:grpSp>
      <p:pic>
        <p:nvPicPr>
          <p:cNvPr id="24" name="Picture 4">
            <a:extLst>
              <a:ext uri="{FF2B5EF4-FFF2-40B4-BE49-F238E27FC236}">
                <a16:creationId xmlns:a16="http://schemas.microsoft.com/office/drawing/2014/main" id="{A11B739E-18B6-FA5A-3674-93DADA8F9ADA}"/>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2746" t="9076" r="28089"/>
          <a:stretch>
            <a:fillRect/>
          </a:stretch>
        </p:blipFill>
        <p:spPr bwMode="auto">
          <a:xfrm>
            <a:off x="228600" y="228600"/>
            <a:ext cx="1066800" cy="141926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259E60-54BE-77F1-78B7-21BFBDC19D4D}"/>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36429" t="36666" r="39524"/>
          <a:stretch>
            <a:fillRect/>
          </a:stretch>
        </p:blipFill>
        <p:spPr bwMode="auto">
          <a:xfrm>
            <a:off x="1399399" y="228601"/>
            <a:ext cx="713683" cy="1409699"/>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1032" name="Picture 8" descr="Anne-Mai Melles">
            <a:extLst>
              <a:ext uri="{FF2B5EF4-FFF2-40B4-BE49-F238E27FC236}">
                <a16:creationId xmlns:a16="http://schemas.microsoft.com/office/drawing/2014/main" id="{40E4AF99-0012-4B7E-66F1-8C32B8BA4302}"/>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r="13888"/>
          <a:stretch>
            <a:fillRect/>
          </a:stretch>
        </p:blipFill>
        <p:spPr bwMode="auto">
          <a:xfrm>
            <a:off x="1156416" y="1725820"/>
            <a:ext cx="988070" cy="644859"/>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9C3568A-C45F-070C-5007-86F6264F1A45}"/>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228599" y="1730828"/>
            <a:ext cx="849087" cy="636815"/>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sp>
        <p:nvSpPr>
          <p:cNvPr id="2" name="TextBox 23">
            <a:extLst>
              <a:ext uri="{FF2B5EF4-FFF2-40B4-BE49-F238E27FC236}">
                <a16:creationId xmlns:a16="http://schemas.microsoft.com/office/drawing/2014/main" id="{E4CCC325-2D1F-5194-A6E4-9D687FA2A4F7}"/>
              </a:ext>
            </a:extLst>
          </p:cNvPr>
          <p:cNvSpPr txBox="1"/>
          <p:nvPr/>
        </p:nvSpPr>
        <p:spPr>
          <a:xfrm>
            <a:off x="2325875" y="5421749"/>
            <a:ext cx="1559593"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Anne! Congrats and thanks for all your dedication and hard work. I don't know how Joe is going to manage without you. Best of luck out there! --Iyad</a:t>
            </a:r>
          </a:p>
        </p:txBody>
      </p:sp>
      <p:sp>
        <p:nvSpPr>
          <p:cNvPr id="4" name="TextBox 3">
            <a:extLst>
              <a:ext uri="{FF2B5EF4-FFF2-40B4-BE49-F238E27FC236}">
                <a16:creationId xmlns:a16="http://schemas.microsoft.com/office/drawing/2014/main" id="{313C569C-165E-4720-A2D0-0D45FD6F379E}"/>
              </a:ext>
            </a:extLst>
          </p:cNvPr>
          <p:cNvSpPr txBox="1"/>
          <p:nvPr/>
        </p:nvSpPr>
        <p:spPr>
          <a:xfrm>
            <a:off x="2426404" y="680062"/>
            <a:ext cx="2145596" cy="1477328"/>
          </a:xfrm>
          <a:prstGeom prst="rect">
            <a:avLst/>
          </a:prstGeom>
          <a:noFill/>
        </p:spPr>
        <p:txBody>
          <a:bodyPr wrap="square">
            <a:spAutoFit/>
          </a:bodyPr>
          <a:lstStyle/>
          <a:p>
            <a:pPr algn="just"/>
            <a:r>
              <a:rPr lang="en-GB" sz="1000" dirty="0"/>
              <a:t>Congratulations on graduating! Your dedication to the EEG annotation work never went unnoticed, the care and precision you brought every single day made a real difference. Wishing you all the best in your next chapter! </a:t>
            </a:r>
          </a:p>
          <a:p>
            <a:pPr algn="just"/>
            <a:r>
              <a:rPr lang="en-GB" sz="1000" dirty="0"/>
              <a:t>--Abdullah</a:t>
            </a:r>
            <a:endParaRPr lang="en-US" sz="1000" dirty="0"/>
          </a:p>
        </p:txBody>
      </p:sp>
      <p:sp>
        <p:nvSpPr>
          <p:cNvPr id="3" name="TextBox 2">
            <a:extLst>
              <a:ext uri="{FF2B5EF4-FFF2-40B4-BE49-F238E27FC236}">
                <a16:creationId xmlns:a16="http://schemas.microsoft.com/office/drawing/2014/main" id="{4DCCDF78-29E2-52C0-5B13-CC20F93F1D42}"/>
              </a:ext>
            </a:extLst>
          </p:cNvPr>
          <p:cNvSpPr txBox="1"/>
          <p:nvPr/>
        </p:nvSpPr>
        <p:spPr>
          <a:xfrm>
            <a:off x="4036703" y="1968691"/>
            <a:ext cx="1993196" cy="1169551"/>
          </a:xfrm>
          <a:prstGeom prst="rect">
            <a:avLst/>
          </a:prstGeom>
          <a:noFill/>
        </p:spPr>
        <p:txBody>
          <a:bodyPr wrap="square" lIns="91440" tIns="45720" rIns="91440" bIns="45720" anchor="t">
            <a:spAutoFit/>
          </a:bodyPr>
          <a:lstStyle/>
          <a:p>
            <a:pPr algn="just"/>
            <a:r>
              <a:rPr lang="en-GB" sz="1000" dirty="0"/>
              <a:t>Anne, congrats on graduating! You were one of the first people I met at ISIP, and I could tell how much you meant to the group. Good luck on your future endeavors! </a:t>
            </a:r>
            <a:endParaRPr lang="en-US" sz="1000" dirty="0"/>
          </a:p>
          <a:p>
            <a:pPr algn="just"/>
            <a:r>
              <a:rPr lang="en-GB" sz="1000" dirty="0"/>
              <a:t>- Erielle</a:t>
            </a:r>
          </a:p>
        </p:txBody>
      </p:sp>
      <p:sp>
        <p:nvSpPr>
          <p:cNvPr id="9" name="TextBox 8">
            <a:extLst>
              <a:ext uri="{FF2B5EF4-FFF2-40B4-BE49-F238E27FC236}">
                <a16:creationId xmlns:a16="http://schemas.microsoft.com/office/drawing/2014/main" id="{431A44F7-E853-059D-50ED-98C03A96CF77}"/>
              </a:ext>
            </a:extLst>
          </p:cNvPr>
          <p:cNvSpPr txBox="1"/>
          <p:nvPr/>
        </p:nvSpPr>
        <p:spPr>
          <a:xfrm>
            <a:off x="6288646" y="462740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Dear Anne, Congratulations on graduating! I am extremely grateful for your support, guidance, and leadership, especially for the EEG annotation team. I will miss our team meetings :( I wish you all the best! </a:t>
            </a:r>
          </a:p>
          <a:p>
            <a:r>
              <a:rPr lang="en-US" sz="900" dirty="0"/>
              <a:t>--Gianna</a:t>
            </a:r>
          </a:p>
        </p:txBody>
      </p:sp>
      <p:sp>
        <p:nvSpPr>
          <p:cNvPr id="6" name="TextBox 13">
            <a:extLst>
              <a:ext uri="{FF2B5EF4-FFF2-40B4-BE49-F238E27FC236}">
                <a16:creationId xmlns:a16="http://schemas.microsoft.com/office/drawing/2014/main" id="{250B6103-6C8A-7B82-1DE6-DD25443C0ECD}"/>
              </a:ext>
            </a:extLst>
          </p:cNvPr>
          <p:cNvSpPr txBox="1"/>
          <p:nvPr/>
        </p:nvSpPr>
        <p:spPr>
          <a:xfrm>
            <a:off x="3375691" y="3262343"/>
            <a:ext cx="2190086" cy="15079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marR="0" lvl="0" indent="0" algn="l" rtl="0">
              <a:lnSpc>
                <a:spcPct val="100000"/>
              </a:lnSpc>
              <a:spcBef>
                <a:spcPts val="0"/>
              </a:spcBef>
              <a:spcAft>
                <a:spcPts val="0"/>
              </a:spcAft>
              <a:buClr>
                <a:srgbClr val="000000"/>
              </a:buClr>
              <a:buSzPts val="11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Anne, you are a gem of a person. It is a pleasure to work with you, and I hope we will stay connected, because I will be needing your expertise to help unlock consciousness using quantum entanglement ;) Congratulations, and best of luck! Any employer would be lucky to have you.- Sadia</a:t>
            </a:r>
          </a:p>
        </p:txBody>
      </p:sp>
      <p:sp>
        <p:nvSpPr>
          <p:cNvPr id="10" name="TextBox 9">
            <a:extLst>
              <a:ext uri="{FF2B5EF4-FFF2-40B4-BE49-F238E27FC236}">
                <a16:creationId xmlns:a16="http://schemas.microsoft.com/office/drawing/2014/main" id="{66487B00-EB92-C6AD-182D-B476803D2983}"/>
              </a:ext>
            </a:extLst>
          </p:cNvPr>
          <p:cNvSpPr txBox="1"/>
          <p:nvPr/>
        </p:nvSpPr>
        <p:spPr>
          <a:xfrm>
            <a:off x="4009822" y="4806196"/>
            <a:ext cx="216434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Anne, congratulations on your graduation! It has been a pleasure working alongside you, and I am so grateful for all the support and guidance you’ve shared with me. We’ll certainly miss your presence on the team, I know you’ll achieve great things in anything you do next. Wishing you the very best of luck with everything ahead! :) - Andrew</a:t>
            </a:r>
          </a:p>
        </p:txBody>
      </p:sp>
      <p:sp>
        <p:nvSpPr>
          <p:cNvPr id="11" name="TextBox 10">
            <a:extLst>
              <a:ext uri="{FF2B5EF4-FFF2-40B4-BE49-F238E27FC236}">
                <a16:creationId xmlns:a16="http://schemas.microsoft.com/office/drawing/2014/main" id="{8D2AC4E9-8958-F93D-85AC-2503785797EE}"/>
              </a:ext>
            </a:extLst>
          </p:cNvPr>
          <p:cNvSpPr txBox="1"/>
          <p:nvPr/>
        </p:nvSpPr>
        <p:spPr>
          <a:xfrm>
            <a:off x="4473092" y="962640"/>
            <a:ext cx="1924050"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Anne, congratulations on graduating! You are an amazing leader and I appreciate all the help you have given me. I will miss our pre-meeting chats. I wish you the best for your future! </a:t>
            </a:r>
          </a:p>
          <a:p>
            <a:r>
              <a:rPr lang="en-US" sz="900" dirty="0"/>
              <a:t>-</a:t>
            </a:r>
            <a:r>
              <a:rPr lang="en-US" sz="900" dirty="0" err="1"/>
              <a:t>Thisumi</a:t>
            </a:r>
            <a:endParaRPr lang="en-US" sz="900"/>
          </a:p>
        </p:txBody>
      </p:sp>
      <p:sp>
        <p:nvSpPr>
          <p:cNvPr id="12" name="TextBox 11">
            <a:extLst>
              <a:ext uri="{FF2B5EF4-FFF2-40B4-BE49-F238E27FC236}">
                <a16:creationId xmlns:a16="http://schemas.microsoft.com/office/drawing/2014/main" id="{4DD00DCC-CF5E-C7D2-DAA6-0BBC394F4484}"/>
              </a:ext>
            </a:extLst>
          </p:cNvPr>
          <p:cNvSpPr txBox="1"/>
          <p:nvPr/>
        </p:nvSpPr>
        <p:spPr>
          <a:xfrm>
            <a:off x="2664424" y="2156544"/>
            <a:ext cx="14185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Anne, Congratulations on graduating!! I genuinely appreciate your leadership and the hard work you put into this team. I know you'll go far and I wish you the best moving forward in your career!</a:t>
            </a:r>
          </a:p>
          <a:p>
            <a:pPr marL="171450" indent="-171450">
              <a:buFont typeface="Calibri"/>
              <a:buChar char="-"/>
            </a:pPr>
            <a:r>
              <a:rPr lang="en-US" sz="800" dirty="0"/>
              <a:t>Sophie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651</Words>
  <Application>Microsoft Office PowerPoint</Application>
  <PresentationFormat>On-screen Show (4:3)</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127</cp:revision>
  <dcterms:created xsi:type="dcterms:W3CDTF">2013-05-24T02:06:05Z</dcterms:created>
  <dcterms:modified xsi:type="dcterms:W3CDTF">2026-05-02T17:25:51Z</dcterms:modified>
</cp:coreProperties>
</file>