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76">
          <p15:clr>
            <a:srgbClr val="A4A3A4"/>
          </p15:clr>
        </p15:guide>
        <p15:guide id="2" pos="120" userDrawn="1">
          <p15:clr>
            <a:srgbClr val="A4A3A4"/>
          </p15:clr>
        </p15:guide>
        <p15:guide id="3" pos="5616">
          <p15:clr>
            <a:srgbClr val="A4A3A4"/>
          </p15:clr>
        </p15:guide>
        <p15:guide id="4" orient="horz" pos="144"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ikNCI/CEnMdU1rbiloCwvd7I4U3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35957-74CF-4376-8091-E990D8ED70F5}" v="286" dt="2026-05-02T13:50:34.568"/>
    <p1510:client id="{54B41632-F5DF-4EFC-94E5-DB0111F27724}" v="209" dt="2026-05-02T17:39:14.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116" d="100"/>
          <a:sy n="116" d="100"/>
        </p:scale>
        <p:origin x="1968" y="176"/>
      </p:cViewPr>
      <p:guideLst>
        <p:guide orient="horz" pos="4176"/>
        <p:guide pos="120"/>
        <p:guide pos="5616"/>
        <p:guide orient="horz"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notesMaster" Target="notesMasters/notesMaster1.xml"/><Relationship Id="rId7" Type="http://customschemas.google.com/relationships/presentationmetadata" Target="metadata"/><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sumi Beligalage" userId="4DEvOpJ/wlHeE9UxZOuWiNNS/hHovciLWRWnfRgmnX0=" providerId="None" clId="Web-{08F35957-74CF-4376-8091-E990D8ED70F5}"/>
    <pc:docChg chg="modSld">
      <pc:chgData name="Thisumi Beligalage" userId="4DEvOpJ/wlHeE9UxZOuWiNNS/hHovciLWRWnfRgmnX0=" providerId="None" clId="Web-{08F35957-74CF-4376-8091-E990D8ED70F5}" dt="2026-05-02T13:50:34.287" v="160" actId="20577"/>
      <pc:docMkLst>
        <pc:docMk/>
      </pc:docMkLst>
      <pc:sldChg chg="addSp delSp modSp">
        <pc:chgData name="Thisumi Beligalage" userId="4DEvOpJ/wlHeE9UxZOuWiNNS/hHovciLWRWnfRgmnX0=" providerId="None" clId="Web-{08F35957-74CF-4376-8091-E990D8ED70F5}" dt="2026-05-02T13:50:34.287" v="160" actId="20577"/>
        <pc:sldMkLst>
          <pc:docMk/>
          <pc:sldMk cId="0" sldId="256"/>
        </pc:sldMkLst>
        <pc:spChg chg="mod">
          <ac:chgData name="Thisumi Beligalage" userId="4DEvOpJ/wlHeE9UxZOuWiNNS/hHovciLWRWnfRgmnX0=" providerId="None" clId="Web-{08F35957-74CF-4376-8091-E990D8ED70F5}" dt="2026-05-02T13:50:02.395" v="140" actId="1076"/>
          <ac:spMkLst>
            <pc:docMk/>
            <pc:sldMk cId="0" sldId="256"/>
            <ac:spMk id="11" creationId="{250B6103-6C8A-7B82-1DE6-DD25443C0ECD}"/>
          </ac:spMkLst>
        </pc:spChg>
        <pc:spChg chg="add del mod">
          <ac:chgData name="Thisumi Beligalage" userId="4DEvOpJ/wlHeE9UxZOuWiNNS/hHovciLWRWnfRgmnX0=" providerId="None" clId="Web-{08F35957-74CF-4376-8091-E990D8ED70F5}" dt="2026-05-02T13:47:50.862" v="2"/>
          <ac:spMkLst>
            <pc:docMk/>
            <pc:sldMk cId="0" sldId="256"/>
            <ac:spMk id="13" creationId="{DCBAC7A2-88A2-A7BE-173C-C42BB33630EC}"/>
          </ac:spMkLst>
        </pc:spChg>
        <pc:spChg chg="add mod">
          <ac:chgData name="Thisumi Beligalage" userId="4DEvOpJ/wlHeE9UxZOuWiNNS/hHovciLWRWnfRgmnX0=" providerId="None" clId="Web-{08F35957-74CF-4376-8091-E990D8ED70F5}" dt="2026-05-02T13:50:34.287" v="160" actId="20577"/>
          <ac:spMkLst>
            <pc:docMk/>
            <pc:sldMk cId="0" sldId="256"/>
            <ac:spMk id="14" creationId="{87213DFA-1F11-DF8C-B46C-31AD73EA5AAE}"/>
          </ac:spMkLst>
        </pc:spChg>
      </pc:sldChg>
    </pc:docChg>
  </pc:docChgLst>
  <pc:docChgLst>
    <pc:chgData clId="Web-{E92F37F3-CC47-4987-B448-890B16F63277}"/>
    <pc:docChg chg="modSld">
      <pc:chgData name="" userId="" providerId="" clId="Web-{E92F37F3-CC47-4987-B448-890B16F63277}" dt="2026-04-20T13:25:14.881" v="0"/>
      <pc:docMkLst>
        <pc:docMk/>
      </pc:docMkLst>
      <pc:sldChg chg="addSp">
        <pc:chgData name="" userId="" providerId="" clId="Web-{E92F37F3-CC47-4987-B448-890B16F63277}" dt="2026-04-20T13:25:14.881" v="0"/>
        <pc:sldMkLst>
          <pc:docMk/>
          <pc:sldMk cId="0" sldId="256"/>
        </pc:sldMkLst>
        <pc:spChg chg="add">
          <ac:chgData name="" userId="" providerId="" clId="Web-{E92F37F3-CC47-4987-B448-890B16F63277}" dt="2026-04-20T13:25:14.881" v="0"/>
          <ac:spMkLst>
            <pc:docMk/>
            <pc:sldMk cId="0" sldId="256"/>
            <ac:spMk id="2" creationId="{E4CCC325-2D1F-5194-A6E4-9D687FA2A4F7}"/>
          </ac:spMkLst>
        </pc:spChg>
      </pc:sldChg>
    </pc:docChg>
  </pc:docChgLst>
  <pc:docChgLst>
    <pc:chgData name="Iyad Obeid" userId="P/vL+jF/GGRSg5+L0y7JdEfLajK0ousqjaOKXixUgGA=" providerId="None" clId="Web-{E92F37F3-CC47-4987-B448-890B16F63277}"/>
    <pc:docChg chg="modSld">
      <pc:chgData name="Iyad Obeid" userId="P/vL+jF/GGRSg5+L0y7JdEfLajK0ousqjaOKXixUgGA=" providerId="None" clId="Web-{E92F37F3-CC47-4987-B448-890B16F63277}" dt="2026-04-20T13:25:30.538" v="10" actId="20577"/>
      <pc:docMkLst>
        <pc:docMk/>
      </pc:docMkLst>
      <pc:sldChg chg="modSp">
        <pc:chgData name="Iyad Obeid" userId="P/vL+jF/GGRSg5+L0y7JdEfLajK0ousqjaOKXixUgGA=" providerId="None" clId="Web-{E92F37F3-CC47-4987-B448-890B16F63277}" dt="2026-04-20T13:25:30.538" v="10" actId="20577"/>
        <pc:sldMkLst>
          <pc:docMk/>
          <pc:sldMk cId="0" sldId="256"/>
        </pc:sldMkLst>
        <pc:spChg chg="mod">
          <ac:chgData name="Iyad Obeid" userId="P/vL+jF/GGRSg5+L0y7JdEfLajK0ousqjaOKXixUgGA=" providerId="None" clId="Web-{E92F37F3-CC47-4987-B448-890B16F63277}" dt="2026-04-20T13:25:30.538" v="10" actId="20577"/>
          <ac:spMkLst>
            <pc:docMk/>
            <pc:sldMk cId="0" sldId="256"/>
            <ac:spMk id="2" creationId="{E4CCC325-2D1F-5194-A6E4-9D687FA2A4F7}"/>
          </ac:spMkLst>
        </pc:spChg>
      </pc:sldChg>
    </pc:docChg>
  </pc:docChgLst>
  <pc:docChgLst>
    <pc:chgData name="Sophia Monroy" userId="nMFPE8DDMLJQxMMlhONxOZZn79BlcTWNYggYciKjh+c=" providerId="None" clId="Web-{54B41632-F5DF-4EFC-94E5-DB0111F27724}"/>
    <pc:docChg chg="modSld">
      <pc:chgData name="Sophia Monroy" userId="nMFPE8DDMLJQxMMlhONxOZZn79BlcTWNYggYciKjh+c=" providerId="None" clId="Web-{54B41632-F5DF-4EFC-94E5-DB0111F27724}" dt="2026-05-02T17:39:14.472" v="119" actId="1076"/>
      <pc:docMkLst>
        <pc:docMk/>
      </pc:docMkLst>
      <pc:sldChg chg="addSp modSp">
        <pc:chgData name="Sophia Monroy" userId="nMFPE8DDMLJQxMMlhONxOZZn79BlcTWNYggYciKjh+c=" providerId="None" clId="Web-{54B41632-F5DF-4EFC-94E5-DB0111F27724}" dt="2026-05-02T17:39:14.472" v="119" actId="1076"/>
        <pc:sldMkLst>
          <pc:docMk/>
          <pc:sldMk cId="0" sldId="256"/>
        </pc:sldMkLst>
        <pc:spChg chg="add mod">
          <ac:chgData name="Sophia Monroy" userId="nMFPE8DDMLJQxMMlhONxOZZn79BlcTWNYggYciKjh+c=" providerId="None" clId="Web-{54B41632-F5DF-4EFC-94E5-DB0111F27724}" dt="2026-05-02T17:39:14.472" v="119" actId="1076"/>
          <ac:spMkLst>
            <pc:docMk/>
            <pc:sldMk cId="0" sldId="256"/>
            <ac:spMk id="13" creationId="{10D218D8-75D3-33D1-F7E1-0E2BBD52E4D0}"/>
          </ac:spMkLst>
        </pc:spChg>
      </pc:sldChg>
    </pc:docChg>
  </pc:docChgLst>
  <pc:docChgLst>
    <pc:chgData name="Anne-Mai Melles" userId="d/COLR+mCUr5DXkF+CPIhJsxHdAn3sUROkeJ8FH2b24=" providerId="None" clId="Web-{E468D20E-C841-46AA-88E9-A2F91B10DAEE}"/>
    <pc:docChg chg="modSld">
      <pc:chgData name="Anne-Mai Melles" userId="d/COLR+mCUr5DXkF+CPIhJsxHdAn3sUROkeJ8FH2b24=" providerId="None" clId="Web-{E468D20E-C841-46AA-88E9-A2F91B10DAEE}" dt="2026-04-25T01:27:54.086" v="330" actId="1076"/>
      <pc:docMkLst>
        <pc:docMk/>
      </pc:docMkLst>
      <pc:sldChg chg="addSp modSp">
        <pc:chgData name="Anne-Mai Melles" userId="d/COLR+mCUr5DXkF+CPIhJsxHdAn3sUROkeJ8FH2b24=" providerId="None" clId="Web-{E468D20E-C841-46AA-88E9-A2F91B10DAEE}" dt="2026-04-25T01:27:54.086" v="330" actId="1076"/>
        <pc:sldMkLst>
          <pc:docMk/>
          <pc:sldMk cId="0" sldId="256"/>
        </pc:sldMkLst>
        <pc:spChg chg="add mod">
          <ac:chgData name="Anne-Mai Melles" userId="d/COLR+mCUr5DXkF+CPIhJsxHdAn3sUROkeJ8FH2b24=" providerId="None" clId="Web-{E468D20E-C841-46AA-88E9-A2F91B10DAEE}" dt="2026-04-25T01:27:54.086" v="330" actId="1076"/>
          <ac:spMkLst>
            <pc:docMk/>
            <pc:sldMk cId="0" sldId="256"/>
            <ac:spMk id="3" creationId="{83382BAF-72A3-C9D4-5879-268759C8C0A8}"/>
          </ac:spMkLst>
        </pc:spChg>
      </pc:sldChg>
    </pc:docChg>
  </pc:docChgLst>
  <pc:docChgLst>
    <pc:chgData name="Gianna Brusco" userId="DhUUDtwk5QaywzxOfpWjejqq+DkqgCBpM7JF0Swkb0k=" providerId="None" clId="Web-{CBB73BDE-F6DA-4223-9191-325B0573814E}"/>
    <pc:docChg chg="modSld">
      <pc:chgData name="Gianna Brusco" userId="DhUUDtwk5QaywzxOfpWjejqq+DkqgCBpM7JF0Swkb0k=" providerId="None" clId="Web-{CBB73BDE-F6DA-4223-9191-325B0573814E}" dt="2026-04-28T17:10:57.141" v="86" actId="1076"/>
      <pc:docMkLst>
        <pc:docMk/>
      </pc:docMkLst>
      <pc:sldChg chg="addSp delSp modSp">
        <pc:chgData name="Gianna Brusco" userId="DhUUDtwk5QaywzxOfpWjejqq+DkqgCBpM7JF0Swkb0k=" providerId="None" clId="Web-{CBB73BDE-F6DA-4223-9191-325B0573814E}" dt="2026-04-28T17:10:57.141" v="86" actId="1076"/>
        <pc:sldMkLst>
          <pc:docMk/>
          <pc:sldMk cId="0" sldId="256"/>
        </pc:sldMkLst>
        <pc:spChg chg="add mod">
          <ac:chgData name="Gianna Brusco" userId="DhUUDtwk5QaywzxOfpWjejqq+DkqgCBpM7JF0Swkb0k=" providerId="None" clId="Web-{CBB73BDE-F6DA-4223-9191-325B0573814E}" dt="2026-04-28T17:10:57.141" v="86" actId="1076"/>
          <ac:spMkLst>
            <pc:docMk/>
            <pc:sldMk cId="0" sldId="256"/>
            <ac:spMk id="15" creationId="{D0BC9815-5EE0-4D81-E4C9-B4FE2B44385F}"/>
          </ac:spMkLst>
        </pc:spChg>
      </pc:sldChg>
    </pc:docChg>
  </pc:docChgLst>
  <pc:docChgLst>
    <pc:chgData name="Andrew Kirkpatrick" userId="JXinoFtxhCK2Bs+yec0z3Uq1r/wg/wMfxKfSIA9SOWM=" providerId="None" clId="Web-{0EA4BA33-0453-42E9-9F13-DE88A321EDFD}"/>
    <pc:docChg chg="modSld">
      <pc:chgData name="Andrew Kirkpatrick" userId="JXinoFtxhCK2Bs+yec0z3Uq1r/wg/wMfxKfSIA9SOWM=" providerId="None" clId="Web-{0EA4BA33-0453-42E9-9F13-DE88A321EDFD}" dt="2026-04-30T16:43:03.792" v="7" actId="1076"/>
      <pc:docMkLst>
        <pc:docMk/>
      </pc:docMkLst>
      <pc:sldChg chg="addSp modSp">
        <pc:chgData name="Andrew Kirkpatrick" userId="JXinoFtxhCK2Bs+yec0z3Uq1r/wg/wMfxKfSIA9SOWM=" providerId="None" clId="Web-{0EA4BA33-0453-42E9-9F13-DE88A321EDFD}" dt="2026-04-30T16:43:03.792" v="7" actId="1076"/>
        <pc:sldMkLst>
          <pc:docMk/>
          <pc:sldMk cId="0" sldId="256"/>
        </pc:sldMkLst>
        <pc:spChg chg="add mod">
          <ac:chgData name="Andrew Kirkpatrick" userId="JXinoFtxhCK2Bs+yec0z3Uq1r/wg/wMfxKfSIA9SOWM=" providerId="None" clId="Web-{0EA4BA33-0453-42E9-9F13-DE88A321EDFD}" dt="2026-04-30T16:43:03.792" v="7" actId="1076"/>
          <ac:spMkLst>
            <pc:docMk/>
            <pc:sldMk cId="0" sldId="256"/>
            <ac:spMk id="12" creationId="{5F5568DD-7717-638B-663F-7CB7AB8DBA5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
        <p:cNvGrpSpPr/>
        <p:nvPr/>
      </p:nvGrpSpPr>
      <p:grpSpPr>
        <a:xfrm>
          <a:off x="0" y="0"/>
          <a:ext cx="0" cy="0"/>
          <a:chOff x="0" y="0"/>
          <a:chExt cx="0" cy="0"/>
        </a:xfrm>
      </p:grpSpPr>
      <p:sp>
        <p:nvSpPr>
          <p:cNvPr id="13" name="Google Shape;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 name="Google Shape;1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88627"/>
          </a:schemeClr>
        </a:solidFill>
        <a:effectLst/>
      </p:bgPr>
    </p:bg>
    <p:spTree>
      <p:nvGrpSpPr>
        <p:cNvPr id="1" name="Shape 11"/>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mailto:joseph.picone@templ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16" name="Google Shape;16;p1"/>
          <p:cNvSpPr txBox="1"/>
          <p:nvPr/>
        </p:nvSpPr>
        <p:spPr>
          <a:xfrm>
            <a:off x="4572000" y="244375"/>
            <a:ext cx="4343400" cy="897954"/>
          </a:xfrm>
          <a:prstGeom prst="rect">
            <a:avLst/>
          </a:prstGeom>
          <a:noFill/>
          <a:ln>
            <a:noFill/>
          </a:ln>
        </p:spPr>
        <p:txBody>
          <a:bodyPr spcFirstLastPara="1" wrap="square" lIns="0" tIns="0" rIns="0" bIns="0" anchor="t" anchorCtr="0">
            <a:noAutofit/>
          </a:bodyPr>
          <a:lstStyle/>
          <a:p>
            <a:pPr algn="r">
              <a:buSzPts val="1800"/>
            </a:pPr>
            <a:r>
              <a:rPr lang="en-US" sz="1800" b="1" dirty="0"/>
              <a:t>TUEP v3.0.0, v3.1.0</a:t>
            </a:r>
          </a:p>
          <a:p>
            <a:pPr marL="0" marR="0" lvl="0" indent="0" algn="r" rtl="0">
              <a:lnSpc>
                <a:spcPct val="100000"/>
              </a:lnSpc>
              <a:spcBef>
                <a:spcPts val="0"/>
              </a:spcBef>
              <a:spcAft>
                <a:spcPts val="0"/>
              </a:spcAft>
              <a:buClr>
                <a:srgbClr val="000000"/>
              </a:buClr>
              <a:buSzPts val="1800"/>
              <a:buFont typeface="Arial"/>
              <a:buNone/>
            </a:pPr>
            <a:r>
              <a:rPr lang="en-US" sz="1800" b="1" dirty="0"/>
              <a:t>TUSZ v2.0.3 – v2.0.6</a:t>
            </a:r>
          </a:p>
          <a:p>
            <a:pPr marL="0" marR="0" lvl="0" indent="0" algn="r" rtl="0">
              <a:lnSpc>
                <a:spcPct val="100000"/>
              </a:lnSpc>
              <a:spcBef>
                <a:spcPts val="0"/>
              </a:spcBef>
              <a:spcAft>
                <a:spcPts val="0"/>
              </a:spcAft>
              <a:buClr>
                <a:srgbClr val="000000"/>
              </a:buClr>
              <a:buSzPts val="1800"/>
              <a:buFont typeface="Arial"/>
              <a:buNone/>
            </a:pPr>
            <a:r>
              <a:rPr lang="en-US" sz="1800" b="1" dirty="0"/>
              <a:t>Senior Member, EEG Annotation Team</a:t>
            </a:r>
          </a:p>
        </p:txBody>
      </p:sp>
      <p:sp>
        <p:nvSpPr>
          <p:cNvPr id="17" name="Google Shape;17;p1"/>
          <p:cNvSpPr txBox="1"/>
          <p:nvPr/>
        </p:nvSpPr>
        <p:spPr>
          <a:xfrm>
            <a:off x="228599" y="6352401"/>
            <a:ext cx="3135086"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Spring 2026</a:t>
            </a:r>
            <a:endParaRPr sz="1400" b="0" i="0" u="none" strike="noStrike" cap="none" dirty="0">
              <a:solidFill>
                <a:srgbClr val="000000"/>
              </a:solidFill>
              <a:latin typeface="Arial"/>
              <a:ea typeface="Arial"/>
              <a:cs typeface="Arial"/>
              <a:sym typeface="Arial"/>
            </a:endParaRPr>
          </a:p>
        </p:txBody>
      </p:sp>
      <p:pic>
        <p:nvPicPr>
          <p:cNvPr id="18" name="Google Shape;18;p1"/>
          <p:cNvPicPr preferRelativeResize="0"/>
          <p:nvPr/>
        </p:nvPicPr>
        <p:blipFill rotWithShape="1">
          <a:blip r:embed="rId3">
            <a:alphaModFix/>
          </a:blip>
          <a:srcRect/>
          <a:stretch/>
        </p:blipFill>
        <p:spPr>
          <a:xfrm>
            <a:off x="7055061" y="5415316"/>
            <a:ext cx="1946059" cy="1299804"/>
          </a:xfrm>
          <a:prstGeom prst="rect">
            <a:avLst/>
          </a:prstGeom>
          <a:noFill/>
          <a:ln>
            <a:noFill/>
          </a:ln>
        </p:spPr>
      </p:pic>
      <p:sp>
        <p:nvSpPr>
          <p:cNvPr id="23" name="Google Shape;23;p1"/>
          <p:cNvSpPr txBox="1"/>
          <p:nvPr/>
        </p:nvSpPr>
        <p:spPr>
          <a:xfrm>
            <a:off x="190501" y="1828799"/>
            <a:ext cx="1801585" cy="4470613"/>
          </a:xfrm>
          <a:prstGeom prst="rect">
            <a:avLst/>
          </a:prstGeom>
          <a:noFill/>
          <a:ln>
            <a:noFill/>
          </a:ln>
        </p:spPr>
        <p:txBody>
          <a:bodyPr spcFirstLastPara="1" wrap="square" lIns="0" tIns="0" rIns="0" bIns="0" anchor="t" anchorCtr="0">
            <a:noAutofit/>
          </a:bodyPr>
          <a:lstStyle/>
          <a:p>
            <a:pPr lvl="0">
              <a:spcAft>
                <a:spcPts val="600"/>
              </a:spcAft>
            </a:pPr>
            <a:r>
              <a:rPr lang="en-US" sz="900" dirty="0"/>
              <a:t>Subject: Re: Handshake Application: NEDC Undergraduate Researcher</a:t>
            </a:r>
            <a:br>
              <a:rPr lang="en-US" sz="900" dirty="0"/>
            </a:br>
            <a:r>
              <a:rPr lang="en-US" sz="900" dirty="0"/>
              <a:t>Date: Tue, 25 Jun 2024 00:13:13</a:t>
            </a:r>
            <a:br>
              <a:rPr lang="en-US" sz="900" dirty="0"/>
            </a:br>
            <a:r>
              <a:rPr lang="en-US" sz="900" dirty="0"/>
              <a:t>From: Tanaka Manhede &lt;</a:t>
            </a:r>
            <a:r>
              <a:rPr lang="en-US" sz="900" dirty="0" err="1"/>
              <a:t>tanaka.manhede@temple.edu</a:t>
            </a:r>
            <a:r>
              <a:rPr lang="en-US" sz="900" dirty="0"/>
              <a:t>&gt;</a:t>
            </a:r>
            <a:br>
              <a:rPr lang="en-US" sz="900" dirty="0"/>
            </a:br>
            <a:r>
              <a:rPr lang="en-US" sz="900" dirty="0"/>
              <a:t>To: Joseph Picone </a:t>
            </a:r>
            <a:r>
              <a:rPr lang="en-US" sz="900" dirty="0">
                <a:hlinkClick r:id="rId4"/>
              </a:rPr>
              <a:t>joseph.picone@temple.edu</a:t>
            </a:r>
            <a:endParaRPr lang="en-US" sz="900" dirty="0"/>
          </a:p>
          <a:p>
            <a:pPr lvl="0">
              <a:spcAft>
                <a:spcPts val="600"/>
              </a:spcAft>
            </a:pPr>
            <a:r>
              <a:rPr lang="en-US" sz="900" dirty="0"/>
              <a:t>Hello,</a:t>
            </a:r>
          </a:p>
          <a:p>
            <a:pPr lvl="0">
              <a:spcAft>
                <a:spcPts val="600"/>
              </a:spcAft>
            </a:pPr>
            <a:r>
              <a:rPr lang="en-US" sz="900" dirty="0"/>
              <a:t>Thank you for getting back to me! I am interested in this lab because the work I complete in my current research lab is centered on behavioral and cognitive neuroscience looking to understand the effects of threat and social media on memories. I would like to branch into a different sector of neuroscience where I can learn more about EEG signals and Linux. Additionally, I recently came across the problem of not having enough data to work with for my lab's most recent work on TikTok scrolling to see a significant difference. I would like to learn more about a world in which massive data sets are prepared for researchers.</a:t>
            </a:r>
          </a:p>
          <a:p>
            <a:pPr lvl="0">
              <a:spcAft>
                <a:spcPts val="600"/>
              </a:spcAft>
            </a:pPr>
            <a:r>
              <a:rPr lang="en-US" sz="900" dirty="0"/>
              <a:t>-Tanaka</a:t>
            </a:r>
            <a:endParaRPr lang="en-US" sz="900" b="1" dirty="0"/>
          </a:p>
        </p:txBody>
      </p:sp>
      <p:sp>
        <p:nvSpPr>
          <p:cNvPr id="9" name="TextBox 8">
            <a:extLst>
              <a:ext uri="{FF2B5EF4-FFF2-40B4-BE49-F238E27FC236}">
                <a16:creationId xmlns:a16="http://schemas.microsoft.com/office/drawing/2014/main" id="{ECCEFE26-E278-ACD9-5635-97C3AF164770}"/>
              </a:ext>
            </a:extLst>
          </p:cNvPr>
          <p:cNvSpPr txBox="1"/>
          <p:nvPr/>
        </p:nvSpPr>
        <p:spPr>
          <a:xfrm>
            <a:off x="2090056" y="2276313"/>
            <a:ext cx="2230868" cy="10256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pSp>
        <p:nvGrpSpPr>
          <p:cNvPr id="5" name="Google Shape;19;p1">
            <a:extLst>
              <a:ext uri="{FF2B5EF4-FFF2-40B4-BE49-F238E27FC236}">
                <a16:creationId xmlns:a16="http://schemas.microsoft.com/office/drawing/2014/main" id="{3C69C80D-8648-2939-5039-786183A4FAE6}"/>
              </a:ext>
            </a:extLst>
          </p:cNvPr>
          <p:cNvGrpSpPr/>
          <p:nvPr/>
        </p:nvGrpSpPr>
        <p:grpSpPr>
          <a:xfrm>
            <a:off x="6999514" y="2662528"/>
            <a:ext cx="1915886" cy="2729033"/>
            <a:chOff x="7189144" y="1238809"/>
            <a:chExt cx="1293307" cy="2558568"/>
          </a:xfrm>
        </p:grpSpPr>
        <p:sp>
          <p:nvSpPr>
            <p:cNvPr id="7" name="Google Shape;20;p1">
              <a:extLst>
                <a:ext uri="{FF2B5EF4-FFF2-40B4-BE49-F238E27FC236}">
                  <a16:creationId xmlns:a16="http://schemas.microsoft.com/office/drawing/2014/main" id="{3B86097E-1805-B87B-13D6-6D5096F541D1}"/>
                </a:ext>
              </a:extLst>
            </p:cNvPr>
            <p:cNvSpPr txBox="1"/>
            <p:nvPr/>
          </p:nvSpPr>
          <p:spPr>
            <a:xfrm>
              <a:off x="7189144" y="1238809"/>
              <a:ext cx="1293307" cy="158608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600"/>
                </a:spcAft>
                <a:buClr>
                  <a:srgbClr val="000000"/>
                </a:buClr>
                <a:buSzPts val="1100"/>
                <a:buFont typeface="Arial"/>
                <a:buNone/>
              </a:pPr>
              <a:r>
                <a:rPr lang="en-US" sz="900" dirty="0"/>
                <a:t>Dear Tanaka,</a:t>
              </a:r>
            </a:p>
            <a:p>
              <a:pPr marL="0" marR="0" lvl="0" indent="0" algn="l" rtl="0">
                <a:lnSpc>
                  <a:spcPct val="100000"/>
                </a:lnSpc>
                <a:spcBef>
                  <a:spcPts val="0"/>
                </a:spcBef>
                <a:spcAft>
                  <a:spcPts val="600"/>
                </a:spcAft>
                <a:buClr>
                  <a:srgbClr val="000000"/>
                </a:buClr>
                <a:buSzPts val="1100"/>
                <a:buFont typeface="Arial"/>
                <a:buNone/>
              </a:pPr>
              <a:r>
                <a:rPr lang="en-US" sz="900" dirty="0"/>
                <a:t>You were an integral part of the strongest EEG annotation team we have ever had. Thanks to your hard work, we now have gold standard EEG annotations, and have clustered the EEG reports by medical histories. We are fast approaching 14,00 users of the data you have generated. You made a very substantial scientific contribution.</a:t>
              </a:r>
            </a:p>
            <a:p>
              <a:pPr marL="0" marR="0" lvl="0" indent="0" algn="l" rtl="0">
                <a:lnSpc>
                  <a:spcPct val="100000"/>
                </a:lnSpc>
                <a:spcBef>
                  <a:spcPts val="0"/>
                </a:spcBef>
                <a:spcAft>
                  <a:spcPts val="0"/>
                </a:spcAft>
                <a:buClr>
                  <a:srgbClr val="000000"/>
                </a:buClr>
                <a:buSzPts val="1100"/>
                <a:buFont typeface="Arial"/>
                <a:buNone/>
              </a:pPr>
              <a:r>
                <a:rPr lang="en-US" sz="900" dirty="0">
                  <a:sym typeface="Wingdings" pitchFamily="2" charset="2"/>
                </a:rPr>
                <a:t>I hope the next chapter of your life is even more exciting, and I expect we will hear more about your great accomplishments in the future.</a:t>
              </a:r>
              <a:endParaRPr sz="900" i="0" u="none" strike="noStrike" cap="none" dirty="0">
                <a:solidFill>
                  <a:srgbClr val="000000"/>
                </a:solidFill>
                <a:latin typeface="Arial"/>
                <a:ea typeface="Arial"/>
                <a:cs typeface="Arial"/>
                <a:sym typeface="Arial"/>
              </a:endParaRPr>
            </a:p>
          </p:txBody>
        </p:sp>
        <p:pic>
          <p:nvPicPr>
            <p:cNvPr id="8" name="Google Shape;21;p1">
              <a:extLst>
                <a:ext uri="{FF2B5EF4-FFF2-40B4-BE49-F238E27FC236}">
                  <a16:creationId xmlns:a16="http://schemas.microsoft.com/office/drawing/2014/main" id="{4AC157A9-5D05-5D48-4718-23642250CC0B}"/>
                </a:ext>
              </a:extLst>
            </p:cNvPr>
            <p:cNvPicPr preferRelativeResize="0"/>
            <p:nvPr/>
          </p:nvPicPr>
          <p:blipFill rotWithShape="1">
            <a:blip r:embed="rId5">
              <a:alphaModFix/>
            </a:blip>
            <a:srcRect/>
            <a:stretch/>
          </p:blipFill>
          <p:spPr>
            <a:xfrm>
              <a:off x="7964070" y="3405582"/>
              <a:ext cx="466293" cy="391795"/>
            </a:xfrm>
            <a:prstGeom prst="rect">
              <a:avLst/>
            </a:prstGeom>
            <a:solidFill>
              <a:schemeClr val="lt1">
                <a:alpha val="0"/>
              </a:schemeClr>
            </a:solidFill>
            <a:ln>
              <a:noFill/>
            </a:ln>
            <a:effectLst>
              <a:reflection endPos="0" sy="-100000" algn="bl" rotWithShape="0"/>
            </a:effectLst>
          </p:spPr>
        </p:pic>
      </p:grpSp>
      <p:pic>
        <p:nvPicPr>
          <p:cNvPr id="4" name="Picture 3">
            <a:extLst>
              <a:ext uri="{FF2B5EF4-FFF2-40B4-BE49-F238E27FC236}">
                <a16:creationId xmlns:a16="http://schemas.microsoft.com/office/drawing/2014/main" id="{227BBD1E-D71B-A889-A6B7-F7663F5119D3}"/>
              </a:ext>
            </a:extLst>
          </p:cNvPr>
          <p:cNvPicPr>
            <a:picLocks noChangeAspect="1"/>
          </p:cNvPicPr>
          <p:nvPr/>
        </p:nvPicPr>
        <p:blipFill>
          <a:blip r:embed="rId6">
            <a:alphaModFix/>
          </a:blip>
          <a:srcRect t="13333"/>
          <a:stretch>
            <a:fillRect/>
          </a:stretch>
        </p:blipFill>
        <p:spPr>
          <a:xfrm>
            <a:off x="212061" y="228600"/>
            <a:ext cx="593481" cy="685800"/>
          </a:xfrm>
          <a:prstGeom prst="roundRect">
            <a:avLst>
              <a:gd name="adj" fmla="val 16667"/>
            </a:avLst>
          </a:prstGeom>
          <a:noFill/>
          <a:ln>
            <a:noFill/>
          </a:ln>
          <a:effectLst>
            <a:outerShdw blurRad="44450" dist="27940" dir="5400000" algn="ctr">
              <a:srgbClr val="000000">
                <a:alpha val="31764"/>
              </a:srgbClr>
            </a:outerShdw>
          </a:effectLst>
        </p:spPr>
      </p:pic>
      <p:pic>
        <p:nvPicPr>
          <p:cNvPr id="1028" name="Picture 4">
            <a:extLst>
              <a:ext uri="{FF2B5EF4-FFF2-40B4-BE49-F238E27FC236}">
                <a16:creationId xmlns:a16="http://schemas.microsoft.com/office/drawing/2014/main" id="{AF2F56B8-F0F4-E748-E35D-A5B043377473}"/>
              </a:ext>
            </a:extLst>
          </p:cNvPr>
          <p:cNvPicPr>
            <a:picLocks noChangeAspect="1" noChangeArrowheads="1"/>
          </p:cNvPicPr>
          <p:nvPr/>
        </p:nvPicPr>
        <p:blipFill>
          <a:blip r:embed="rId7">
            <a:alphaModFix/>
            <a:extLst>
              <a:ext uri="{28A0092B-C50C-407E-A947-70E740481C1C}">
                <a14:useLocalDpi xmlns:a14="http://schemas.microsoft.com/office/drawing/2010/main" val="0"/>
              </a:ext>
            </a:extLst>
          </a:blip>
          <a:srcRect/>
          <a:stretch>
            <a:fillRect/>
          </a:stretch>
        </p:blipFill>
        <p:spPr bwMode="auto">
          <a:xfrm>
            <a:off x="190501" y="968828"/>
            <a:ext cx="914399" cy="685800"/>
          </a:xfrm>
          <a:prstGeom prst="roundRect">
            <a:avLst>
              <a:gd name="adj" fmla="val 16667"/>
            </a:avLst>
          </a:prstGeom>
          <a:noFill/>
          <a:ln>
            <a:noFill/>
          </a:ln>
          <a:effectLst>
            <a:outerShdw blurRad="44450" dist="27940" dir="5400000" algn="ctr">
              <a:srgbClr val="000000">
                <a:alpha val="31764"/>
              </a:srgbClr>
            </a:outerShdw>
          </a:effectLst>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ED840732-6CF3-D2FB-E963-B1DA5639CE80}"/>
              </a:ext>
            </a:extLst>
          </p:cNvPr>
          <p:cNvPicPr>
            <a:picLocks noChangeAspect="1" noChangeArrowheads="1"/>
          </p:cNvPicPr>
          <p:nvPr/>
        </p:nvPicPr>
        <p:blipFill>
          <a:blip r:embed="rId8">
            <a:alphaModFix/>
            <a:extLst>
              <a:ext uri="{28A0092B-C50C-407E-A947-70E740481C1C}">
                <a14:useLocalDpi xmlns:a14="http://schemas.microsoft.com/office/drawing/2010/main" val="0"/>
              </a:ext>
            </a:extLst>
          </a:blip>
          <a:srcRect/>
          <a:stretch>
            <a:fillRect/>
          </a:stretch>
        </p:blipFill>
        <p:spPr bwMode="auto">
          <a:xfrm>
            <a:off x="843646" y="228600"/>
            <a:ext cx="914399" cy="685800"/>
          </a:xfrm>
          <a:prstGeom prst="roundRect">
            <a:avLst>
              <a:gd name="adj" fmla="val 16667"/>
            </a:avLst>
          </a:prstGeom>
          <a:noFill/>
          <a:ln>
            <a:noFill/>
          </a:ln>
          <a:effectLst>
            <a:outerShdw blurRad="44450" dist="27940" dir="5400000" algn="ctr">
              <a:srgbClr val="000000">
                <a:alpha val="31764"/>
              </a:srgbClr>
            </a:outerShdw>
          </a:effectLst>
          <a:extLst>
            <a:ext uri="{909E8E84-426E-40DD-AFC4-6F175D3DCCD1}">
              <a14:hiddenFill xmlns:a14="http://schemas.microsoft.com/office/drawing/2010/main">
                <a:solidFill>
                  <a:srgbClr val="FFFFFF"/>
                </a:solidFill>
              </a14:hiddenFill>
            </a:ext>
          </a:extLst>
        </p:spPr>
      </p:pic>
      <p:sp>
        <p:nvSpPr>
          <p:cNvPr id="2" name="TextBox 23">
            <a:extLst>
              <a:ext uri="{FF2B5EF4-FFF2-40B4-BE49-F238E27FC236}">
                <a16:creationId xmlns:a16="http://schemas.microsoft.com/office/drawing/2014/main" id="{E4CCC325-2D1F-5194-A6E4-9D687FA2A4F7}"/>
              </a:ext>
            </a:extLst>
          </p:cNvPr>
          <p:cNvSpPr txBox="1"/>
          <p:nvPr/>
        </p:nvSpPr>
        <p:spPr>
          <a:xfrm>
            <a:off x="6764606" y="1253021"/>
            <a:ext cx="1559593"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t>Tanaka, Congrats and thanks for all your dedication and hard work. Best of luck out there! --Iyad</a:t>
            </a:r>
          </a:p>
        </p:txBody>
      </p:sp>
      <p:sp>
        <p:nvSpPr>
          <p:cNvPr id="10" name="TextBox 9">
            <a:extLst>
              <a:ext uri="{FF2B5EF4-FFF2-40B4-BE49-F238E27FC236}">
                <a16:creationId xmlns:a16="http://schemas.microsoft.com/office/drawing/2014/main" id="{96319B2B-7606-29F7-A7BC-168C4BBB4B7D}"/>
              </a:ext>
            </a:extLst>
          </p:cNvPr>
          <p:cNvSpPr txBox="1"/>
          <p:nvPr/>
        </p:nvSpPr>
        <p:spPr>
          <a:xfrm>
            <a:off x="2431579" y="733404"/>
            <a:ext cx="1754831" cy="1938992"/>
          </a:xfrm>
          <a:prstGeom prst="rect">
            <a:avLst/>
          </a:prstGeom>
          <a:noFill/>
        </p:spPr>
        <p:txBody>
          <a:bodyPr wrap="square">
            <a:spAutoFit/>
          </a:bodyPr>
          <a:lstStyle/>
          <a:p>
            <a:r>
              <a:rPr lang="en-GB" sz="1200" dirty="0"/>
              <a:t>Congratulations on your graduation! As you step into the next chapter of your lives, carry that same curiosity and work ethic with you. Wishing you nothing but success ahead! --Abdullah</a:t>
            </a:r>
            <a:endParaRPr lang="en-US" sz="1200" dirty="0"/>
          </a:p>
        </p:txBody>
      </p:sp>
      <p:sp>
        <p:nvSpPr>
          <p:cNvPr id="3" name="TextBox 2">
            <a:extLst>
              <a:ext uri="{FF2B5EF4-FFF2-40B4-BE49-F238E27FC236}">
                <a16:creationId xmlns:a16="http://schemas.microsoft.com/office/drawing/2014/main" id="{83382BAF-72A3-C9D4-5879-268759C8C0A8}"/>
              </a:ext>
            </a:extLst>
          </p:cNvPr>
          <p:cNvSpPr txBox="1"/>
          <p:nvPr/>
        </p:nvSpPr>
        <p:spPr>
          <a:xfrm>
            <a:off x="5080844" y="3074581"/>
            <a:ext cx="1790095" cy="35548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Tanaka, it has pleasure to have you in my team for almost 2 years. Your contributions have been truly impactful. You never hesitate to ask very good questions and therefore, you have helped everyone else to improve as well. (PS! Buying a mouse to annotate EEGs was a game changer, wasn't it?) </a:t>
            </a:r>
          </a:p>
          <a:p>
            <a:endParaRPr lang="en-US" sz="900" dirty="0"/>
          </a:p>
          <a:p>
            <a:r>
              <a:rPr lang="en-US" sz="900" dirty="0"/>
              <a:t>It has been so impressive how you manage to take all those physics and neuro classes while giving you 100% to both labs. I know that future will hold great things for you and the next lab that will have you should consider themselves very </a:t>
            </a:r>
            <a:r>
              <a:rPr lang="en-US" sz="900" dirty="0" err="1"/>
              <a:t>very</a:t>
            </a:r>
            <a:r>
              <a:rPr lang="en-US" sz="900" dirty="0"/>
              <a:t> lucky.</a:t>
            </a:r>
          </a:p>
          <a:p>
            <a:endParaRPr lang="en-US" sz="900" dirty="0"/>
          </a:p>
          <a:p>
            <a:r>
              <a:rPr lang="en-US" sz="900" dirty="0"/>
              <a:t>Thank you so much for all the work. Let's keep in touch! :)</a:t>
            </a:r>
          </a:p>
          <a:p>
            <a:endParaRPr lang="en-US" sz="900" dirty="0"/>
          </a:p>
          <a:p>
            <a:pPr algn="r"/>
            <a:r>
              <a:rPr lang="en-US" sz="900" dirty="0"/>
              <a:t>-Anne-Mai Melles</a:t>
            </a:r>
          </a:p>
        </p:txBody>
      </p:sp>
      <p:sp>
        <p:nvSpPr>
          <p:cNvPr id="15" name="TextBox 14">
            <a:extLst>
              <a:ext uri="{FF2B5EF4-FFF2-40B4-BE49-F238E27FC236}">
                <a16:creationId xmlns:a16="http://schemas.microsoft.com/office/drawing/2014/main" id="{D0BC9815-5EE0-4D81-E4C9-B4FE2B44385F}"/>
              </a:ext>
            </a:extLst>
          </p:cNvPr>
          <p:cNvSpPr txBox="1"/>
          <p:nvPr/>
        </p:nvSpPr>
        <p:spPr>
          <a:xfrm>
            <a:off x="4763043" y="1408890"/>
            <a:ext cx="17907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Congratulations Tanaka!! It has truly been a pleasure working with you and learning from you. I wish you all the best in your future endeavors! --Gianna</a:t>
            </a:r>
          </a:p>
        </p:txBody>
      </p:sp>
      <p:sp>
        <p:nvSpPr>
          <p:cNvPr id="11" name="TextBox 13">
            <a:extLst>
              <a:ext uri="{FF2B5EF4-FFF2-40B4-BE49-F238E27FC236}">
                <a16:creationId xmlns:a16="http://schemas.microsoft.com/office/drawing/2014/main" id="{250B6103-6C8A-7B82-1DE6-DD25443C0ECD}"/>
              </a:ext>
            </a:extLst>
          </p:cNvPr>
          <p:cNvSpPr txBox="1"/>
          <p:nvPr/>
        </p:nvSpPr>
        <p:spPr>
          <a:xfrm>
            <a:off x="2370158" y="2849304"/>
            <a:ext cx="2404621" cy="107281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0" marR="0" lvl="0" indent="0" algn="l" rtl="0">
              <a:lnSpc>
                <a:spcPct val="100000"/>
              </a:lnSpc>
              <a:spcBef>
                <a:spcPts val="0"/>
              </a:spcBef>
              <a:spcAft>
                <a:spcPts val="0"/>
              </a:spcAft>
              <a:buClr>
                <a:srgbClr val="000000"/>
              </a:buClr>
              <a:buSzPts val="1100"/>
              <a:buFont typeface="Arial"/>
              <a:buNone/>
              <a:defRPr sz="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t>Best of luck Tanaka! Congratulations on your graduation. Thank you for your great work on EEG project. - Sadia</a:t>
            </a:r>
          </a:p>
        </p:txBody>
      </p:sp>
      <p:sp>
        <p:nvSpPr>
          <p:cNvPr id="12" name="TextBox 11">
            <a:extLst>
              <a:ext uri="{FF2B5EF4-FFF2-40B4-BE49-F238E27FC236}">
                <a16:creationId xmlns:a16="http://schemas.microsoft.com/office/drawing/2014/main" id="{5F5568DD-7717-638B-663F-7CB7AB8DBA5A}"/>
              </a:ext>
            </a:extLst>
          </p:cNvPr>
          <p:cNvSpPr txBox="1"/>
          <p:nvPr/>
        </p:nvSpPr>
        <p:spPr>
          <a:xfrm>
            <a:off x="2371414" y="4668041"/>
            <a:ext cx="233278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Congratulations on your graduation! You’ve been such a great person to have on the team, and I know you’re going to do big things in your future. Best of luck with everything that comes next! - Andrew</a:t>
            </a:r>
          </a:p>
        </p:txBody>
      </p:sp>
      <p:sp>
        <p:nvSpPr>
          <p:cNvPr id="14" name="TextBox 13">
            <a:extLst>
              <a:ext uri="{FF2B5EF4-FFF2-40B4-BE49-F238E27FC236}">
                <a16:creationId xmlns:a16="http://schemas.microsoft.com/office/drawing/2014/main" id="{87213DFA-1F11-DF8C-B46C-31AD73EA5AAE}"/>
              </a:ext>
            </a:extLst>
          </p:cNvPr>
          <p:cNvSpPr txBox="1"/>
          <p:nvPr/>
        </p:nvSpPr>
        <p:spPr>
          <a:xfrm>
            <a:off x="2178110" y="3745896"/>
            <a:ext cx="27146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Tanaka, congratulations on graduating! It was wonderful getting to work with you, I know you're going to achieve everything you hope to because you're such a passionate, hardworking person. Good luck with everything!</a:t>
            </a:r>
          </a:p>
          <a:p>
            <a:r>
              <a:rPr lang="en-US" sz="900" dirty="0"/>
              <a:t>-</a:t>
            </a:r>
            <a:r>
              <a:rPr lang="en-US" sz="900" dirty="0" err="1"/>
              <a:t>Thisumi</a:t>
            </a:r>
            <a:endParaRPr lang="en-US" sz="900"/>
          </a:p>
        </p:txBody>
      </p:sp>
      <p:sp>
        <p:nvSpPr>
          <p:cNvPr id="13" name="TextBox 12">
            <a:extLst>
              <a:ext uri="{FF2B5EF4-FFF2-40B4-BE49-F238E27FC236}">
                <a16:creationId xmlns:a16="http://schemas.microsoft.com/office/drawing/2014/main" id="{10D218D8-75D3-33D1-F7E1-0E2BBD52E4D0}"/>
              </a:ext>
            </a:extLst>
          </p:cNvPr>
          <p:cNvSpPr txBox="1"/>
          <p:nvPr/>
        </p:nvSpPr>
        <p:spPr>
          <a:xfrm>
            <a:off x="4006490" y="1164565"/>
            <a:ext cx="99683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Congratulations on graduating Tanaka!! It was a pleasure working with you especially because you are so fun to be around. I know you'll succeed but I wish you the best of luck anyways!</a:t>
            </a:r>
            <a:endParaRPr lang="en-US" dirty="0"/>
          </a:p>
          <a:p>
            <a:pPr marL="171450" indent="-171450">
              <a:buFont typeface="Calibri"/>
              <a:buChar char="-"/>
            </a:pPr>
            <a:r>
              <a:rPr lang="en-US" sz="800" dirty="0"/>
              <a:t>Sophie</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551</Words>
  <Application>Microsoft Office PowerPoint</Application>
  <PresentationFormat>On-screen Show (4:3)</PresentationFormat>
  <Paragraphs>23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Joseph Picone</cp:lastModifiedBy>
  <cp:revision>161</cp:revision>
  <cp:lastPrinted>2026-05-01T18:58:04Z</cp:lastPrinted>
  <dcterms:created xsi:type="dcterms:W3CDTF">2013-05-24T02:06:05Z</dcterms:created>
  <dcterms:modified xsi:type="dcterms:W3CDTF">2026-05-02T17:39:18Z</dcterms:modified>
</cp:coreProperties>
</file>