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6" r:id="rId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176">
          <p15:clr>
            <a:srgbClr val="A4A3A4"/>
          </p15:clr>
        </p15:guide>
        <p15:guide id="2" pos="144">
          <p15:clr>
            <a:srgbClr val="A4A3A4"/>
          </p15:clr>
        </p15:guide>
        <p15:guide id="3" pos="5616">
          <p15:clr>
            <a:srgbClr val="A4A3A4"/>
          </p15:clr>
        </p15:guide>
        <p15:guide id="4" orient="horz" pos="144">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 roundtripDataSignature="AMtx7mikNCI/CEnMdU1rbiloCwvd7I4U3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E28054-2177-4B75-AFF5-9367BF1ECC7E}" v="297" dt="2025-04-25T02:38:04.324"/>
    <p1510:client id="{1B80027D-98EF-426A-9EDF-01AE1EAC74C8}" v="413" dt="2025-04-25T07:12:31.533"/>
    <p1510:client id="{7A14F9B8-A141-4900-A996-D2C3E03A2E59}" v="262" dt="2025-04-24T00:14:16.1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59" d="100"/>
          <a:sy n="159" d="100"/>
        </p:scale>
        <p:origin x="1086" y="132"/>
      </p:cViewPr>
      <p:guideLst>
        <p:guide orient="horz" pos="4176"/>
        <p:guide pos="144"/>
        <p:guide pos="5616"/>
        <p:guide orient="horz" pos="14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notesMaster" Target="notesMasters/notesMaster1.xml"/><Relationship Id="rId7" Type="http://customschemas.google.com/relationships/presentationmetadata" Target="metadata"/><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tableStyles" Target="tableStyles.xml"/><Relationship Id="rId10" Type="http://schemas.openxmlformats.org/officeDocument/2006/relationships/theme" Target="theme/theme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ne McNicholas" userId="wS/6cp7JHf+N24QPLAPofMjwJ8EGmtRh4dBVDTK7Ueg=" providerId="None" clId="Web-{7A14F9B8-A141-4900-A996-D2C3E03A2E59}"/>
    <pc:docChg chg="modSld">
      <pc:chgData name="Shane McNicholas" userId="wS/6cp7JHf+N24QPLAPofMjwJ8EGmtRh4dBVDTK7Ueg=" providerId="None" clId="Web-{7A14F9B8-A141-4900-A996-D2C3E03A2E59}" dt="2025-04-24T00:14:16.120" v="148" actId="1076"/>
      <pc:docMkLst>
        <pc:docMk/>
      </pc:docMkLst>
      <pc:sldChg chg="addSp delSp modSp">
        <pc:chgData name="Shane McNicholas" userId="wS/6cp7JHf+N24QPLAPofMjwJ8EGmtRh4dBVDTK7Ueg=" providerId="None" clId="Web-{7A14F9B8-A141-4900-A996-D2C3E03A2E59}" dt="2025-04-24T00:14:16.120" v="148" actId="1076"/>
        <pc:sldMkLst>
          <pc:docMk/>
          <pc:sldMk cId="0" sldId="256"/>
        </pc:sldMkLst>
        <pc:spChg chg="add del">
          <ac:chgData name="Shane McNicholas" userId="wS/6cp7JHf+N24QPLAPofMjwJ8EGmtRh4dBVDTK7Ueg=" providerId="None" clId="Web-{7A14F9B8-A141-4900-A996-D2C3E03A2E59}" dt="2025-04-24T00:11:43.036" v="1"/>
          <ac:spMkLst>
            <pc:docMk/>
            <pc:sldMk cId="0" sldId="256"/>
            <ac:spMk id="8" creationId="{95162F8B-E01F-6617-A0D4-59D85E2560C4}"/>
          </ac:spMkLst>
        </pc:spChg>
        <pc:spChg chg="add mod">
          <ac:chgData name="Shane McNicholas" userId="wS/6cp7JHf+N24QPLAPofMjwJ8EGmtRh4dBVDTK7Ueg=" providerId="None" clId="Web-{7A14F9B8-A141-4900-A996-D2C3E03A2E59}" dt="2025-04-24T00:14:16.120" v="148" actId="1076"/>
          <ac:spMkLst>
            <pc:docMk/>
            <pc:sldMk cId="0" sldId="256"/>
            <ac:spMk id="11" creationId="{88668C86-E037-D4C4-BCCE-A0C8CA3088BA}"/>
          </ac:spMkLst>
        </pc:spChg>
      </pc:sldChg>
    </pc:docChg>
  </pc:docChgLst>
  <pc:docChgLst>
    <pc:chgData name="Claudia Dumitrescu" userId="NPyukO8IjZnCDzA4yot5nEPkMk05oJCEwb9jUYHlBcQ=" providerId="None" clId="Web-{1B80027D-98EF-426A-9EDF-01AE1EAC74C8}"/>
    <pc:docChg chg="modSld">
      <pc:chgData name="Claudia Dumitrescu" userId="NPyukO8IjZnCDzA4yot5nEPkMk05oJCEwb9jUYHlBcQ=" providerId="None" clId="Web-{1B80027D-98EF-426A-9EDF-01AE1EAC74C8}" dt="2025-04-25T07:12:31.189" v="233" actId="20577"/>
      <pc:docMkLst>
        <pc:docMk/>
      </pc:docMkLst>
      <pc:sldChg chg="addSp delSp modSp">
        <pc:chgData name="Claudia Dumitrescu" userId="NPyukO8IjZnCDzA4yot5nEPkMk05oJCEwb9jUYHlBcQ=" providerId="None" clId="Web-{1B80027D-98EF-426A-9EDF-01AE1EAC74C8}" dt="2025-04-25T07:12:31.189" v="233" actId="20577"/>
        <pc:sldMkLst>
          <pc:docMk/>
          <pc:sldMk cId="0" sldId="256"/>
        </pc:sldMkLst>
        <pc:spChg chg="mod">
          <ac:chgData name="Claudia Dumitrescu" userId="NPyukO8IjZnCDzA4yot5nEPkMk05oJCEwb9jUYHlBcQ=" providerId="None" clId="Web-{1B80027D-98EF-426A-9EDF-01AE1EAC74C8}" dt="2025-04-25T07:12:08.923" v="228" actId="1076"/>
          <ac:spMkLst>
            <pc:docMk/>
            <pc:sldMk cId="0" sldId="256"/>
            <ac:spMk id="2" creationId="{B932BD51-541A-8684-3C60-9D784D2086A3}"/>
          </ac:spMkLst>
        </pc:spChg>
        <pc:spChg chg="mod">
          <ac:chgData name="Claudia Dumitrescu" userId="NPyukO8IjZnCDzA4yot5nEPkMk05oJCEwb9jUYHlBcQ=" providerId="None" clId="Web-{1B80027D-98EF-426A-9EDF-01AE1EAC74C8}" dt="2025-04-25T07:02:14.643" v="76" actId="1076"/>
          <ac:spMkLst>
            <pc:docMk/>
            <pc:sldMk cId="0" sldId="256"/>
            <ac:spMk id="3" creationId="{18523E52-74F0-0212-14EF-442CFD941452}"/>
          </ac:spMkLst>
        </pc:spChg>
        <pc:spChg chg="mod">
          <ac:chgData name="Claudia Dumitrescu" userId="NPyukO8IjZnCDzA4yot5nEPkMk05oJCEwb9jUYHlBcQ=" providerId="None" clId="Web-{1B80027D-98EF-426A-9EDF-01AE1EAC74C8}" dt="2025-04-25T07:12:03.360" v="227" actId="1076"/>
          <ac:spMkLst>
            <pc:docMk/>
            <pc:sldMk cId="0" sldId="256"/>
            <ac:spMk id="8" creationId="{7B1DC331-75AA-393A-CDDD-E6EDB1BEE8ED}"/>
          </ac:spMkLst>
        </pc:spChg>
        <pc:spChg chg="add del mod">
          <ac:chgData name="Claudia Dumitrescu" userId="NPyukO8IjZnCDzA4yot5nEPkMk05oJCEwb9jUYHlBcQ=" providerId="None" clId="Web-{1B80027D-98EF-426A-9EDF-01AE1EAC74C8}" dt="2025-04-25T06:58:16.320" v="2"/>
          <ac:spMkLst>
            <pc:docMk/>
            <pc:sldMk cId="0" sldId="256"/>
            <ac:spMk id="13" creationId="{8B74D5D7-F524-6F13-23CD-8EC3742C368B}"/>
          </ac:spMkLst>
        </pc:spChg>
        <pc:spChg chg="add mod">
          <ac:chgData name="Claudia Dumitrescu" userId="NPyukO8IjZnCDzA4yot5nEPkMk05oJCEwb9jUYHlBcQ=" providerId="None" clId="Web-{1B80027D-98EF-426A-9EDF-01AE1EAC74C8}" dt="2025-04-25T07:12:31.189" v="233" actId="20577"/>
          <ac:spMkLst>
            <pc:docMk/>
            <pc:sldMk cId="0" sldId="256"/>
            <ac:spMk id="14" creationId="{E56C2D18-FE18-DCF4-BE28-05BFEA131E0A}"/>
          </ac:spMkLst>
        </pc:spChg>
        <pc:grpChg chg="mod">
          <ac:chgData name="Claudia Dumitrescu" userId="NPyukO8IjZnCDzA4yot5nEPkMk05oJCEwb9jUYHlBcQ=" providerId="None" clId="Web-{1B80027D-98EF-426A-9EDF-01AE1EAC74C8}" dt="2025-04-25T07:12:15.407" v="229" actId="1076"/>
          <ac:grpSpMkLst>
            <pc:docMk/>
            <pc:sldMk cId="0" sldId="256"/>
            <ac:grpSpMk id="5" creationId="{1C7C1145-5786-E410-03A0-1F245415CAB7}"/>
          </ac:grpSpMkLst>
        </pc:grpChg>
      </pc:sldChg>
    </pc:docChg>
  </pc:docChgLst>
  <pc:docChgLst>
    <pc:chgData name="Anne-Mai Melles" userId="d/COLR+mCUr5DXkF+CPIhJsxHdAn3sUROkeJ8FH2b24=" providerId="None" clId="Web-{121A08A2-C921-4522-84A1-4A27BCA7C874}"/>
    <pc:docChg chg="modSld">
      <pc:chgData name="Anne-Mai Melles" userId="d/COLR+mCUr5DXkF+CPIhJsxHdAn3sUROkeJ8FH2b24=" providerId="None" clId="Web-{121A08A2-C921-4522-84A1-4A27BCA7C874}" dt="2025-04-17T16:51:19.965" v="12" actId="1076"/>
      <pc:docMkLst>
        <pc:docMk/>
      </pc:docMkLst>
      <pc:sldChg chg="addSp modSp">
        <pc:chgData name="Anne-Mai Melles" userId="d/COLR+mCUr5DXkF+CPIhJsxHdAn3sUROkeJ8FH2b24=" providerId="None" clId="Web-{121A08A2-C921-4522-84A1-4A27BCA7C874}" dt="2025-04-17T16:51:19.965" v="12" actId="1076"/>
        <pc:sldMkLst>
          <pc:docMk/>
          <pc:sldMk cId="0" sldId="256"/>
        </pc:sldMkLst>
        <pc:spChg chg="add mod">
          <ac:chgData name="Anne-Mai Melles" userId="d/COLR+mCUr5DXkF+CPIhJsxHdAn3sUROkeJ8FH2b24=" providerId="None" clId="Web-{121A08A2-C921-4522-84A1-4A27BCA7C874}" dt="2025-04-17T16:51:19.965" v="12" actId="1076"/>
          <ac:spMkLst>
            <pc:docMk/>
            <pc:sldMk cId="0" sldId="256"/>
            <ac:spMk id="7" creationId="{7D30549D-FD5F-FD29-8E61-C809F90778D5}"/>
          </ac:spMkLst>
        </pc:spChg>
      </pc:sldChg>
    </pc:docChg>
  </pc:docChgLst>
  <pc:docChgLst>
    <pc:chgData name="Sadia Afrin Purba" userId="y0Uq0Ha9z7vVB/cQYZLNqKyH95NhPIU6aDoIneL39V0=" providerId="None" clId="Web-{5D64BD39-65A8-447C-9A38-B0703CA7A835}"/>
    <pc:docChg chg="modSld">
      <pc:chgData name="Sadia Afrin Purba" userId="y0Uq0Ha9z7vVB/cQYZLNqKyH95NhPIU6aDoIneL39V0=" providerId="None" clId="Web-{5D64BD39-65A8-447C-9A38-B0703CA7A835}" dt="2025-04-23T01:38:26.008" v="37" actId="1076"/>
      <pc:docMkLst>
        <pc:docMk/>
      </pc:docMkLst>
      <pc:sldChg chg="addSp delSp modSp">
        <pc:chgData name="Sadia Afrin Purba" userId="y0Uq0Ha9z7vVB/cQYZLNqKyH95NhPIU6aDoIneL39V0=" providerId="None" clId="Web-{5D64BD39-65A8-447C-9A38-B0703CA7A835}" dt="2025-04-23T01:38:26.008" v="37" actId="1076"/>
        <pc:sldMkLst>
          <pc:docMk/>
          <pc:sldMk cId="0" sldId="256"/>
        </pc:sldMkLst>
        <pc:spChg chg="add del mod">
          <ac:chgData name="Sadia Afrin Purba" userId="y0Uq0Ha9z7vVB/cQYZLNqKyH95NhPIU6aDoIneL39V0=" providerId="None" clId="Web-{5D64BD39-65A8-447C-9A38-B0703CA7A835}" dt="2025-04-23T01:33:51.420" v="4"/>
          <ac:spMkLst>
            <pc:docMk/>
            <pc:sldMk cId="0" sldId="256"/>
            <ac:spMk id="8" creationId="{466758AF-4D0F-CD99-AD0B-615FF74E77C1}"/>
          </ac:spMkLst>
        </pc:spChg>
        <pc:spChg chg="add">
          <ac:chgData name="Sadia Afrin Purba" userId="y0Uq0Ha9z7vVB/cQYZLNqKyH95NhPIU6aDoIneL39V0=" providerId="None" clId="Web-{5D64BD39-65A8-447C-9A38-B0703CA7A835}" dt="2025-04-23T01:36:46.505" v="5"/>
          <ac:spMkLst>
            <pc:docMk/>
            <pc:sldMk cId="0" sldId="256"/>
            <ac:spMk id="9" creationId="{ECCEFE26-E278-ACD9-5635-97C3AF164770}"/>
          </ac:spMkLst>
        </pc:spChg>
        <pc:spChg chg="add mod">
          <ac:chgData name="Sadia Afrin Purba" userId="y0Uq0Ha9z7vVB/cQYZLNqKyH95NhPIU6aDoIneL39V0=" providerId="None" clId="Web-{5D64BD39-65A8-447C-9A38-B0703CA7A835}" dt="2025-04-23T01:38:26.008" v="37" actId="1076"/>
          <ac:spMkLst>
            <pc:docMk/>
            <pc:sldMk cId="0" sldId="256"/>
            <ac:spMk id="10" creationId="{97C0D260-055A-B25E-0DA4-9913AB4194D5}"/>
          </ac:spMkLst>
        </pc:spChg>
      </pc:sldChg>
    </pc:docChg>
  </pc:docChgLst>
  <pc:docChgLst>
    <pc:chgData name="Md. Abdullah Al Mamun" userId="Zzb3A81q6UmzE+N5sIF4MzhuwKjo/YIMtmqT8nhUVnw=" providerId="None" clId="Web-{1EBC0920-03E8-4791-821C-62BBD10F338F}"/>
    <pc:docChg chg="modSld">
      <pc:chgData name="Md. Abdullah Al Mamun" userId="Zzb3A81q6UmzE+N5sIF4MzhuwKjo/YIMtmqT8nhUVnw=" providerId="None" clId="Web-{1EBC0920-03E8-4791-821C-62BBD10F338F}" dt="2025-04-17T16:30:13.004" v="25" actId="20577"/>
      <pc:docMkLst>
        <pc:docMk/>
      </pc:docMkLst>
      <pc:sldChg chg="addSp modSp">
        <pc:chgData name="Md. Abdullah Al Mamun" userId="Zzb3A81q6UmzE+N5sIF4MzhuwKjo/YIMtmqT8nhUVnw=" providerId="None" clId="Web-{1EBC0920-03E8-4791-821C-62BBD10F338F}" dt="2025-04-17T16:30:13.004" v="25" actId="20577"/>
        <pc:sldMkLst>
          <pc:docMk/>
          <pc:sldMk cId="0" sldId="256"/>
        </pc:sldMkLst>
        <pc:spChg chg="add mod">
          <ac:chgData name="Md. Abdullah Al Mamun" userId="Zzb3A81q6UmzE+N5sIF4MzhuwKjo/YIMtmqT8nhUVnw=" providerId="None" clId="Web-{1EBC0920-03E8-4791-821C-62BBD10F338F}" dt="2025-04-17T16:30:13.004" v="25" actId="20577"/>
          <ac:spMkLst>
            <pc:docMk/>
            <pc:sldMk cId="0" sldId="256"/>
            <ac:spMk id="3" creationId="{18523E52-74F0-0212-14EF-442CFD941452}"/>
          </ac:spMkLst>
        </pc:spChg>
      </pc:sldChg>
    </pc:docChg>
  </pc:docChgLst>
  <pc:docChgLst>
    <pc:chgData name="Sadia Afrin Purba" userId="y0Uq0Ha9z7vVB/cQYZLNqKyH95NhPIU6aDoIneL39V0=" providerId="None" clId="Web-{2BED4505-648A-43E1-A426-AAC1273144F8}"/>
    <pc:docChg chg="modSld">
      <pc:chgData name="Sadia Afrin Purba" userId="y0Uq0Ha9z7vVB/cQYZLNqKyH95NhPIU6aDoIneL39V0=" providerId="None" clId="Web-{2BED4505-648A-43E1-A426-AAC1273144F8}" dt="2025-04-23T01:55:52.037" v="4" actId="20577"/>
      <pc:docMkLst>
        <pc:docMk/>
      </pc:docMkLst>
      <pc:sldChg chg="modSp">
        <pc:chgData name="Sadia Afrin Purba" userId="y0Uq0Ha9z7vVB/cQYZLNqKyH95NhPIU6aDoIneL39V0=" providerId="None" clId="Web-{2BED4505-648A-43E1-A426-AAC1273144F8}" dt="2025-04-23T01:55:52.037" v="4" actId="20577"/>
        <pc:sldMkLst>
          <pc:docMk/>
          <pc:sldMk cId="0" sldId="256"/>
        </pc:sldMkLst>
        <pc:spChg chg="mod">
          <ac:chgData name="Sadia Afrin Purba" userId="y0Uq0Ha9z7vVB/cQYZLNqKyH95NhPIU6aDoIneL39V0=" providerId="None" clId="Web-{2BED4505-648A-43E1-A426-AAC1273144F8}" dt="2025-04-23T01:55:52.037" v="4" actId="20577"/>
          <ac:spMkLst>
            <pc:docMk/>
            <pc:sldMk cId="0" sldId="256"/>
            <ac:spMk id="10" creationId="{97C0D260-055A-B25E-0DA4-9913AB4194D5}"/>
          </ac:spMkLst>
        </pc:spChg>
      </pc:sldChg>
    </pc:docChg>
  </pc:docChgLst>
  <pc:docChgLst>
    <pc:chgData name="Erielle Roxas" userId="XjXiKFDYY+0XcR6iuOQ2++FGgST+M63e7xE/ctkjxU0=" providerId="None" clId="Web-{0AE28054-2177-4B75-AFF5-9367BF1ECC7E}"/>
    <pc:docChg chg="modSld">
      <pc:chgData name="Erielle Roxas" userId="XjXiKFDYY+0XcR6iuOQ2++FGgST+M63e7xE/ctkjxU0=" providerId="None" clId="Web-{0AE28054-2177-4B75-AFF5-9367BF1ECC7E}" dt="2025-04-25T02:38:04.324" v="158" actId="1076"/>
      <pc:docMkLst>
        <pc:docMk/>
      </pc:docMkLst>
      <pc:sldChg chg="addSp modSp">
        <pc:chgData name="Erielle Roxas" userId="XjXiKFDYY+0XcR6iuOQ2++FGgST+M63e7xE/ctkjxU0=" providerId="None" clId="Web-{0AE28054-2177-4B75-AFF5-9367BF1ECC7E}" dt="2025-04-25T02:38:04.324" v="158" actId="1076"/>
        <pc:sldMkLst>
          <pc:docMk/>
          <pc:sldMk cId="0" sldId="256"/>
        </pc:sldMkLst>
        <pc:spChg chg="add mod">
          <ac:chgData name="Erielle Roxas" userId="XjXiKFDYY+0XcR6iuOQ2++FGgST+M63e7xE/ctkjxU0=" providerId="None" clId="Web-{0AE28054-2177-4B75-AFF5-9367BF1ECC7E}" dt="2025-04-25T02:38:04.324" v="158" actId="1076"/>
          <ac:spMkLst>
            <pc:docMk/>
            <pc:sldMk cId="0" sldId="256"/>
            <ac:spMk id="12" creationId="{B07B0A38-EFB9-7A79-6444-1316C0767BC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
        <p:cNvGrpSpPr/>
        <p:nvPr/>
      </p:nvGrpSpPr>
      <p:grpSpPr>
        <a:xfrm>
          <a:off x="0" y="0"/>
          <a:ext cx="0" cy="0"/>
          <a:chOff x="0" y="0"/>
          <a:chExt cx="0" cy="0"/>
        </a:xfrm>
      </p:grpSpPr>
      <p:sp>
        <p:nvSpPr>
          <p:cNvPr id="13" name="Google Shape;1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 name="Google Shape;14;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chemeClr val="lt1">
            <a:alpha val="88627"/>
          </a:schemeClr>
        </a:solidFill>
        <a:effectLst/>
      </p:bgPr>
    </p:bg>
    <p:spTree>
      <p:nvGrpSpPr>
        <p:cNvPr id="1" name="Shape 11"/>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tif"/><Relationship Id="rId5" Type="http://schemas.openxmlformats.org/officeDocument/2006/relationships/image" Target="../media/image3.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
        <p:cNvGrpSpPr/>
        <p:nvPr/>
      </p:nvGrpSpPr>
      <p:grpSpPr>
        <a:xfrm>
          <a:off x="0" y="0"/>
          <a:ext cx="0" cy="0"/>
          <a:chOff x="0" y="0"/>
          <a:chExt cx="0" cy="0"/>
        </a:xfrm>
      </p:grpSpPr>
      <p:sp>
        <p:nvSpPr>
          <p:cNvPr id="16" name="Google Shape;16;p1"/>
          <p:cNvSpPr txBox="1"/>
          <p:nvPr/>
        </p:nvSpPr>
        <p:spPr>
          <a:xfrm>
            <a:off x="4303802" y="232756"/>
            <a:ext cx="4556273" cy="897954"/>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800"/>
              <a:buFont typeface="Arial"/>
              <a:buNone/>
            </a:pPr>
            <a:r>
              <a:rPr lang="en-US" sz="1800" b="1" dirty="0"/>
              <a:t>ISIP’s Best Sys Admin</a:t>
            </a:r>
          </a:p>
          <a:p>
            <a:pPr marL="0" marR="0" lvl="0" indent="0" algn="r" rtl="0">
              <a:lnSpc>
                <a:spcPct val="100000"/>
              </a:lnSpc>
              <a:spcBef>
                <a:spcPts val="0"/>
              </a:spcBef>
              <a:spcAft>
                <a:spcPts val="0"/>
              </a:spcAft>
              <a:buClr>
                <a:srgbClr val="000000"/>
              </a:buClr>
              <a:buSzPts val="1800"/>
              <a:buFont typeface="Arial"/>
              <a:buNone/>
            </a:pPr>
            <a:r>
              <a:rPr lang="en-US" sz="1800" b="1" i="0" u="none" strike="noStrike" cap="none" dirty="0">
                <a:solidFill>
                  <a:srgbClr val="000000"/>
                </a:solidFill>
                <a:latin typeface="Arial"/>
                <a:ea typeface="Arial"/>
                <a:cs typeface="Arial"/>
                <a:sym typeface="Arial"/>
              </a:rPr>
              <a:t>Our New Fileserver (nedc_130)</a:t>
            </a:r>
          </a:p>
          <a:p>
            <a:pPr marL="0" marR="0" lvl="0" indent="0" algn="r" rtl="0">
              <a:lnSpc>
                <a:spcPct val="100000"/>
              </a:lnSpc>
              <a:spcBef>
                <a:spcPts val="0"/>
              </a:spcBef>
              <a:spcAft>
                <a:spcPts val="0"/>
              </a:spcAft>
              <a:buClr>
                <a:srgbClr val="000000"/>
              </a:buClr>
              <a:buSzPts val="1800"/>
              <a:buFont typeface="Arial"/>
              <a:buNone/>
            </a:pPr>
            <a:r>
              <a:rPr lang="en-US" sz="1800" b="1" dirty="0"/>
              <a:t>ISIP’s Best Chess Player</a:t>
            </a:r>
            <a:endParaRPr lang="en-US" sz="1800" b="1" i="0" u="none" strike="noStrike" cap="none" dirty="0">
              <a:solidFill>
                <a:srgbClr val="000000"/>
              </a:solidFill>
              <a:latin typeface="Arial"/>
              <a:ea typeface="Arial"/>
              <a:cs typeface="Arial"/>
              <a:sym typeface="Arial"/>
            </a:endParaRPr>
          </a:p>
        </p:txBody>
      </p:sp>
      <p:sp>
        <p:nvSpPr>
          <p:cNvPr id="17" name="Google Shape;17;p1"/>
          <p:cNvSpPr txBox="1"/>
          <p:nvPr/>
        </p:nvSpPr>
        <p:spPr>
          <a:xfrm>
            <a:off x="228599" y="6352401"/>
            <a:ext cx="3135086" cy="27699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chemeClr val="dk1"/>
                </a:solidFill>
                <a:latin typeface="Arial"/>
                <a:ea typeface="Arial"/>
                <a:cs typeface="Arial"/>
                <a:sym typeface="Arial"/>
              </a:rPr>
              <a:t>Spring 2025</a:t>
            </a:r>
            <a:endParaRPr sz="1400" b="0" i="0" u="none" strike="noStrike" cap="none" dirty="0">
              <a:solidFill>
                <a:srgbClr val="000000"/>
              </a:solidFill>
              <a:latin typeface="Arial"/>
              <a:ea typeface="Arial"/>
              <a:cs typeface="Arial"/>
              <a:sym typeface="Arial"/>
            </a:endParaRPr>
          </a:p>
        </p:txBody>
      </p:sp>
      <p:pic>
        <p:nvPicPr>
          <p:cNvPr id="18" name="Google Shape;18;p1"/>
          <p:cNvPicPr preferRelativeResize="0"/>
          <p:nvPr/>
        </p:nvPicPr>
        <p:blipFill rotWithShape="1">
          <a:blip r:embed="rId3">
            <a:alphaModFix/>
          </a:blip>
          <a:srcRect/>
          <a:stretch/>
        </p:blipFill>
        <p:spPr>
          <a:xfrm>
            <a:off x="7055061" y="5415316"/>
            <a:ext cx="1946059" cy="1299804"/>
          </a:xfrm>
          <a:prstGeom prst="rect">
            <a:avLst/>
          </a:prstGeom>
          <a:noFill/>
          <a:ln>
            <a:noFill/>
          </a:ln>
        </p:spPr>
      </p:pic>
      <p:sp>
        <p:nvSpPr>
          <p:cNvPr id="23" name="Google Shape;23;p1"/>
          <p:cNvSpPr txBox="1"/>
          <p:nvPr/>
        </p:nvSpPr>
        <p:spPr>
          <a:xfrm>
            <a:off x="233574" y="1469412"/>
            <a:ext cx="1997998" cy="430887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600"/>
              </a:spcAft>
              <a:buNone/>
            </a:pPr>
            <a:r>
              <a:rPr lang="en-US" sz="900" b="1" dirty="0"/>
              <a:t>08/28/2022 – 05/15/2025</a:t>
            </a:r>
          </a:p>
          <a:p>
            <a:pPr marL="0" marR="0" lvl="0" indent="0" algn="l" rtl="0">
              <a:lnSpc>
                <a:spcPct val="100000"/>
              </a:lnSpc>
              <a:spcBef>
                <a:spcPts val="0"/>
              </a:spcBef>
              <a:spcAft>
                <a:spcPts val="600"/>
              </a:spcAft>
              <a:buNone/>
            </a:pPr>
            <a:r>
              <a:rPr lang="en-US" sz="900" dirty="0"/>
              <a:t>Subject: Undergraduate Researcher position at NEDC</a:t>
            </a:r>
            <a:br>
              <a:rPr lang="en-US" sz="900" dirty="0"/>
            </a:br>
            <a:r>
              <a:rPr lang="en-US" sz="900" dirty="0"/>
              <a:t>Date: Sun, 28 Aug 2022 19:17:08 -0400</a:t>
            </a:r>
            <a:br>
              <a:rPr lang="en-US" sz="900" dirty="0"/>
            </a:br>
            <a:r>
              <a:rPr lang="en-US" sz="900" dirty="0"/>
              <a:t>From: Lucas Raab &lt;</a:t>
            </a:r>
            <a:r>
              <a:rPr lang="en-US" sz="900" dirty="0" err="1"/>
              <a:t>lucas.raab@temple.edu</a:t>
            </a:r>
            <a:r>
              <a:rPr lang="en-US" sz="900" dirty="0"/>
              <a:t>&gt;</a:t>
            </a:r>
            <a:br>
              <a:rPr lang="en-US" sz="900" dirty="0"/>
            </a:br>
            <a:br>
              <a:rPr lang="en-US" sz="900" dirty="0"/>
            </a:br>
            <a:r>
              <a:rPr lang="en-US" sz="900" dirty="0"/>
              <a:t>Hello Dr. Picone</a:t>
            </a:r>
            <a:br>
              <a:rPr lang="en-US" sz="900" dirty="0"/>
            </a:br>
            <a:r>
              <a:rPr lang="en-US" sz="900" dirty="0"/>
              <a:t>      My name is Lucas Raab and I am a 2nd-year electrical engineering student; you might remember me from your spring semester of ECE 1111. I saw your email about the software developer position at NEDC and I am extremely interested. I found the challenges in ECE 1111 very engaging, and I would love to challenge myself more with programming.</a:t>
            </a:r>
            <a:br>
              <a:rPr lang="en-US" sz="900" dirty="0"/>
            </a:br>
            <a:r>
              <a:rPr lang="en-US" sz="900" dirty="0"/>
              <a:t>      I already have basic programing skills from my previous class with you. I have also used Linux as my primary OS for 6 months now and am very familiar with the command line. I have attached my resume below. Thanks in advance for any consideration</a:t>
            </a:r>
            <a:br>
              <a:rPr lang="en-US" sz="900" dirty="0"/>
            </a:br>
            <a:r>
              <a:rPr lang="en-US" sz="900" dirty="0"/>
              <a:t>​</a:t>
            </a:r>
            <a:br>
              <a:rPr lang="en-US" sz="900" dirty="0"/>
            </a:br>
            <a:r>
              <a:rPr lang="en-US" sz="900" dirty="0"/>
              <a:t>Sincerely,</a:t>
            </a:r>
            <a:br>
              <a:rPr lang="en-US" sz="900" dirty="0"/>
            </a:br>
            <a:r>
              <a:rPr lang="en-US" sz="900" dirty="0"/>
              <a:t>Lucas</a:t>
            </a:r>
            <a:endParaRPr lang="en-US" sz="900" b="1" dirty="0"/>
          </a:p>
        </p:txBody>
      </p:sp>
      <p:sp>
        <p:nvSpPr>
          <p:cNvPr id="6" name="TextBox 5">
            <a:extLst>
              <a:ext uri="{FF2B5EF4-FFF2-40B4-BE49-F238E27FC236}">
                <a16:creationId xmlns:a16="http://schemas.microsoft.com/office/drawing/2014/main" id="{3D9CC34C-8CE1-BA9B-A820-5ED7E8344875}"/>
              </a:ext>
            </a:extLst>
          </p:cNvPr>
          <p:cNvSpPr txBox="1"/>
          <p:nvPr/>
        </p:nvSpPr>
        <p:spPr>
          <a:xfrm>
            <a:off x="4478054" y="5934205"/>
            <a:ext cx="1878904" cy="4540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grpSp>
        <p:nvGrpSpPr>
          <p:cNvPr id="19" name="Google Shape;19;p1"/>
          <p:cNvGrpSpPr/>
          <p:nvPr/>
        </p:nvGrpSpPr>
        <p:grpSpPr>
          <a:xfrm>
            <a:off x="5889171" y="1318799"/>
            <a:ext cx="3025335" cy="2382201"/>
            <a:chOff x="7133397" y="1238809"/>
            <a:chExt cx="1392432" cy="1071567"/>
          </a:xfrm>
        </p:grpSpPr>
        <p:sp>
          <p:nvSpPr>
            <p:cNvPr id="20" name="Google Shape;20;p1"/>
            <p:cNvSpPr txBox="1"/>
            <p:nvPr/>
          </p:nvSpPr>
          <p:spPr>
            <a:xfrm>
              <a:off x="7133397" y="1238809"/>
              <a:ext cx="1392432" cy="107156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i="0" u="none" strike="noStrike" cap="none" dirty="0">
                  <a:solidFill>
                    <a:srgbClr val="000000"/>
                  </a:solidFill>
                  <a:latin typeface="Arial"/>
                  <a:ea typeface="Arial"/>
                  <a:cs typeface="Arial"/>
                  <a:sym typeface="Arial"/>
                </a:rPr>
                <a:t>Dear Lucas,</a:t>
              </a:r>
              <a:endParaRPr sz="1400" i="0" u="none" strike="noStrike" cap="none" dirty="0">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100"/>
                <a:buFont typeface="Arial"/>
                <a:buNone/>
              </a:pPr>
              <a:r>
                <a:rPr lang="en-US" sz="1100" dirty="0"/>
                <a:t>I’ll keep this simple: (1) you ran a tight ship! The cluster was never better; (2) you were always calm and collected no matter what crisis was brewing; and (3) you managed to overhaul the entire cluster, including the file server. Very, very impressive! Now, what about that FPGA chess demo you promised me? </a:t>
              </a:r>
              <a:r>
                <a:rPr lang="en-US" sz="1100" dirty="0">
                  <a:sym typeface="Wingdings" pitchFamily="2" charset="2"/>
                </a:rPr>
                <a:t></a:t>
              </a:r>
            </a:p>
            <a:p>
              <a:pPr marL="0" marR="0" lvl="0" indent="0" algn="l" rtl="0">
                <a:lnSpc>
                  <a:spcPct val="100000"/>
                </a:lnSpc>
                <a:spcBef>
                  <a:spcPts val="600"/>
                </a:spcBef>
                <a:spcAft>
                  <a:spcPts val="0"/>
                </a:spcAft>
                <a:buClr>
                  <a:srgbClr val="000000"/>
                </a:buClr>
                <a:buSzPts val="1100"/>
                <a:buFont typeface="Arial"/>
                <a:buNone/>
              </a:pPr>
              <a:r>
                <a:rPr lang="en-US" sz="1100" i="0" u="none" strike="noStrike" cap="none" dirty="0">
                  <a:solidFill>
                    <a:srgbClr val="000000"/>
                  </a:solidFill>
                  <a:latin typeface="Arial"/>
                  <a:ea typeface="Arial"/>
                  <a:cs typeface="Arial"/>
                  <a:sym typeface="Wingdings" pitchFamily="2" charset="2"/>
                </a:rPr>
                <a:t>I will miss you</a:t>
              </a:r>
              <a:r>
                <a:rPr lang="en-US" sz="1100" dirty="0">
                  <a:sym typeface="Wingdings" pitchFamily="2" charset="2"/>
                </a:rPr>
                <a:t>... Erielle will miss you even more!</a:t>
              </a:r>
              <a:endParaRPr sz="1400" i="0" u="none" strike="noStrike" cap="none" dirty="0">
                <a:solidFill>
                  <a:srgbClr val="000000"/>
                </a:solidFill>
                <a:latin typeface="Arial"/>
                <a:ea typeface="Arial"/>
                <a:cs typeface="Arial"/>
                <a:sym typeface="Arial"/>
              </a:endParaRPr>
            </a:p>
          </p:txBody>
        </p:sp>
        <p:pic>
          <p:nvPicPr>
            <p:cNvPr id="21" name="Google Shape;21;p1"/>
            <p:cNvPicPr preferRelativeResize="0"/>
            <p:nvPr/>
          </p:nvPicPr>
          <p:blipFill rotWithShape="1">
            <a:blip r:embed="rId4">
              <a:alphaModFix/>
            </a:blip>
            <a:srcRect/>
            <a:stretch/>
          </p:blipFill>
          <p:spPr>
            <a:xfrm>
              <a:off x="8059535" y="2038664"/>
              <a:ext cx="466293" cy="227706"/>
            </a:xfrm>
            <a:prstGeom prst="rect">
              <a:avLst/>
            </a:prstGeom>
            <a:solidFill>
              <a:schemeClr val="lt1">
                <a:alpha val="0"/>
              </a:schemeClr>
            </a:solidFill>
            <a:ln>
              <a:noFill/>
            </a:ln>
            <a:effectLst>
              <a:reflection endPos="0" sy="-100000" algn="bl" rotWithShape="0"/>
            </a:effectLst>
          </p:spPr>
        </p:pic>
      </p:grpSp>
      <p:pic>
        <p:nvPicPr>
          <p:cNvPr id="1026" name="Picture 2">
            <a:extLst>
              <a:ext uri="{FF2B5EF4-FFF2-40B4-BE49-F238E27FC236}">
                <a16:creationId xmlns:a16="http://schemas.microsoft.com/office/drawing/2014/main" id="{BFAF55BD-0F6B-84D4-F8C9-DF3BD555A73E}"/>
              </a:ext>
            </a:extLst>
          </p:cNvPr>
          <p:cNvPicPr>
            <a:picLocks noChangeAspect="1" noChangeArrowheads="1"/>
          </p:cNvPicPr>
          <p:nvPr/>
        </p:nvPicPr>
        <p:blipFill rotWithShape="1">
          <a:blip r:embed="rId5">
            <a:alphaModFix/>
            <a:extLst>
              <a:ext uri="{28A0092B-C50C-407E-A947-70E740481C1C}">
                <a14:useLocalDpi xmlns:a14="http://schemas.microsoft.com/office/drawing/2010/main" val="0"/>
              </a:ext>
            </a:extLst>
          </a:blip>
          <a:srcRect l="35332" t="20476" r="50405" b="55537"/>
          <a:stretch/>
        </p:blipFill>
        <p:spPr bwMode="auto">
          <a:xfrm>
            <a:off x="228599" y="228600"/>
            <a:ext cx="906131" cy="1142960"/>
          </a:xfrm>
          <a:prstGeom prst="roundRect">
            <a:avLst>
              <a:gd name="adj" fmla="val 16667"/>
            </a:avLst>
          </a:prstGeom>
          <a:noFill/>
          <a:ln>
            <a:noFill/>
          </a:ln>
          <a:effectLst>
            <a:outerShdw blurRad="44450" dist="27940" dir="5400000" algn="ctr">
              <a:srgbClr val="000000">
                <a:alpha val="31764"/>
              </a:srgbClr>
            </a:outerShdw>
          </a:effectLst>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1C7C1145-5786-E410-03A0-1F245415CAB7}"/>
              </a:ext>
            </a:extLst>
          </p:cNvPr>
          <p:cNvGrpSpPr/>
          <p:nvPr/>
        </p:nvGrpSpPr>
        <p:grpSpPr>
          <a:xfrm>
            <a:off x="4898905" y="3624800"/>
            <a:ext cx="2146631" cy="1115684"/>
            <a:chOff x="4908430" y="3710525"/>
            <a:chExt cx="2146631" cy="1115684"/>
          </a:xfrm>
        </p:grpSpPr>
        <p:sp>
          <p:nvSpPr>
            <p:cNvPr id="2" name="TextBox 1">
              <a:extLst>
                <a:ext uri="{FF2B5EF4-FFF2-40B4-BE49-F238E27FC236}">
                  <a16:creationId xmlns:a16="http://schemas.microsoft.com/office/drawing/2014/main" id="{B932BD51-541A-8684-3C60-9D784D2086A3}"/>
                </a:ext>
              </a:extLst>
            </p:cNvPr>
            <p:cNvSpPr txBox="1"/>
            <p:nvPr/>
          </p:nvSpPr>
          <p:spPr>
            <a:xfrm>
              <a:off x="4908430" y="3710525"/>
              <a:ext cx="2146631" cy="1107996"/>
            </a:xfrm>
            <a:prstGeom prst="rect">
              <a:avLst/>
            </a:prstGeom>
            <a:noFill/>
          </p:spPr>
          <p:txBody>
            <a:bodyPr wrap="square" rtlCol="0">
              <a:spAutoFit/>
            </a:bodyPr>
            <a:lstStyle/>
            <a:p>
              <a:r>
                <a:rPr lang="en-US" sz="1100" dirty="0"/>
                <a:t>Lucas! Does this mean I’m getting my lab back now? It’s been wonderful having you on board and keeping Picone up and running. Best of luck out there!</a:t>
              </a:r>
            </a:p>
          </p:txBody>
        </p:sp>
        <p:pic>
          <p:nvPicPr>
            <p:cNvPr id="4" name="Picture 3" descr="A black background with a black square&#10;&#10;AI-generated content may be incorrect.">
              <a:extLst>
                <a:ext uri="{FF2B5EF4-FFF2-40B4-BE49-F238E27FC236}">
                  <a16:creationId xmlns:a16="http://schemas.microsoft.com/office/drawing/2014/main" id="{62FD8D24-E0B6-10DC-8D73-F385C8F3D13B}"/>
                </a:ext>
              </a:extLst>
            </p:cNvPr>
            <p:cNvPicPr>
              <a:picLocks noChangeAspect="1"/>
            </p:cNvPicPr>
            <p:nvPr/>
          </p:nvPicPr>
          <p:blipFill>
            <a:blip r:embed="rId6"/>
            <a:stretch>
              <a:fillRect/>
            </a:stretch>
          </p:blipFill>
          <p:spPr>
            <a:xfrm>
              <a:off x="5346004" y="4512465"/>
              <a:ext cx="1010954" cy="313744"/>
            </a:xfrm>
            <a:prstGeom prst="rect">
              <a:avLst/>
            </a:prstGeom>
          </p:spPr>
        </p:pic>
      </p:grpSp>
      <p:sp>
        <p:nvSpPr>
          <p:cNvPr id="3" name="TextBox 2">
            <a:extLst>
              <a:ext uri="{FF2B5EF4-FFF2-40B4-BE49-F238E27FC236}">
                <a16:creationId xmlns:a16="http://schemas.microsoft.com/office/drawing/2014/main" id="{18523E52-74F0-0212-14EF-442CFD941452}"/>
              </a:ext>
            </a:extLst>
          </p:cNvPr>
          <p:cNvSpPr txBox="1"/>
          <p:nvPr/>
        </p:nvSpPr>
        <p:spPr>
          <a:xfrm>
            <a:off x="1882774" y="5464174"/>
            <a:ext cx="4296833" cy="9387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i="1" dirty="0"/>
              <a:t>As you move forward to the next chapter of your career, accept my best wishes. Though our time working together was brief, your dedication to your work has not gone unnoticed. Wishing you every success in the years ahead.</a:t>
            </a:r>
          </a:p>
          <a:p>
            <a:r>
              <a:rPr lang="en-US" sz="1100" i="1" dirty="0"/>
              <a:t>-Abdullah</a:t>
            </a:r>
          </a:p>
        </p:txBody>
      </p:sp>
      <p:sp>
        <p:nvSpPr>
          <p:cNvPr id="7" name="TextBox 6">
            <a:extLst>
              <a:ext uri="{FF2B5EF4-FFF2-40B4-BE49-F238E27FC236}">
                <a16:creationId xmlns:a16="http://schemas.microsoft.com/office/drawing/2014/main" id="{7D30549D-FD5F-FD29-8E61-C809F90778D5}"/>
              </a:ext>
            </a:extLst>
          </p:cNvPr>
          <p:cNvSpPr txBox="1"/>
          <p:nvPr/>
        </p:nvSpPr>
        <p:spPr>
          <a:xfrm>
            <a:off x="2290879" y="3925376"/>
            <a:ext cx="2472266" cy="13388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dirty="0"/>
              <a:t>You are our lab’s magic fairy. You make sure that all the systems are running smoothly, so others can excel in their research. I never had to ask anything twice from you – you were always on top of things right from the start. Thank you for helping me to get a good working laptop as well as everything else you did over those years!</a:t>
            </a:r>
          </a:p>
          <a:p>
            <a:r>
              <a:rPr lang="en-US" sz="900" i="1" dirty="0"/>
              <a:t>-Anne-Mai Melles</a:t>
            </a:r>
          </a:p>
        </p:txBody>
      </p:sp>
      <p:sp>
        <p:nvSpPr>
          <p:cNvPr id="9" name="TextBox 8">
            <a:extLst>
              <a:ext uri="{FF2B5EF4-FFF2-40B4-BE49-F238E27FC236}">
                <a16:creationId xmlns:a16="http://schemas.microsoft.com/office/drawing/2014/main" id="{ECCEFE26-E278-ACD9-5635-97C3AF164770}"/>
              </a:ext>
            </a:extLst>
          </p:cNvPr>
          <p:cNvSpPr txBox="1"/>
          <p:nvPr/>
        </p:nvSpPr>
        <p:spPr>
          <a:xfrm>
            <a:off x="2333437" y="2833459"/>
            <a:ext cx="2230868" cy="10256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0" name="TextBox 9">
            <a:extLst>
              <a:ext uri="{FF2B5EF4-FFF2-40B4-BE49-F238E27FC236}">
                <a16:creationId xmlns:a16="http://schemas.microsoft.com/office/drawing/2014/main" id="{97C0D260-055A-B25E-0DA4-9913AB4194D5}"/>
              </a:ext>
            </a:extLst>
          </p:cNvPr>
          <p:cNvSpPr txBox="1"/>
          <p:nvPr/>
        </p:nvSpPr>
        <p:spPr>
          <a:xfrm>
            <a:off x="2333408" y="2505308"/>
            <a:ext cx="2269331" cy="12311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dirty="0"/>
              <a:t>Thank you for all the quick IT support! Because of you, I now get email notifications after each SLURM job finishes, which makes my life so much easier. Best of luck with your next adventure! You’ll be a great asset to any company! - Sadia</a:t>
            </a:r>
            <a:endParaRPr lang="en-US" dirty="0"/>
          </a:p>
          <a:p>
            <a:endParaRPr lang="en-US" sz="1100" dirty="0"/>
          </a:p>
        </p:txBody>
      </p:sp>
      <p:sp>
        <p:nvSpPr>
          <p:cNvPr id="11" name="TextBox 10">
            <a:extLst>
              <a:ext uri="{FF2B5EF4-FFF2-40B4-BE49-F238E27FC236}">
                <a16:creationId xmlns:a16="http://schemas.microsoft.com/office/drawing/2014/main" id="{88668C86-E037-D4C4-BCCE-A0C8CA3088BA}"/>
              </a:ext>
            </a:extLst>
          </p:cNvPr>
          <p:cNvSpPr txBox="1"/>
          <p:nvPr/>
        </p:nvSpPr>
        <p:spPr>
          <a:xfrm>
            <a:off x="2435462" y="1585555"/>
            <a:ext cx="2469576" cy="7848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dirty="0"/>
              <a:t>Thank you for all your help in the lab and in class these past couple of years. It has been great working and learning beside you. Good luck!</a:t>
            </a:r>
          </a:p>
          <a:p>
            <a:r>
              <a:rPr lang="en-US" sz="900" dirty="0"/>
              <a:t>- Shane McNicholas</a:t>
            </a:r>
          </a:p>
        </p:txBody>
      </p:sp>
      <p:sp>
        <p:nvSpPr>
          <p:cNvPr id="8" name="TextBox 7">
            <a:extLst>
              <a:ext uri="{FF2B5EF4-FFF2-40B4-BE49-F238E27FC236}">
                <a16:creationId xmlns:a16="http://schemas.microsoft.com/office/drawing/2014/main" id="{7B1DC331-75AA-393A-CDDD-E6EDB1BEE8ED}"/>
              </a:ext>
            </a:extLst>
          </p:cNvPr>
          <p:cNvSpPr txBox="1"/>
          <p:nvPr/>
        </p:nvSpPr>
        <p:spPr>
          <a:xfrm>
            <a:off x="7138236" y="4067676"/>
            <a:ext cx="1781715" cy="707886"/>
          </a:xfrm>
          <a:prstGeom prst="rect">
            <a:avLst/>
          </a:prstGeom>
          <a:noFill/>
        </p:spPr>
        <p:txBody>
          <a:bodyPr wrap="square" rtlCol="0">
            <a:spAutoFit/>
          </a:bodyPr>
          <a:lstStyle/>
          <a:p>
            <a:r>
              <a:rPr lang="en-US" sz="800" dirty="0"/>
              <a:t>Thank you for all your IT help in the lab. As with all IT support, you were the one that ensured the wheels kept turning!</a:t>
            </a:r>
          </a:p>
          <a:p>
            <a:r>
              <a:rPr lang="en-US" sz="800" dirty="0"/>
              <a:t>- Dylan Heathcote</a:t>
            </a:r>
          </a:p>
        </p:txBody>
      </p:sp>
      <p:sp>
        <p:nvSpPr>
          <p:cNvPr id="12" name="TextBox 11">
            <a:extLst>
              <a:ext uri="{FF2B5EF4-FFF2-40B4-BE49-F238E27FC236}">
                <a16:creationId xmlns:a16="http://schemas.microsoft.com/office/drawing/2014/main" id="{B07B0A38-EFB9-7A79-6444-1316C0767BCC}"/>
              </a:ext>
            </a:extLst>
          </p:cNvPr>
          <p:cNvSpPr txBox="1"/>
          <p:nvPr/>
        </p:nvSpPr>
        <p:spPr>
          <a:xfrm>
            <a:off x="2331655" y="820914"/>
            <a:ext cx="339875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dirty="0"/>
              <a:t>Lucas, I'm glad to have gotten to know you better this past school year. We shared a lot of frustrations together, but we also had a lot of banter and fun playing video games :) You've taught me a lot and I appreciate everything! - Erielle </a:t>
            </a:r>
          </a:p>
        </p:txBody>
      </p:sp>
      <p:sp>
        <p:nvSpPr>
          <p:cNvPr id="14" name="TextBox 13">
            <a:extLst>
              <a:ext uri="{FF2B5EF4-FFF2-40B4-BE49-F238E27FC236}">
                <a16:creationId xmlns:a16="http://schemas.microsoft.com/office/drawing/2014/main" id="{E56C2D18-FE18-DCF4-BE28-05BFEA131E0A}"/>
              </a:ext>
            </a:extLst>
          </p:cNvPr>
          <p:cNvSpPr txBox="1"/>
          <p:nvPr/>
        </p:nvSpPr>
        <p:spPr>
          <a:xfrm>
            <a:off x="6180797" y="4856984"/>
            <a:ext cx="304197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dirty="0"/>
              <a:t>The patience you demonstrated by putting up with all my requests, which happened to be … weekly, daily, hourly :D will be forever appreciated. I'll miss playing chess with you and having a chat whenever I'm bored. </a:t>
            </a:r>
          </a:p>
          <a:p>
            <a:r>
              <a:rPr lang="en-US" sz="900" err="1"/>
              <a:t>Otsukaresama</a:t>
            </a:r>
            <a:r>
              <a:rPr lang="en-US" sz="900" dirty="0"/>
              <a:t> </a:t>
            </a:r>
            <a:r>
              <a:rPr lang="en-US" sz="900" err="1"/>
              <a:t>Deshita</a:t>
            </a:r>
            <a:r>
              <a:rPr lang="en-US" sz="900" dirty="0"/>
              <a:t>, </a:t>
            </a:r>
          </a:p>
          <a:p>
            <a:r>
              <a:rPr lang="en-US" sz="900" dirty="0"/>
              <a:t>- Claudia D. </a:t>
            </a: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TotalTime>
  <Words>535</Words>
  <Application>Microsoft Office PowerPoint</Application>
  <PresentationFormat>On-screen Show (4:3)</PresentationFormat>
  <Paragraphs>19</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Picone</dc:creator>
  <cp:lastModifiedBy>Dylan Michael Heathcote</cp:lastModifiedBy>
  <cp:revision>380</cp:revision>
  <dcterms:created xsi:type="dcterms:W3CDTF">2013-05-24T02:06:05Z</dcterms:created>
  <dcterms:modified xsi:type="dcterms:W3CDTF">2025-04-25T07:12:34Z</dcterms:modified>
</cp:coreProperties>
</file>